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8" r:id="rId2"/>
    <p:sldId id="264" r:id="rId3"/>
    <p:sldId id="268" r:id="rId4"/>
    <p:sldId id="269" r:id="rId5"/>
    <p:sldId id="270" r:id="rId6"/>
    <p:sldId id="271" r:id="rId7"/>
    <p:sldId id="272" r:id="rId8"/>
    <p:sldId id="273" r:id="rId9"/>
    <p:sldId id="260" r:id="rId10"/>
    <p:sldId id="274" r:id="rId11"/>
    <p:sldId id="275" r:id="rId12"/>
    <p:sldId id="276" r:id="rId13"/>
    <p:sldId id="277" r:id="rId14"/>
    <p:sldId id="278" r:id="rId15"/>
    <p:sldId id="279" r:id="rId16"/>
    <p:sldId id="280" r:id="rId17"/>
    <p:sldId id="281" r:id="rId18"/>
    <p:sldId id="282" r:id="rId19"/>
    <p:sldId id="283" r:id="rId20"/>
    <p:sldId id="286" r:id="rId21"/>
    <p:sldId id="284" r:id="rId22"/>
    <p:sldId id="285" r:id="rId23"/>
  </p:sldIdLst>
  <p:sldSz cx="16257588" cy="9756775"/>
  <p:notesSz cx="6858000" cy="9144000"/>
  <p:defaultTextStyle>
    <a:defPPr>
      <a:defRPr lang="nb-NO"/>
    </a:defPPr>
    <a:lvl1pPr marL="0" algn="l" defTabSz="1486449" rtl="0" eaLnBrk="1" latinLnBrk="0" hangingPunct="1">
      <a:defRPr sz="2900" kern="1200">
        <a:solidFill>
          <a:schemeClr val="tx1"/>
        </a:solidFill>
        <a:latin typeface="+mn-lt"/>
        <a:ea typeface="+mn-ea"/>
        <a:cs typeface="+mn-cs"/>
      </a:defRPr>
    </a:lvl1pPr>
    <a:lvl2pPr marL="743224" algn="l" defTabSz="1486449" rtl="0" eaLnBrk="1" latinLnBrk="0" hangingPunct="1">
      <a:defRPr sz="2900" kern="1200">
        <a:solidFill>
          <a:schemeClr val="tx1"/>
        </a:solidFill>
        <a:latin typeface="+mn-lt"/>
        <a:ea typeface="+mn-ea"/>
        <a:cs typeface="+mn-cs"/>
      </a:defRPr>
    </a:lvl2pPr>
    <a:lvl3pPr marL="1486449" algn="l" defTabSz="1486449" rtl="0" eaLnBrk="1" latinLnBrk="0" hangingPunct="1">
      <a:defRPr sz="2900" kern="1200">
        <a:solidFill>
          <a:schemeClr val="tx1"/>
        </a:solidFill>
        <a:latin typeface="+mn-lt"/>
        <a:ea typeface="+mn-ea"/>
        <a:cs typeface="+mn-cs"/>
      </a:defRPr>
    </a:lvl3pPr>
    <a:lvl4pPr marL="2229673" algn="l" defTabSz="1486449" rtl="0" eaLnBrk="1" latinLnBrk="0" hangingPunct="1">
      <a:defRPr sz="2900" kern="1200">
        <a:solidFill>
          <a:schemeClr val="tx1"/>
        </a:solidFill>
        <a:latin typeface="+mn-lt"/>
        <a:ea typeface="+mn-ea"/>
        <a:cs typeface="+mn-cs"/>
      </a:defRPr>
    </a:lvl4pPr>
    <a:lvl5pPr marL="2972897" algn="l" defTabSz="1486449" rtl="0" eaLnBrk="1" latinLnBrk="0" hangingPunct="1">
      <a:defRPr sz="2900" kern="1200">
        <a:solidFill>
          <a:schemeClr val="tx1"/>
        </a:solidFill>
        <a:latin typeface="+mn-lt"/>
        <a:ea typeface="+mn-ea"/>
        <a:cs typeface="+mn-cs"/>
      </a:defRPr>
    </a:lvl5pPr>
    <a:lvl6pPr marL="3716122" algn="l" defTabSz="1486449" rtl="0" eaLnBrk="1" latinLnBrk="0" hangingPunct="1">
      <a:defRPr sz="2900" kern="1200">
        <a:solidFill>
          <a:schemeClr val="tx1"/>
        </a:solidFill>
        <a:latin typeface="+mn-lt"/>
        <a:ea typeface="+mn-ea"/>
        <a:cs typeface="+mn-cs"/>
      </a:defRPr>
    </a:lvl6pPr>
    <a:lvl7pPr marL="4459346" algn="l" defTabSz="1486449" rtl="0" eaLnBrk="1" latinLnBrk="0" hangingPunct="1">
      <a:defRPr sz="2900" kern="1200">
        <a:solidFill>
          <a:schemeClr val="tx1"/>
        </a:solidFill>
        <a:latin typeface="+mn-lt"/>
        <a:ea typeface="+mn-ea"/>
        <a:cs typeface="+mn-cs"/>
      </a:defRPr>
    </a:lvl7pPr>
    <a:lvl8pPr marL="5202570" algn="l" defTabSz="1486449" rtl="0" eaLnBrk="1" latinLnBrk="0" hangingPunct="1">
      <a:defRPr sz="2900" kern="1200">
        <a:solidFill>
          <a:schemeClr val="tx1"/>
        </a:solidFill>
        <a:latin typeface="+mn-lt"/>
        <a:ea typeface="+mn-ea"/>
        <a:cs typeface="+mn-cs"/>
      </a:defRPr>
    </a:lvl8pPr>
    <a:lvl9pPr marL="5945795" algn="l" defTabSz="1486449"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3">
          <p15:clr>
            <a:srgbClr val="A4A3A4"/>
          </p15:clr>
        </p15:guide>
        <p15:guide id="2" pos="51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50B"/>
    <a:srgbClr val="000000"/>
    <a:srgbClr val="009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59" autoAdjust="0"/>
    <p:restoredTop sz="94711" autoAdjust="0"/>
  </p:normalViewPr>
  <p:slideViewPr>
    <p:cSldViewPr>
      <p:cViewPr>
        <p:scale>
          <a:sx n="40" d="100"/>
          <a:sy n="40" d="100"/>
        </p:scale>
        <p:origin x="984" y="1098"/>
      </p:cViewPr>
      <p:guideLst>
        <p:guide orient="horz" pos="3073"/>
        <p:guide pos="5121"/>
      </p:guideLst>
    </p:cSldViewPr>
  </p:slideViewPr>
  <p:outlineViewPr>
    <p:cViewPr>
      <p:scale>
        <a:sx n="33" d="100"/>
        <a:sy n="33" d="100"/>
      </p:scale>
      <p:origin x="0" y="-2034"/>
    </p:cViewPr>
  </p:outlineViewPr>
  <p:notesTextViewPr>
    <p:cViewPr>
      <p:scale>
        <a:sx n="100" d="100"/>
        <a:sy n="100" d="100"/>
      </p:scale>
      <p:origin x="0" y="0"/>
    </p:cViewPr>
  </p:notesTextViewPr>
  <p:sorterViewPr>
    <p:cViewPr>
      <p:scale>
        <a:sx n="100" d="100"/>
        <a:sy n="100" d="100"/>
      </p:scale>
      <p:origin x="0" y="-118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C3AF5C-DD6C-47BF-9AF8-E67F8CDDEC96}"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nb-NO"/>
        </a:p>
      </dgm:t>
    </dgm:pt>
    <dgm:pt modelId="{3C617C81-DD23-4AE4-A26F-F38A8AF5500C}">
      <dgm:prSet phldrT="[Tekst]"/>
      <dgm:spPr/>
      <dgm:t>
        <a:bodyPr/>
        <a:lstStyle/>
        <a:p>
          <a:r>
            <a:rPr lang="nb-NO" dirty="0" err="1" smtClean="0"/>
            <a:t>Pelton</a:t>
          </a:r>
          <a:endParaRPr lang="nb-NO" dirty="0"/>
        </a:p>
      </dgm:t>
    </dgm:pt>
    <dgm:pt modelId="{073AFF14-BC21-40F6-BAA7-97C28E1C8E98}" type="parTrans" cxnId="{19A30C2D-683F-4A6F-AF90-4C9974903D23}">
      <dgm:prSet/>
      <dgm:spPr/>
      <dgm:t>
        <a:bodyPr/>
        <a:lstStyle/>
        <a:p>
          <a:endParaRPr lang="nb-NO"/>
        </a:p>
      </dgm:t>
    </dgm:pt>
    <dgm:pt modelId="{6C30C39D-8051-41CB-A57A-C2948A2C7D33}" type="sibTrans" cxnId="{19A30C2D-683F-4A6F-AF90-4C9974903D23}">
      <dgm:prSet/>
      <dgm:spPr/>
      <dgm:t>
        <a:bodyPr/>
        <a:lstStyle/>
        <a:p>
          <a:endParaRPr lang="nb-NO"/>
        </a:p>
      </dgm:t>
    </dgm:pt>
    <dgm:pt modelId="{70DFCFA5-5004-4D7A-BB62-3AE8D7CE8469}">
      <dgm:prSet phldrT="[Tekst]"/>
      <dgm:spPr/>
      <dgm:t>
        <a:bodyPr/>
        <a:lstStyle/>
        <a:p>
          <a:r>
            <a:rPr lang="nb-NO" dirty="0" smtClean="0"/>
            <a:t>Francis</a:t>
          </a:r>
          <a:endParaRPr lang="nb-NO" dirty="0"/>
        </a:p>
      </dgm:t>
    </dgm:pt>
    <dgm:pt modelId="{390B79D4-5094-4BC9-83C1-70045F348AA6}" type="parTrans" cxnId="{8A545D0A-B803-46C7-9C3A-51AAFCB20B22}">
      <dgm:prSet/>
      <dgm:spPr/>
      <dgm:t>
        <a:bodyPr/>
        <a:lstStyle/>
        <a:p>
          <a:endParaRPr lang="nb-NO"/>
        </a:p>
      </dgm:t>
    </dgm:pt>
    <dgm:pt modelId="{C06EE4CA-A0FE-4E43-9418-39273B484A7A}" type="sibTrans" cxnId="{8A545D0A-B803-46C7-9C3A-51AAFCB20B22}">
      <dgm:prSet/>
      <dgm:spPr/>
      <dgm:t>
        <a:bodyPr/>
        <a:lstStyle/>
        <a:p>
          <a:endParaRPr lang="nb-NO"/>
        </a:p>
      </dgm:t>
    </dgm:pt>
    <dgm:pt modelId="{2EDDDE91-D370-4425-A12D-F2C4C2D2C90D}">
      <dgm:prSet phldrT="[Tekst]"/>
      <dgm:spPr/>
      <dgm:t>
        <a:bodyPr/>
        <a:lstStyle/>
        <a:p>
          <a:r>
            <a:rPr lang="nb-NO" dirty="0" err="1" smtClean="0"/>
            <a:t>Kaplan</a:t>
          </a:r>
          <a:endParaRPr lang="nb-NO" dirty="0"/>
        </a:p>
      </dgm:t>
    </dgm:pt>
    <dgm:pt modelId="{90674802-38DA-4D4B-AFA4-D39B4E126E2C}" type="parTrans" cxnId="{9FE863BF-015A-4E83-8CFA-9E79EFDEB396}">
      <dgm:prSet/>
      <dgm:spPr/>
      <dgm:t>
        <a:bodyPr/>
        <a:lstStyle/>
        <a:p>
          <a:endParaRPr lang="nb-NO"/>
        </a:p>
      </dgm:t>
    </dgm:pt>
    <dgm:pt modelId="{066039C1-A5FC-4722-A835-6577E751B17E}" type="sibTrans" cxnId="{9FE863BF-015A-4E83-8CFA-9E79EFDEB396}">
      <dgm:prSet/>
      <dgm:spPr/>
      <dgm:t>
        <a:bodyPr/>
        <a:lstStyle/>
        <a:p>
          <a:endParaRPr lang="nb-NO"/>
        </a:p>
      </dgm:t>
    </dgm:pt>
    <dgm:pt modelId="{30DA1346-9496-4397-9D8A-677CAF139430}" type="pres">
      <dgm:prSet presAssocID="{0AC3AF5C-DD6C-47BF-9AF8-E67F8CDDEC96}" presName="diagram" presStyleCnt="0">
        <dgm:presLayoutVars>
          <dgm:dir/>
        </dgm:presLayoutVars>
      </dgm:prSet>
      <dgm:spPr/>
    </dgm:pt>
    <dgm:pt modelId="{049B61C2-26BA-45D7-A247-5BEA32708064}" type="pres">
      <dgm:prSet presAssocID="{3C617C81-DD23-4AE4-A26F-F38A8AF5500C}" presName="composite" presStyleCnt="0"/>
      <dgm:spPr/>
    </dgm:pt>
    <dgm:pt modelId="{511CDED8-F41E-4CEE-B104-8D4FD89837E3}" type="pres">
      <dgm:prSet presAssocID="{3C617C81-DD23-4AE4-A26F-F38A8AF5500C}" presName="Image" presStyleLbl="bgShp"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1B897BB8-CA58-4884-B1A8-43E73F7D6FFF}" type="pres">
      <dgm:prSet presAssocID="{3C617C81-DD23-4AE4-A26F-F38A8AF5500C}" presName="Parent" presStyleLbl="node0" presStyleIdx="0" presStyleCnt="3">
        <dgm:presLayoutVars>
          <dgm:bulletEnabled val="1"/>
        </dgm:presLayoutVars>
      </dgm:prSet>
      <dgm:spPr/>
    </dgm:pt>
    <dgm:pt modelId="{223FF6BA-A61D-4D3E-883E-CCDD10927386}" type="pres">
      <dgm:prSet presAssocID="{6C30C39D-8051-41CB-A57A-C2948A2C7D33}" presName="sibTrans" presStyleCnt="0"/>
      <dgm:spPr/>
    </dgm:pt>
    <dgm:pt modelId="{F6649394-F19E-4CC2-96B8-E63916440674}" type="pres">
      <dgm:prSet presAssocID="{70DFCFA5-5004-4D7A-BB62-3AE8D7CE8469}" presName="composite" presStyleCnt="0"/>
      <dgm:spPr/>
    </dgm:pt>
    <dgm:pt modelId="{44A79E9F-123E-4616-B220-98E0CDDFEB46}" type="pres">
      <dgm:prSet presAssocID="{70DFCFA5-5004-4D7A-BB62-3AE8D7CE8469}" presName="Image" presStyleLbl="bgShp"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3D8F1B2F-EE34-40F9-919F-003470340BCD}" type="pres">
      <dgm:prSet presAssocID="{70DFCFA5-5004-4D7A-BB62-3AE8D7CE8469}" presName="Parent" presStyleLbl="node0" presStyleIdx="1" presStyleCnt="3">
        <dgm:presLayoutVars>
          <dgm:bulletEnabled val="1"/>
        </dgm:presLayoutVars>
      </dgm:prSet>
      <dgm:spPr/>
    </dgm:pt>
    <dgm:pt modelId="{BD67B497-5E73-4AFD-96C7-918A0C751177}" type="pres">
      <dgm:prSet presAssocID="{C06EE4CA-A0FE-4E43-9418-39273B484A7A}" presName="sibTrans" presStyleCnt="0"/>
      <dgm:spPr/>
    </dgm:pt>
    <dgm:pt modelId="{8F3351A0-B0BC-4507-A0DA-CC6658E6A83A}" type="pres">
      <dgm:prSet presAssocID="{2EDDDE91-D370-4425-A12D-F2C4C2D2C90D}" presName="composite" presStyleCnt="0"/>
      <dgm:spPr/>
    </dgm:pt>
    <dgm:pt modelId="{F99D1210-E7D2-4B05-814A-D5E11712E51E}" type="pres">
      <dgm:prSet presAssocID="{2EDDDE91-D370-4425-A12D-F2C4C2D2C90D}" presName="Image" presStyleLbl="bgShp"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7000" b="-27000"/>
          </a:stretch>
        </a:blipFill>
      </dgm:spPr>
    </dgm:pt>
    <dgm:pt modelId="{10DA7F1C-5593-483A-9D7E-89F22AB8A7FC}" type="pres">
      <dgm:prSet presAssocID="{2EDDDE91-D370-4425-A12D-F2C4C2D2C90D}" presName="Parent" presStyleLbl="node0" presStyleIdx="2" presStyleCnt="3">
        <dgm:presLayoutVars>
          <dgm:bulletEnabled val="1"/>
        </dgm:presLayoutVars>
      </dgm:prSet>
      <dgm:spPr/>
    </dgm:pt>
  </dgm:ptLst>
  <dgm:cxnLst>
    <dgm:cxn modelId="{19A30C2D-683F-4A6F-AF90-4C9974903D23}" srcId="{0AC3AF5C-DD6C-47BF-9AF8-E67F8CDDEC96}" destId="{3C617C81-DD23-4AE4-A26F-F38A8AF5500C}" srcOrd="0" destOrd="0" parTransId="{073AFF14-BC21-40F6-BAA7-97C28E1C8E98}" sibTransId="{6C30C39D-8051-41CB-A57A-C2948A2C7D33}"/>
    <dgm:cxn modelId="{8A545D0A-B803-46C7-9C3A-51AAFCB20B22}" srcId="{0AC3AF5C-DD6C-47BF-9AF8-E67F8CDDEC96}" destId="{70DFCFA5-5004-4D7A-BB62-3AE8D7CE8469}" srcOrd="1" destOrd="0" parTransId="{390B79D4-5094-4BC9-83C1-70045F348AA6}" sibTransId="{C06EE4CA-A0FE-4E43-9418-39273B484A7A}"/>
    <dgm:cxn modelId="{A69FDE48-0E9B-4A64-BF06-692D57DAA8B8}" type="presOf" srcId="{70DFCFA5-5004-4D7A-BB62-3AE8D7CE8469}" destId="{3D8F1B2F-EE34-40F9-919F-003470340BCD}" srcOrd="0" destOrd="0" presId="urn:microsoft.com/office/officeart/2008/layout/BendingPictureCaption"/>
    <dgm:cxn modelId="{44FC920E-4716-4518-939F-DE687842358B}" type="presOf" srcId="{2EDDDE91-D370-4425-A12D-F2C4C2D2C90D}" destId="{10DA7F1C-5593-483A-9D7E-89F22AB8A7FC}" srcOrd="0" destOrd="0" presId="urn:microsoft.com/office/officeart/2008/layout/BendingPictureCaption"/>
    <dgm:cxn modelId="{D043AFE4-4134-4B93-9BC8-0040FB0F62E4}" type="presOf" srcId="{0AC3AF5C-DD6C-47BF-9AF8-E67F8CDDEC96}" destId="{30DA1346-9496-4397-9D8A-677CAF139430}" srcOrd="0" destOrd="0" presId="urn:microsoft.com/office/officeart/2008/layout/BendingPictureCaption"/>
    <dgm:cxn modelId="{DFA0AF99-9896-4873-B53D-31CF96CC0519}" type="presOf" srcId="{3C617C81-DD23-4AE4-A26F-F38A8AF5500C}" destId="{1B897BB8-CA58-4884-B1A8-43E73F7D6FFF}" srcOrd="0" destOrd="0" presId="urn:microsoft.com/office/officeart/2008/layout/BendingPictureCaption"/>
    <dgm:cxn modelId="{9FE863BF-015A-4E83-8CFA-9E79EFDEB396}" srcId="{0AC3AF5C-DD6C-47BF-9AF8-E67F8CDDEC96}" destId="{2EDDDE91-D370-4425-A12D-F2C4C2D2C90D}" srcOrd="2" destOrd="0" parTransId="{90674802-38DA-4D4B-AFA4-D39B4E126E2C}" sibTransId="{066039C1-A5FC-4722-A835-6577E751B17E}"/>
    <dgm:cxn modelId="{1CC4C268-775A-4FC9-8942-75E03B491C59}" type="presParOf" srcId="{30DA1346-9496-4397-9D8A-677CAF139430}" destId="{049B61C2-26BA-45D7-A247-5BEA32708064}" srcOrd="0" destOrd="0" presId="urn:microsoft.com/office/officeart/2008/layout/BendingPictureCaption"/>
    <dgm:cxn modelId="{38B7B206-9FD3-4610-8F54-FCC901697F33}" type="presParOf" srcId="{049B61C2-26BA-45D7-A247-5BEA32708064}" destId="{511CDED8-F41E-4CEE-B104-8D4FD89837E3}" srcOrd="0" destOrd="0" presId="urn:microsoft.com/office/officeart/2008/layout/BendingPictureCaption"/>
    <dgm:cxn modelId="{7CBE9AC0-2081-4163-B147-66D84F06FC1D}" type="presParOf" srcId="{049B61C2-26BA-45D7-A247-5BEA32708064}" destId="{1B897BB8-CA58-4884-B1A8-43E73F7D6FFF}" srcOrd="1" destOrd="0" presId="urn:microsoft.com/office/officeart/2008/layout/BendingPictureCaption"/>
    <dgm:cxn modelId="{573D6B44-46FC-484E-AE19-07DF75BD1FF3}" type="presParOf" srcId="{30DA1346-9496-4397-9D8A-677CAF139430}" destId="{223FF6BA-A61D-4D3E-883E-CCDD10927386}" srcOrd="1" destOrd="0" presId="urn:microsoft.com/office/officeart/2008/layout/BendingPictureCaption"/>
    <dgm:cxn modelId="{441F04E6-8046-44DB-8397-D52D50F9B861}" type="presParOf" srcId="{30DA1346-9496-4397-9D8A-677CAF139430}" destId="{F6649394-F19E-4CC2-96B8-E63916440674}" srcOrd="2" destOrd="0" presId="urn:microsoft.com/office/officeart/2008/layout/BendingPictureCaption"/>
    <dgm:cxn modelId="{1AEABB1B-2D25-4D94-82B5-5FAA75C53728}" type="presParOf" srcId="{F6649394-F19E-4CC2-96B8-E63916440674}" destId="{44A79E9F-123E-4616-B220-98E0CDDFEB46}" srcOrd="0" destOrd="0" presId="urn:microsoft.com/office/officeart/2008/layout/BendingPictureCaption"/>
    <dgm:cxn modelId="{38F6F5AC-F80B-4121-A68A-50B06F3EF189}" type="presParOf" srcId="{F6649394-F19E-4CC2-96B8-E63916440674}" destId="{3D8F1B2F-EE34-40F9-919F-003470340BCD}" srcOrd="1" destOrd="0" presId="urn:microsoft.com/office/officeart/2008/layout/BendingPictureCaption"/>
    <dgm:cxn modelId="{8B7F7A00-AA7A-4623-8E12-94047F919A8F}" type="presParOf" srcId="{30DA1346-9496-4397-9D8A-677CAF139430}" destId="{BD67B497-5E73-4AFD-96C7-918A0C751177}" srcOrd="3" destOrd="0" presId="urn:microsoft.com/office/officeart/2008/layout/BendingPictureCaption"/>
    <dgm:cxn modelId="{F6EAD437-0733-4C85-BE35-89BBA5EB7DA6}" type="presParOf" srcId="{30DA1346-9496-4397-9D8A-677CAF139430}" destId="{8F3351A0-B0BC-4507-A0DA-CC6658E6A83A}" srcOrd="4" destOrd="0" presId="urn:microsoft.com/office/officeart/2008/layout/BendingPictureCaption"/>
    <dgm:cxn modelId="{5BD8EAC0-B52B-43E2-A808-5E5BCA21EF7F}" type="presParOf" srcId="{8F3351A0-B0BC-4507-A0DA-CC6658E6A83A}" destId="{F99D1210-E7D2-4B05-814A-D5E11712E51E}" srcOrd="0" destOrd="0" presId="urn:microsoft.com/office/officeart/2008/layout/BendingPictureCaption"/>
    <dgm:cxn modelId="{4422761D-34E4-4040-B331-4E4091DC84A4}" type="presParOf" srcId="{8F3351A0-B0BC-4507-A0DA-CC6658E6A83A}" destId="{10DA7F1C-5593-483A-9D7E-89F22AB8A7FC}"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CDED8-F41E-4CEE-B104-8D4FD89837E3}">
      <dsp:nvSpPr>
        <dsp:cNvPr id="0" name=""/>
        <dsp:cNvSpPr/>
      </dsp:nvSpPr>
      <dsp:spPr>
        <a:xfrm>
          <a:off x="767295" y="34025"/>
          <a:ext cx="4135992" cy="30564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a:noFill/>
        </a:ln>
        <a:effectLst/>
      </dsp:spPr>
      <dsp:style>
        <a:lnRef idx="0">
          <a:scrgbClr r="0" g="0" b="0"/>
        </a:lnRef>
        <a:fillRef idx="1">
          <a:scrgbClr r="0" g="0" b="0"/>
        </a:fillRef>
        <a:effectRef idx="0">
          <a:scrgbClr r="0" g="0" b="0"/>
        </a:effectRef>
        <a:fontRef idx="minor"/>
      </dsp:style>
    </dsp:sp>
    <dsp:sp modelId="{1B897BB8-CA58-4884-B1A8-43E73F7D6FFF}">
      <dsp:nvSpPr>
        <dsp:cNvPr id="0" name=""/>
        <dsp:cNvSpPr/>
      </dsp:nvSpPr>
      <dsp:spPr>
        <a:xfrm>
          <a:off x="1603294" y="2536310"/>
          <a:ext cx="3563993" cy="8564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2222500">
            <a:lnSpc>
              <a:spcPct val="90000"/>
            </a:lnSpc>
            <a:spcBef>
              <a:spcPct val="0"/>
            </a:spcBef>
            <a:spcAft>
              <a:spcPct val="5000"/>
            </a:spcAft>
          </a:pPr>
          <a:r>
            <a:rPr lang="nb-NO" sz="5000" kern="1200" dirty="0" err="1" smtClean="0"/>
            <a:t>Pelton</a:t>
          </a:r>
          <a:endParaRPr lang="nb-NO" sz="5000" kern="1200" dirty="0"/>
        </a:p>
      </dsp:txBody>
      <dsp:txXfrm>
        <a:off x="1603294" y="2536310"/>
        <a:ext cx="3563993" cy="856487"/>
      </dsp:txXfrm>
    </dsp:sp>
    <dsp:sp modelId="{44A79E9F-123E-4616-B220-98E0CDDFEB46}">
      <dsp:nvSpPr>
        <dsp:cNvPr id="0" name=""/>
        <dsp:cNvSpPr/>
      </dsp:nvSpPr>
      <dsp:spPr>
        <a:xfrm>
          <a:off x="5671103" y="34025"/>
          <a:ext cx="4135992" cy="30564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a:noFill/>
        </a:ln>
        <a:effectLst/>
      </dsp:spPr>
      <dsp:style>
        <a:lnRef idx="0">
          <a:scrgbClr r="0" g="0" b="0"/>
        </a:lnRef>
        <a:fillRef idx="1">
          <a:scrgbClr r="0" g="0" b="0"/>
        </a:fillRef>
        <a:effectRef idx="0">
          <a:scrgbClr r="0" g="0" b="0"/>
        </a:effectRef>
        <a:fontRef idx="minor"/>
      </dsp:style>
    </dsp:sp>
    <dsp:sp modelId="{3D8F1B2F-EE34-40F9-919F-003470340BCD}">
      <dsp:nvSpPr>
        <dsp:cNvPr id="0" name=""/>
        <dsp:cNvSpPr/>
      </dsp:nvSpPr>
      <dsp:spPr>
        <a:xfrm>
          <a:off x="6507102" y="2536310"/>
          <a:ext cx="3563993" cy="8564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2222500">
            <a:lnSpc>
              <a:spcPct val="90000"/>
            </a:lnSpc>
            <a:spcBef>
              <a:spcPct val="0"/>
            </a:spcBef>
            <a:spcAft>
              <a:spcPct val="5000"/>
            </a:spcAft>
          </a:pPr>
          <a:r>
            <a:rPr lang="nb-NO" sz="5000" kern="1200" dirty="0" smtClean="0"/>
            <a:t>Francis</a:t>
          </a:r>
          <a:endParaRPr lang="nb-NO" sz="5000" kern="1200" dirty="0"/>
        </a:p>
      </dsp:txBody>
      <dsp:txXfrm>
        <a:off x="6507102" y="2536310"/>
        <a:ext cx="3563993" cy="856487"/>
      </dsp:txXfrm>
    </dsp:sp>
    <dsp:sp modelId="{F99D1210-E7D2-4B05-814A-D5E11712E51E}">
      <dsp:nvSpPr>
        <dsp:cNvPr id="0" name=""/>
        <dsp:cNvSpPr/>
      </dsp:nvSpPr>
      <dsp:spPr>
        <a:xfrm>
          <a:off x="3219199" y="3832797"/>
          <a:ext cx="4135992" cy="305648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7000" b="-27000"/>
          </a:stretch>
        </a:blipFill>
        <a:ln>
          <a:noFill/>
        </a:ln>
        <a:effectLst/>
      </dsp:spPr>
      <dsp:style>
        <a:lnRef idx="0">
          <a:scrgbClr r="0" g="0" b="0"/>
        </a:lnRef>
        <a:fillRef idx="1">
          <a:scrgbClr r="0" g="0" b="0"/>
        </a:fillRef>
        <a:effectRef idx="0">
          <a:scrgbClr r="0" g="0" b="0"/>
        </a:effectRef>
        <a:fontRef idx="minor"/>
      </dsp:style>
    </dsp:sp>
    <dsp:sp modelId="{10DA7F1C-5593-483A-9D7E-89F22AB8A7FC}">
      <dsp:nvSpPr>
        <dsp:cNvPr id="0" name=""/>
        <dsp:cNvSpPr/>
      </dsp:nvSpPr>
      <dsp:spPr>
        <a:xfrm>
          <a:off x="4055198" y="6335082"/>
          <a:ext cx="3563993" cy="8564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2222500">
            <a:lnSpc>
              <a:spcPct val="90000"/>
            </a:lnSpc>
            <a:spcBef>
              <a:spcPct val="0"/>
            </a:spcBef>
            <a:spcAft>
              <a:spcPct val="5000"/>
            </a:spcAft>
          </a:pPr>
          <a:r>
            <a:rPr lang="nb-NO" sz="5000" kern="1200" dirty="0" err="1" smtClean="0"/>
            <a:t>Kaplan</a:t>
          </a:r>
          <a:endParaRPr lang="nb-NO" sz="5000" kern="1200" dirty="0"/>
        </a:p>
      </dsp:txBody>
      <dsp:txXfrm>
        <a:off x="4055198" y="6335082"/>
        <a:ext cx="3563993" cy="85648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3B7A08-54DF-4058-9675-1AEED9564CA8}" type="datetimeFigureOut">
              <a:rPr lang="nb-NO" smtClean="0"/>
              <a:t>18.11.2014</a:t>
            </a:fld>
            <a:endParaRPr lang="nb-NO"/>
          </a:p>
        </p:txBody>
      </p:sp>
      <p:sp>
        <p:nvSpPr>
          <p:cNvPr id="4" name="Plassholder for lysbilde 3"/>
          <p:cNvSpPr>
            <a:spLocks noGrp="1" noRot="1" noChangeAspect="1"/>
          </p:cNvSpPr>
          <p:nvPr>
            <p:ph type="sldImg" idx="2"/>
          </p:nvPr>
        </p:nvSpPr>
        <p:spPr>
          <a:xfrm>
            <a:off x="573088" y="685800"/>
            <a:ext cx="5711825"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7A7E8F-E03F-4494-A2D8-5E07DD649481}" type="slidenum">
              <a:rPr lang="nb-NO" smtClean="0"/>
              <a:t>‹#›</a:t>
            </a:fld>
            <a:endParaRPr lang="nb-NO"/>
          </a:p>
        </p:txBody>
      </p:sp>
    </p:spTree>
    <p:extLst>
      <p:ext uri="{BB962C8B-B14F-4D97-AF65-F5344CB8AC3E}">
        <p14:creationId xmlns:p14="http://schemas.microsoft.com/office/powerpoint/2010/main" val="392401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lstStyle/>
          <a:p>
            <a:r>
              <a:rPr lang="nb-NO" dirty="0" smtClean="0"/>
              <a:t>Be elvene komme med forslag</a:t>
            </a:r>
            <a:r>
              <a:rPr lang="nb-NO" baseline="0" dirty="0" smtClean="0"/>
              <a:t> før du viser neste slide. De bør kunne komme opp med begrepene potensiell energi, kinetisk energi og elektrisk energi. Elever vil kanskje henvise til vannkretsløpet, da kan man diskutere seg fram til at det er sola som «gjør arbeid på vannet» og tilfører vannet potensiell energi. </a:t>
            </a:r>
          </a:p>
          <a:p>
            <a:endParaRPr lang="nb-NO" baseline="0" dirty="0" smtClean="0"/>
          </a:p>
          <a:p>
            <a:r>
              <a:rPr lang="nb-NO" baseline="0" dirty="0" smtClean="0"/>
              <a:t>Foto: </a:t>
            </a:r>
            <a:r>
              <a:rPr lang="nb-NO" baseline="0" smtClean="0"/>
              <a:t>Storvassdammen og Blåsjø </a:t>
            </a:r>
            <a:r>
              <a:rPr lang="nb-NO" baseline="0" dirty="0" smtClean="0"/>
              <a:t>(Wikipedia)</a:t>
            </a:r>
            <a:endParaRPr lang="nb-NO" dirty="0"/>
          </a:p>
        </p:txBody>
      </p:sp>
      <p:sp>
        <p:nvSpPr>
          <p:cNvPr id="4" name="Plassholder for lysbildenummer 3"/>
          <p:cNvSpPr>
            <a:spLocks noGrp="1"/>
          </p:cNvSpPr>
          <p:nvPr>
            <p:ph type="sldNum" sz="quarter" idx="10"/>
          </p:nvPr>
        </p:nvSpPr>
        <p:spPr/>
        <p:txBody>
          <a:bodyPr/>
          <a:lstStyle/>
          <a:p>
            <a:fld id="{FC5B2246-92BF-4C65-86BE-F163173B3693}" type="slidenum">
              <a:rPr lang="nb-NO" smtClean="0"/>
              <a:t>3</a:t>
            </a:fld>
            <a:endParaRPr lang="nb-NO"/>
          </a:p>
        </p:txBody>
      </p:sp>
    </p:spTree>
    <p:extLst>
      <p:ext uri="{BB962C8B-B14F-4D97-AF65-F5344CB8AC3E}">
        <p14:creationId xmlns:p14="http://schemas.microsoft.com/office/powerpoint/2010/main" val="28071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lstStyle/>
          <a:p>
            <a:r>
              <a:rPr lang="nb-NO" dirty="0" smtClean="0"/>
              <a:t>Foto: Storglomvatnet (Wikipedia)</a:t>
            </a:r>
            <a:endParaRPr lang="nb-NO" dirty="0"/>
          </a:p>
        </p:txBody>
      </p:sp>
      <p:sp>
        <p:nvSpPr>
          <p:cNvPr id="4" name="Plassholder for lysbildenummer 3"/>
          <p:cNvSpPr>
            <a:spLocks noGrp="1"/>
          </p:cNvSpPr>
          <p:nvPr>
            <p:ph type="sldNum" sz="quarter" idx="10"/>
          </p:nvPr>
        </p:nvSpPr>
        <p:spPr/>
        <p:txBody>
          <a:bodyPr/>
          <a:lstStyle/>
          <a:p>
            <a:fld id="{FC5B2246-92BF-4C65-86BE-F163173B3693}" type="slidenum">
              <a:rPr lang="nb-NO" smtClean="0"/>
              <a:t>5</a:t>
            </a:fld>
            <a:endParaRPr lang="nb-NO"/>
          </a:p>
        </p:txBody>
      </p:sp>
    </p:spTree>
    <p:extLst>
      <p:ext uri="{BB962C8B-B14F-4D97-AF65-F5344CB8AC3E}">
        <p14:creationId xmlns:p14="http://schemas.microsoft.com/office/powerpoint/2010/main" val="134271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73088" y="685800"/>
            <a:ext cx="5711825" cy="3429000"/>
          </a:xfrm>
        </p:spPr>
      </p:sp>
      <p:sp>
        <p:nvSpPr>
          <p:cNvPr id="3" name="Plassholder for notater 2"/>
          <p:cNvSpPr>
            <a:spLocks noGrp="1"/>
          </p:cNvSpPr>
          <p:nvPr>
            <p:ph type="body" idx="1"/>
          </p:nvPr>
        </p:nvSpPr>
        <p:spPr/>
        <p:txBody>
          <a:bodyPr/>
          <a:lstStyle/>
          <a:p>
            <a:r>
              <a:rPr lang="nb-NO" dirty="0" smtClean="0"/>
              <a:t>Gjør disse beregningene på tavla og</a:t>
            </a:r>
            <a:r>
              <a:rPr lang="nb-NO" baseline="0" dirty="0" smtClean="0"/>
              <a:t> be om innspill fra elvene underveis.</a:t>
            </a:r>
          </a:p>
          <a:p>
            <a:r>
              <a:rPr lang="nb-NO" baseline="0" dirty="0" smtClean="0"/>
              <a:t>Etterpå kan de få i oppgave å gjøre tilsvarende beregninger for det lokale kraftverket.</a:t>
            </a:r>
          </a:p>
          <a:p>
            <a:r>
              <a:rPr lang="nb-NO" baseline="0" dirty="0" smtClean="0"/>
              <a:t>Forklar viktigheten av HRV og LRV, og hvorfor vannstanden er begrenset av disse verdiene.</a:t>
            </a:r>
          </a:p>
          <a:p>
            <a:endParaRPr lang="nb-NO" baseline="0" dirty="0" smtClean="0"/>
          </a:p>
          <a:p>
            <a:r>
              <a:rPr lang="nb-NO" baseline="0" dirty="0" smtClean="0"/>
              <a:t>Foto til høgre: </a:t>
            </a:r>
            <a:r>
              <a:rPr lang="nn-NO" dirty="0" err="1" smtClean="0">
                <a:effectLst/>
              </a:rPr>
              <a:t>Ringedalsvatnet</a:t>
            </a:r>
            <a:r>
              <a:rPr lang="nn-NO" dirty="0" smtClean="0">
                <a:effectLst/>
              </a:rPr>
              <a:t> (Wikipedia)</a:t>
            </a:r>
            <a:endParaRPr lang="nb-NO" dirty="0"/>
          </a:p>
        </p:txBody>
      </p:sp>
      <p:sp>
        <p:nvSpPr>
          <p:cNvPr id="4" name="Plassholder for lysbildenummer 3"/>
          <p:cNvSpPr>
            <a:spLocks noGrp="1"/>
          </p:cNvSpPr>
          <p:nvPr>
            <p:ph type="sldNum" sz="quarter" idx="10"/>
          </p:nvPr>
        </p:nvSpPr>
        <p:spPr/>
        <p:txBody>
          <a:bodyPr/>
          <a:lstStyle/>
          <a:p>
            <a:fld id="{F2DCB5AC-68C8-4D1D-B5E4-338ED4098F1C}" type="slidenum">
              <a:rPr lang="nb-NO" smtClean="0">
                <a:solidFill>
                  <a:prstClr val="black"/>
                </a:solidFill>
              </a:rPr>
              <a:pPr/>
              <a:t>6</a:t>
            </a:fld>
            <a:endParaRPr lang="nb-NO">
              <a:solidFill>
                <a:prstClr val="black"/>
              </a:solidFill>
            </a:endParaRPr>
          </a:p>
        </p:txBody>
      </p:sp>
    </p:spTree>
    <p:extLst>
      <p:ext uri="{BB962C8B-B14F-4D97-AF65-F5344CB8AC3E}">
        <p14:creationId xmlns:p14="http://schemas.microsoft.com/office/powerpoint/2010/main" val="4117655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73088" y="685800"/>
            <a:ext cx="5711825" cy="3429000"/>
          </a:xfrm>
        </p:spPr>
      </p:sp>
      <p:sp>
        <p:nvSpPr>
          <p:cNvPr id="3" name="Plassholder for notater 2"/>
          <p:cNvSpPr>
            <a:spLocks noGrp="1"/>
          </p:cNvSpPr>
          <p:nvPr>
            <p:ph type="body" idx="1"/>
          </p:nvPr>
        </p:nvSpPr>
        <p:spPr/>
        <p:txBody>
          <a:bodyPr/>
          <a:lstStyle/>
          <a:p>
            <a:r>
              <a:rPr lang="nb-NO" dirty="0" smtClean="0"/>
              <a:t>Be elevene komme med forslag. Skriv gjerne disse på tavla.</a:t>
            </a:r>
          </a:p>
          <a:p>
            <a:r>
              <a:rPr lang="nb-NO" dirty="0" smtClean="0"/>
              <a:t>De vil trolig foreslå nedbørsmengde som en</a:t>
            </a:r>
            <a:r>
              <a:rPr lang="nb-NO" baseline="0" dirty="0" smtClean="0"/>
              <a:t> faktor. Ta dette med og knytt det til vannføring.</a:t>
            </a:r>
          </a:p>
          <a:p>
            <a:endParaRPr lang="nb-NO" baseline="0" dirty="0" smtClean="0"/>
          </a:p>
          <a:p>
            <a:r>
              <a:rPr lang="nb-NO" baseline="0" dirty="0" smtClean="0"/>
              <a:t>Foto: Zakariasdammen (Wikipedia)</a:t>
            </a:r>
            <a:endParaRPr lang="nb-NO" dirty="0"/>
          </a:p>
        </p:txBody>
      </p:sp>
      <p:sp>
        <p:nvSpPr>
          <p:cNvPr id="4" name="Plassholder for lysbildenummer 3"/>
          <p:cNvSpPr>
            <a:spLocks noGrp="1"/>
          </p:cNvSpPr>
          <p:nvPr>
            <p:ph type="sldNum" sz="quarter" idx="10"/>
          </p:nvPr>
        </p:nvSpPr>
        <p:spPr/>
        <p:txBody>
          <a:bodyPr/>
          <a:lstStyle/>
          <a:p>
            <a:fld id="{F2DCB5AC-68C8-4D1D-B5E4-338ED4098F1C}" type="slidenum">
              <a:rPr lang="nb-NO" smtClean="0">
                <a:solidFill>
                  <a:prstClr val="black"/>
                </a:solidFill>
              </a:rPr>
              <a:pPr/>
              <a:t>7</a:t>
            </a:fld>
            <a:endParaRPr lang="nb-NO">
              <a:solidFill>
                <a:prstClr val="black"/>
              </a:solidFill>
            </a:endParaRPr>
          </a:p>
        </p:txBody>
      </p:sp>
    </p:spTree>
    <p:extLst>
      <p:ext uri="{BB962C8B-B14F-4D97-AF65-F5344CB8AC3E}">
        <p14:creationId xmlns:p14="http://schemas.microsoft.com/office/powerpoint/2010/main" val="129840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73088" y="685800"/>
            <a:ext cx="5711825" cy="3429000"/>
          </a:xfrm>
        </p:spPr>
      </p:sp>
      <p:sp>
        <p:nvSpPr>
          <p:cNvPr id="3" name="Plassholder for notater 2"/>
          <p:cNvSpPr>
            <a:spLocks noGrp="1"/>
          </p:cNvSpPr>
          <p:nvPr>
            <p:ph type="body" idx="1"/>
          </p:nvPr>
        </p:nvSpPr>
        <p:spPr/>
        <p:txBody>
          <a:bodyPr/>
          <a:lstStyle/>
          <a:p>
            <a:r>
              <a:rPr lang="nn-NO" dirty="0" smtClean="0"/>
              <a:t>Bilete: </a:t>
            </a:r>
            <a:r>
              <a:rPr lang="nn-NO" dirty="0" err="1" smtClean="0"/>
              <a:t>Sarpefossen</a:t>
            </a:r>
            <a:r>
              <a:rPr lang="nn-NO" dirty="0" smtClean="0"/>
              <a:t> kraftverk (Wikipedia)</a:t>
            </a:r>
            <a:endParaRPr lang="nn-NO" dirty="0"/>
          </a:p>
        </p:txBody>
      </p:sp>
      <p:sp>
        <p:nvSpPr>
          <p:cNvPr id="4" name="Plassholder for lysbildenummer 3"/>
          <p:cNvSpPr>
            <a:spLocks noGrp="1"/>
          </p:cNvSpPr>
          <p:nvPr>
            <p:ph type="sldNum" sz="quarter" idx="10"/>
          </p:nvPr>
        </p:nvSpPr>
        <p:spPr/>
        <p:txBody>
          <a:bodyPr/>
          <a:lstStyle/>
          <a:p>
            <a:fld id="{FC5B2246-92BF-4C65-86BE-F163173B3693}" type="slidenum">
              <a:rPr lang="nb-NO" smtClean="0"/>
              <a:t>11</a:t>
            </a:fld>
            <a:endParaRPr lang="nb-NO"/>
          </a:p>
        </p:txBody>
      </p:sp>
    </p:spTree>
    <p:extLst>
      <p:ext uri="{BB962C8B-B14F-4D97-AF65-F5344CB8AC3E}">
        <p14:creationId xmlns:p14="http://schemas.microsoft.com/office/powerpoint/2010/main" val="2396867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73088" y="685800"/>
            <a:ext cx="5711825" cy="3429000"/>
          </a:xfrm>
        </p:spPr>
      </p:sp>
      <p:sp>
        <p:nvSpPr>
          <p:cNvPr id="3" name="Plassholder for notater 2"/>
          <p:cNvSpPr>
            <a:spLocks noGrp="1"/>
          </p:cNvSpPr>
          <p:nvPr>
            <p:ph type="body" idx="1"/>
          </p:nvPr>
        </p:nvSpPr>
        <p:spPr/>
        <p:txBody>
          <a:bodyPr/>
          <a:lstStyle/>
          <a:p>
            <a:r>
              <a:rPr lang="nb-NO" dirty="0" smtClean="0"/>
              <a:t>Spør elevene hva de forbinder med begrepet effekt. Hva beskriver begrepet og hvordan er det definert? Hva slags enheter brukes?</a:t>
            </a:r>
            <a:endParaRPr lang="nb-NO" dirty="0"/>
          </a:p>
        </p:txBody>
      </p:sp>
      <p:sp>
        <p:nvSpPr>
          <p:cNvPr id="4" name="Plassholder for lysbildenummer 3"/>
          <p:cNvSpPr>
            <a:spLocks noGrp="1"/>
          </p:cNvSpPr>
          <p:nvPr>
            <p:ph type="sldNum" sz="quarter" idx="10"/>
          </p:nvPr>
        </p:nvSpPr>
        <p:spPr/>
        <p:txBody>
          <a:bodyPr/>
          <a:lstStyle/>
          <a:p>
            <a:fld id="{FC5B2246-92BF-4C65-86BE-F163173B3693}" type="slidenum">
              <a:rPr lang="nb-NO" smtClean="0"/>
              <a:t>12</a:t>
            </a:fld>
            <a:endParaRPr lang="nb-NO"/>
          </a:p>
        </p:txBody>
      </p:sp>
    </p:spTree>
    <p:extLst>
      <p:ext uri="{BB962C8B-B14F-4D97-AF65-F5344CB8AC3E}">
        <p14:creationId xmlns:p14="http://schemas.microsoft.com/office/powerpoint/2010/main" val="381239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1143000" y="685800"/>
            <a:ext cx="4572000" cy="3429000"/>
          </a:xfrm>
        </p:spPr>
      </p:sp>
      <p:sp>
        <p:nvSpPr>
          <p:cNvPr id="3" name="Plassholder for notater 2"/>
          <p:cNvSpPr>
            <a:spLocks noGrp="1"/>
          </p:cNvSpPr>
          <p:nvPr>
            <p:ph type="body" idx="1"/>
          </p:nvPr>
        </p:nvSpPr>
        <p:spPr/>
        <p:txBody>
          <a:bodyPr/>
          <a:lstStyle/>
          <a:p>
            <a:r>
              <a:rPr lang="nb-NO" dirty="0" smtClean="0"/>
              <a:t>Bruk</a:t>
            </a:r>
            <a:r>
              <a:rPr lang="nb-NO" baseline="0" dirty="0" smtClean="0"/>
              <a:t> god tid på dette! </a:t>
            </a:r>
            <a:r>
              <a:rPr lang="nb-NO" dirty="0" smtClean="0"/>
              <a:t>Sett det gjerne på tavla, så det ikke går for raskt for elevene. Utled formelen trinnvis med elevene, med utgangspunkt i at P = </a:t>
            </a:r>
            <a:r>
              <a:rPr lang="nb-NO" dirty="0" err="1" smtClean="0"/>
              <a:t>mgh</a:t>
            </a:r>
            <a:r>
              <a:rPr lang="nb-NO" dirty="0" smtClean="0"/>
              <a:t>/t,</a:t>
            </a:r>
            <a:r>
              <a:rPr lang="nb-NO" baseline="0" dirty="0" smtClean="0"/>
              <a:t> m = </a:t>
            </a:r>
            <a:r>
              <a:rPr lang="nb-NO" baseline="0" dirty="0" smtClean="0">
                <a:sym typeface="Symbol"/>
              </a:rPr>
              <a:t>∙ V, og Q = V/t. Virkningsgraden kommer inn til slutt og forklares med at vi ikke kan omdanne all energien </a:t>
            </a:r>
            <a:r>
              <a:rPr lang="nb-NO" baseline="0" dirty="0" err="1" smtClean="0">
                <a:sym typeface="Symbol"/>
              </a:rPr>
              <a:t>pga</a:t>
            </a:r>
            <a:r>
              <a:rPr lang="nb-NO" baseline="0" dirty="0" smtClean="0">
                <a:sym typeface="Symbol"/>
              </a:rPr>
              <a:t> friksjon etc. Virkningsgraden angir den andelen av teoretisk effekt som blir tilgjengelig.</a:t>
            </a:r>
            <a:endParaRPr lang="nb-NO" dirty="0"/>
          </a:p>
        </p:txBody>
      </p:sp>
      <p:sp>
        <p:nvSpPr>
          <p:cNvPr id="4" name="Plassholder for lysbildenummer 3"/>
          <p:cNvSpPr>
            <a:spLocks noGrp="1"/>
          </p:cNvSpPr>
          <p:nvPr>
            <p:ph type="sldNum" sz="quarter" idx="10"/>
          </p:nvPr>
        </p:nvSpPr>
        <p:spPr/>
        <p:txBody>
          <a:bodyPr/>
          <a:lstStyle/>
          <a:p>
            <a:fld id="{F2DCB5AC-68C8-4D1D-B5E4-338ED4098F1C}" type="slidenum">
              <a:rPr lang="nb-NO" smtClean="0">
                <a:solidFill>
                  <a:prstClr val="black"/>
                </a:solidFill>
              </a:rPr>
              <a:pPr/>
              <a:t>14</a:t>
            </a:fld>
            <a:endParaRPr lang="nb-NO">
              <a:solidFill>
                <a:prstClr val="black"/>
              </a:solidFill>
            </a:endParaRPr>
          </a:p>
        </p:txBody>
      </p:sp>
    </p:spTree>
    <p:extLst>
      <p:ext uri="{BB962C8B-B14F-4D97-AF65-F5344CB8AC3E}">
        <p14:creationId xmlns:p14="http://schemas.microsoft.com/office/powerpoint/2010/main" val="2844913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573088" y="685800"/>
            <a:ext cx="5711825" cy="3429000"/>
          </a:xfrm>
        </p:spPr>
      </p:sp>
      <p:sp>
        <p:nvSpPr>
          <p:cNvPr id="3" name="Plassholder for notater 2"/>
          <p:cNvSpPr>
            <a:spLocks noGrp="1"/>
          </p:cNvSpPr>
          <p:nvPr>
            <p:ph type="body" idx="1"/>
          </p:nvPr>
        </p:nvSpPr>
        <p:spPr/>
        <p:txBody>
          <a:bodyPr/>
          <a:lstStyle/>
          <a:p>
            <a:r>
              <a:rPr lang="nb-NO" dirty="0" smtClean="0"/>
              <a:t>Her kan du legge til oppgave med beregning for det lokale kraftverket. </a:t>
            </a:r>
          </a:p>
          <a:p>
            <a:r>
              <a:rPr lang="nb-NO" dirty="0" smtClean="0"/>
              <a:t>Vær nøye med at elevene forstår omregning av enheter. 1 kWh = 1000 </a:t>
            </a:r>
            <a:r>
              <a:rPr lang="nb-NO" dirty="0" err="1" smtClean="0"/>
              <a:t>Wh</a:t>
            </a:r>
            <a:r>
              <a:rPr lang="nb-NO" dirty="0" smtClean="0"/>
              <a:t>,</a:t>
            </a:r>
            <a:r>
              <a:rPr lang="nb-NO" baseline="0" dirty="0" smtClean="0"/>
              <a:t> Presiser at «k» betyr kilo, </a:t>
            </a:r>
            <a:r>
              <a:rPr lang="nb-NO" baseline="0" dirty="0" err="1" smtClean="0"/>
              <a:t>dvs</a:t>
            </a:r>
            <a:r>
              <a:rPr lang="nb-NO" baseline="0" dirty="0" smtClean="0"/>
              <a:t> 1000, og at 1 time er 60∙60 = 3600 s. Derfor blir 1kWh=1000 ∙ 3600 J = 3,6 ∙ 10</a:t>
            </a:r>
            <a:r>
              <a:rPr lang="nb-NO" baseline="30000" dirty="0" smtClean="0"/>
              <a:t>6</a:t>
            </a:r>
            <a:r>
              <a:rPr lang="nb-NO" baseline="0" dirty="0" smtClean="0"/>
              <a:t> J. I oppgaven er det hensiktsmessig å regne med kWh på grunn av sammenlikningen i oppgave c).</a:t>
            </a:r>
            <a:endParaRPr lang="nb-NO" dirty="0"/>
          </a:p>
        </p:txBody>
      </p:sp>
      <p:sp>
        <p:nvSpPr>
          <p:cNvPr id="4" name="Plassholder for lysbildenummer 3"/>
          <p:cNvSpPr>
            <a:spLocks noGrp="1"/>
          </p:cNvSpPr>
          <p:nvPr>
            <p:ph type="sldNum" sz="quarter" idx="10"/>
          </p:nvPr>
        </p:nvSpPr>
        <p:spPr/>
        <p:txBody>
          <a:bodyPr/>
          <a:lstStyle/>
          <a:p>
            <a:fld id="{F2DCB5AC-68C8-4D1D-B5E4-338ED4098F1C}" type="slidenum">
              <a:rPr lang="nb-NO" smtClean="0">
                <a:solidFill>
                  <a:prstClr val="black"/>
                </a:solidFill>
              </a:rPr>
              <a:pPr/>
              <a:t>15</a:t>
            </a:fld>
            <a:endParaRPr lang="nb-NO">
              <a:solidFill>
                <a:prstClr val="black"/>
              </a:solidFill>
            </a:endParaRPr>
          </a:p>
        </p:txBody>
      </p:sp>
    </p:spTree>
    <p:extLst>
      <p:ext uri="{BB962C8B-B14F-4D97-AF65-F5344CB8AC3E}">
        <p14:creationId xmlns:p14="http://schemas.microsoft.com/office/powerpoint/2010/main" val="1506482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vart forside">
    <p:bg>
      <p:bgPr>
        <a:solidFill>
          <a:schemeClr val="tx1"/>
        </a:solidFill>
        <a:effectLst/>
      </p:bgPr>
    </p:bg>
    <p:spTree>
      <p:nvGrpSpPr>
        <p:cNvPr id="1" name=""/>
        <p:cNvGrpSpPr/>
        <p:nvPr/>
      </p:nvGrpSpPr>
      <p:grpSpPr>
        <a:xfrm>
          <a:off x="0" y="0"/>
          <a:ext cx="0" cy="0"/>
          <a:chOff x="0" y="0"/>
          <a:chExt cx="0" cy="0"/>
        </a:xfrm>
      </p:grpSpPr>
      <p:sp>
        <p:nvSpPr>
          <p:cNvPr id="9" name="Rektangel 8"/>
          <p:cNvSpPr/>
          <p:nvPr userDrawn="1"/>
        </p:nvSpPr>
        <p:spPr>
          <a:xfrm>
            <a:off x="0" y="8842105"/>
            <a:ext cx="16257588" cy="914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8645" tIns="74322" rIns="148645" bIns="74322" rtlCol="0" anchor="ctr"/>
          <a:lstStyle/>
          <a:p>
            <a:pPr algn="ctr"/>
            <a:endParaRPr lang="nb-NO"/>
          </a:p>
        </p:txBody>
      </p:sp>
      <p:pic>
        <p:nvPicPr>
          <p:cNvPr id="13" name="Bilde 12" descr="EnergiNorge_Kraftfull_fysikktime_2013_02-1.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7954" y="8046739"/>
            <a:ext cx="9145016" cy="1082430"/>
          </a:xfrm>
          <a:prstGeom prst="rect">
            <a:avLst/>
          </a:prstGeom>
        </p:spPr>
      </p:pic>
      <p:pic>
        <p:nvPicPr>
          <p:cNvPr id="14" name="Bilde 13" descr="EnergiNorge_SYMBOL_RGB.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1985606" y="-1985607"/>
            <a:ext cx="7613965" cy="11585178"/>
          </a:xfrm>
          <a:prstGeom prst="rect">
            <a:avLst/>
          </a:prstGeom>
        </p:spPr>
      </p:pic>
    </p:spTree>
    <p:extLst>
      <p:ext uri="{BB962C8B-B14F-4D97-AF65-F5344CB8AC3E}">
        <p14:creationId xmlns:p14="http://schemas.microsoft.com/office/powerpoint/2010/main" val="376367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deo og bilde">
    <p:spTree>
      <p:nvGrpSpPr>
        <p:cNvPr id="1" name=""/>
        <p:cNvGrpSpPr/>
        <p:nvPr/>
      </p:nvGrpSpPr>
      <p:grpSpPr>
        <a:xfrm>
          <a:off x="0" y="0"/>
          <a:ext cx="0" cy="0"/>
          <a:chOff x="0" y="0"/>
          <a:chExt cx="0" cy="0"/>
        </a:xfrm>
      </p:grpSpPr>
      <p:sp>
        <p:nvSpPr>
          <p:cNvPr id="6" name="Rektangel 5"/>
          <p:cNvSpPr/>
          <p:nvPr userDrawn="1"/>
        </p:nvSpPr>
        <p:spPr>
          <a:xfrm>
            <a:off x="0" y="0"/>
            <a:ext cx="16257588" cy="904537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48645" tIns="74322" rIns="148645" bIns="74322" rtlCol="0" anchor="ctr"/>
          <a:lstStyle/>
          <a:p>
            <a:pPr algn="ctr"/>
            <a:endParaRPr lang="nb-NO"/>
          </a:p>
        </p:txBody>
      </p:sp>
      <p:sp>
        <p:nvSpPr>
          <p:cNvPr id="2" name="Tittel 1"/>
          <p:cNvSpPr>
            <a:spLocks noGrp="1"/>
          </p:cNvSpPr>
          <p:nvPr>
            <p:ph type="title"/>
          </p:nvPr>
        </p:nvSpPr>
        <p:spPr>
          <a:xfrm>
            <a:off x="0" y="8232302"/>
            <a:ext cx="16257588" cy="711425"/>
          </a:xfrm>
          <a:solidFill>
            <a:srgbClr val="000000">
              <a:alpha val="60000"/>
            </a:srgbClr>
          </a:solidFill>
        </p:spPr>
        <p:txBody>
          <a:bodyPr>
            <a:noAutofit/>
          </a:bodyPr>
          <a:lstStyle>
            <a:lvl1pPr algn="ctr">
              <a:defRPr sz="3900">
                <a:solidFill>
                  <a:schemeClr val="bg1"/>
                </a:solidFill>
              </a:defRPr>
            </a:lvl1pPr>
          </a:lstStyle>
          <a:p>
            <a:r>
              <a:rPr lang="nb-NO" smtClean="0"/>
              <a:t>Klikk for å redigere tittelstil</a:t>
            </a:r>
            <a:endParaRPr lang="nb-NO"/>
          </a:p>
        </p:txBody>
      </p:sp>
      <p:sp>
        <p:nvSpPr>
          <p:cNvPr id="3" name="Plassholder for dato 2"/>
          <p:cNvSpPr>
            <a:spLocks noGrp="1"/>
          </p:cNvSpPr>
          <p:nvPr>
            <p:ph type="dt" sz="half" idx="10"/>
          </p:nvPr>
        </p:nvSpPr>
        <p:spPr>
          <a:xfrm>
            <a:off x="812879" y="9043086"/>
            <a:ext cx="1727330" cy="519458"/>
          </a:xfrm>
          <a:prstGeom prst="rect">
            <a:avLst/>
          </a:prstGeom>
        </p:spPr>
        <p:txBody>
          <a:bodyPr/>
          <a:lstStyle/>
          <a:p>
            <a:fld id="{832ABDF5-0E50-49A9-B7DA-FF7C69814E4F}" type="datetimeFigureOut">
              <a:rPr lang="nb-NO" smtClean="0"/>
              <a:pPr/>
              <a:t>18.11.2014</a:t>
            </a:fld>
            <a:endParaRPr lang="nb-NO"/>
          </a:p>
        </p:txBody>
      </p:sp>
      <p:sp>
        <p:nvSpPr>
          <p:cNvPr id="4" name="Plassholder for bunntekst 3"/>
          <p:cNvSpPr>
            <a:spLocks noGrp="1"/>
          </p:cNvSpPr>
          <p:nvPr>
            <p:ph type="ftr" sz="quarter" idx="11"/>
          </p:nvPr>
        </p:nvSpPr>
        <p:spPr>
          <a:xfrm>
            <a:off x="2540209" y="9043086"/>
            <a:ext cx="9271971" cy="519458"/>
          </a:xfrm>
          <a:prstGeom prst="rect">
            <a:avLst/>
          </a:prstGeom>
        </p:spPr>
        <p:txBody>
          <a:bodyPr/>
          <a:lstStyle/>
          <a:p>
            <a:endParaRPr lang="nb-NO"/>
          </a:p>
        </p:txBody>
      </p:sp>
      <p:sp>
        <p:nvSpPr>
          <p:cNvPr id="5" name="Plassholder for lysbildenummer 4"/>
          <p:cNvSpPr>
            <a:spLocks noGrp="1"/>
          </p:cNvSpPr>
          <p:nvPr>
            <p:ph type="sldNum" sz="quarter" idx="12"/>
          </p:nvPr>
        </p:nvSpPr>
        <p:spPr>
          <a:xfrm>
            <a:off x="11812180" y="9043086"/>
            <a:ext cx="872131" cy="519458"/>
          </a:xfrm>
          <a:prstGeom prst="rect">
            <a:avLst/>
          </a:prstGeom>
        </p:spPr>
        <p:txBody>
          <a:bodyPr/>
          <a:lstStyle/>
          <a:p>
            <a:fld id="{8E26E134-4889-4FC1-A74F-E2F85B27FCC9}"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ternativ forside">
    <p:bg>
      <p:bgPr>
        <a:solidFill>
          <a:schemeClr val="tx1"/>
        </a:solidFill>
        <a:effectLst/>
      </p:bgPr>
    </p:bg>
    <p:spTree>
      <p:nvGrpSpPr>
        <p:cNvPr id="1" name=""/>
        <p:cNvGrpSpPr/>
        <p:nvPr/>
      </p:nvGrpSpPr>
      <p:grpSpPr>
        <a:xfrm>
          <a:off x="0" y="0"/>
          <a:ext cx="0" cy="0"/>
          <a:chOff x="0" y="0"/>
          <a:chExt cx="0" cy="0"/>
        </a:xfrm>
      </p:grpSpPr>
      <p:pic>
        <p:nvPicPr>
          <p:cNvPr id="10" name="Plassholder for bilde 10" descr="logoutsnitt.png"/>
          <p:cNvPicPr>
            <a:picLocks noChangeAspect="1"/>
          </p:cNvPicPr>
          <p:nvPr userDrawn="1"/>
        </p:nvPicPr>
        <p:blipFill rotWithShape="1">
          <a:blip r:embed="rId2" cstate="screen">
            <a:extLst>
              <a:ext uri="{28A0092B-C50C-407E-A947-70E740481C1C}">
                <a14:useLocalDpi xmlns:a14="http://schemas.microsoft.com/office/drawing/2010/main"/>
              </a:ext>
            </a:extLst>
          </a:blip>
          <a:srcRect l="57" r="57" b="11594"/>
          <a:stretch/>
        </p:blipFill>
        <p:spPr>
          <a:xfrm>
            <a:off x="0" y="-1"/>
            <a:ext cx="16237468" cy="9756776"/>
          </a:xfrm>
          <a:prstGeom prst="rect">
            <a:avLst/>
          </a:prstGeom>
        </p:spPr>
      </p:pic>
      <p:sp>
        <p:nvSpPr>
          <p:cNvPr id="9" name="Rektangel 8"/>
          <p:cNvSpPr/>
          <p:nvPr userDrawn="1"/>
        </p:nvSpPr>
        <p:spPr>
          <a:xfrm>
            <a:off x="0" y="8842105"/>
            <a:ext cx="16257588" cy="914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8645" tIns="74322" rIns="148645" bIns="74322" rtlCol="0" anchor="ctr"/>
          <a:lstStyle/>
          <a:p>
            <a:pPr algn="ctr"/>
            <a:endParaRPr lang="nb-NO"/>
          </a:p>
        </p:txBody>
      </p:sp>
      <p:sp>
        <p:nvSpPr>
          <p:cNvPr id="2" name="Tittel 1"/>
          <p:cNvSpPr>
            <a:spLocks noGrp="1"/>
          </p:cNvSpPr>
          <p:nvPr>
            <p:ph type="ctrTitle"/>
          </p:nvPr>
        </p:nvSpPr>
        <p:spPr>
          <a:xfrm>
            <a:off x="253970" y="6707795"/>
            <a:ext cx="16003618" cy="1524507"/>
          </a:xfrm>
          <a:noFill/>
        </p:spPr>
        <p:txBody>
          <a:bodyPr vert="horz" lIns="148645" tIns="74322" rIns="148645" bIns="74322" rtlCol="0" anchor="ctr">
            <a:normAutofit/>
          </a:bodyPr>
          <a:lstStyle>
            <a:lvl1pPr marL="0" indent="0" algn="l" defTabSz="1486449" rtl="0" eaLnBrk="1" latinLnBrk="0" hangingPunct="1">
              <a:spcBef>
                <a:spcPct val="20000"/>
              </a:spcBef>
              <a:buClr>
                <a:schemeClr val="accent5"/>
              </a:buClr>
              <a:buFont typeface="Arial" pitchFamily="34" charset="0"/>
              <a:buNone/>
              <a:defRPr lang="nb-NO" sz="5200" kern="1200" dirty="0">
                <a:solidFill>
                  <a:schemeClr val="accent1">
                    <a:lumMod val="75000"/>
                  </a:schemeClr>
                </a:solidFill>
                <a:latin typeface="+mn-lt"/>
                <a:ea typeface="+mn-ea"/>
                <a:cs typeface="+mn-cs"/>
              </a:defRPr>
            </a:lvl1pPr>
          </a:lstStyle>
          <a:p>
            <a:r>
              <a:rPr lang="nb-NO" dirty="0" smtClean="0"/>
              <a:t>Klikk for å redigere tittelstil</a:t>
            </a:r>
            <a:endParaRPr lang="nb-NO" dirty="0"/>
          </a:p>
        </p:txBody>
      </p:sp>
      <p:sp>
        <p:nvSpPr>
          <p:cNvPr id="3" name="Undertittel 2"/>
          <p:cNvSpPr>
            <a:spLocks noGrp="1"/>
          </p:cNvSpPr>
          <p:nvPr>
            <p:ph type="subTitle" idx="1" hasCustomPrompt="1"/>
          </p:nvPr>
        </p:nvSpPr>
        <p:spPr>
          <a:xfrm>
            <a:off x="253970" y="8232302"/>
            <a:ext cx="16003618" cy="609803"/>
          </a:xfrm>
          <a:noFill/>
        </p:spPr>
        <p:txBody>
          <a:bodyPr anchor="t">
            <a:normAutofit/>
          </a:bodyPr>
          <a:lstStyle>
            <a:lvl1pPr marL="0" indent="0" algn="l">
              <a:buNone/>
              <a:defRPr sz="3300">
                <a:solidFill>
                  <a:schemeClr val="accent3">
                    <a:lumMod val="75000"/>
                  </a:schemeClr>
                </a:solidFill>
              </a:defRPr>
            </a:lvl1pPr>
            <a:lvl2pPr marL="743224" indent="0" algn="ctr">
              <a:buNone/>
              <a:defRPr>
                <a:solidFill>
                  <a:schemeClr val="tx1">
                    <a:tint val="75000"/>
                  </a:schemeClr>
                </a:solidFill>
              </a:defRPr>
            </a:lvl2pPr>
            <a:lvl3pPr marL="1486449" indent="0" algn="ctr">
              <a:buNone/>
              <a:defRPr>
                <a:solidFill>
                  <a:schemeClr val="tx1">
                    <a:tint val="75000"/>
                  </a:schemeClr>
                </a:solidFill>
              </a:defRPr>
            </a:lvl3pPr>
            <a:lvl4pPr marL="2229673" indent="0" algn="ctr">
              <a:buNone/>
              <a:defRPr>
                <a:solidFill>
                  <a:schemeClr val="tx1">
                    <a:tint val="75000"/>
                  </a:schemeClr>
                </a:solidFill>
              </a:defRPr>
            </a:lvl4pPr>
            <a:lvl5pPr marL="2972897" indent="0" algn="ctr">
              <a:buNone/>
              <a:defRPr>
                <a:solidFill>
                  <a:schemeClr val="tx1">
                    <a:tint val="75000"/>
                  </a:schemeClr>
                </a:solidFill>
              </a:defRPr>
            </a:lvl5pPr>
            <a:lvl6pPr marL="3716122" indent="0" algn="ctr">
              <a:buNone/>
              <a:defRPr>
                <a:solidFill>
                  <a:schemeClr val="tx1">
                    <a:tint val="75000"/>
                  </a:schemeClr>
                </a:solidFill>
              </a:defRPr>
            </a:lvl6pPr>
            <a:lvl7pPr marL="4459346" indent="0" algn="ctr">
              <a:buNone/>
              <a:defRPr>
                <a:solidFill>
                  <a:schemeClr val="tx1">
                    <a:tint val="75000"/>
                  </a:schemeClr>
                </a:solidFill>
              </a:defRPr>
            </a:lvl7pPr>
            <a:lvl8pPr marL="5202570" indent="0" algn="ctr">
              <a:buNone/>
              <a:defRPr>
                <a:solidFill>
                  <a:schemeClr val="tx1">
                    <a:tint val="75000"/>
                  </a:schemeClr>
                </a:solidFill>
              </a:defRPr>
            </a:lvl8pPr>
            <a:lvl9pPr marL="5945795" indent="0" algn="ctr">
              <a:buNone/>
              <a:defRPr>
                <a:solidFill>
                  <a:schemeClr val="tx1">
                    <a:tint val="75000"/>
                  </a:schemeClr>
                </a:solidFill>
              </a:defRPr>
            </a:lvl9pPr>
          </a:lstStyle>
          <a:p>
            <a:r>
              <a:rPr lang="nb-NO" dirty="0" smtClean="0"/>
              <a:t>Klikk for å legge inn navn på foredragsholder</a:t>
            </a:r>
            <a:endParaRPr lang="nb-NO" dirty="0"/>
          </a:p>
        </p:txBody>
      </p:sp>
      <p:sp>
        <p:nvSpPr>
          <p:cNvPr id="14" name="Plassholder for dato 3"/>
          <p:cNvSpPr>
            <a:spLocks noGrp="1"/>
          </p:cNvSpPr>
          <p:nvPr>
            <p:ph type="dt" sz="half" idx="2"/>
          </p:nvPr>
        </p:nvSpPr>
        <p:spPr>
          <a:xfrm>
            <a:off x="3088234" y="9039449"/>
            <a:ext cx="1727330" cy="519458"/>
          </a:xfrm>
          <a:prstGeom prst="rect">
            <a:avLst/>
          </a:prstGeom>
        </p:spPr>
        <p:txBody>
          <a:bodyPr/>
          <a:lstStyle/>
          <a:p>
            <a:fld id="{832ABDF5-0E50-49A9-B7DA-FF7C69814E4F}" type="datetimeFigureOut">
              <a:rPr lang="nb-NO" smtClean="0"/>
              <a:pPr/>
              <a:t>18.11.2014</a:t>
            </a:fld>
            <a:endParaRPr lang="nb-NO" dirty="0"/>
          </a:p>
        </p:txBody>
      </p:sp>
      <p:sp>
        <p:nvSpPr>
          <p:cNvPr id="15" name="Plassholder for bunntekst 4"/>
          <p:cNvSpPr>
            <a:spLocks noGrp="1"/>
          </p:cNvSpPr>
          <p:nvPr>
            <p:ph type="ftr" sz="quarter" idx="3"/>
          </p:nvPr>
        </p:nvSpPr>
        <p:spPr>
          <a:xfrm>
            <a:off x="4815564" y="9039449"/>
            <a:ext cx="9271971" cy="519458"/>
          </a:xfrm>
          <a:prstGeom prst="rect">
            <a:avLst/>
          </a:prstGeom>
        </p:spPr>
        <p:txBody>
          <a:bodyPr/>
          <a:lstStyle/>
          <a:p>
            <a:endParaRPr lang="nb-NO" dirty="0"/>
          </a:p>
        </p:txBody>
      </p:sp>
      <p:sp>
        <p:nvSpPr>
          <p:cNvPr id="16" name="Plassholder for lysbildenummer 5"/>
          <p:cNvSpPr>
            <a:spLocks noGrp="1"/>
          </p:cNvSpPr>
          <p:nvPr>
            <p:ph type="sldNum" sz="quarter" idx="4"/>
          </p:nvPr>
        </p:nvSpPr>
        <p:spPr>
          <a:xfrm>
            <a:off x="14087535" y="9039449"/>
            <a:ext cx="872131" cy="519458"/>
          </a:xfrm>
          <a:prstGeom prst="rect">
            <a:avLst/>
          </a:prstGeom>
        </p:spPr>
        <p:txBody>
          <a:bodyPr/>
          <a:lstStyle/>
          <a:p>
            <a:fld id="{8E26E134-4889-4FC1-A74F-E2F85B27FCC9}" type="slidenum">
              <a:rPr lang="nb-NO" smtClean="0"/>
              <a:pPr/>
              <a:t>‹#›</a:t>
            </a:fld>
            <a:endParaRPr lang="nb-NO"/>
          </a:p>
        </p:txBody>
      </p:sp>
      <p:pic>
        <p:nvPicPr>
          <p:cNvPr id="17" name="Bilde 16" descr="pptlogo.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096678" y="8989036"/>
            <a:ext cx="755456" cy="713887"/>
          </a:xfrm>
          <a:prstGeom prst="rect">
            <a:avLst/>
          </a:prstGeom>
        </p:spPr>
      </p:pic>
      <p:pic>
        <p:nvPicPr>
          <p:cNvPr id="18" name="Bilde 17" descr="EnergiNorge_Kraftfull_fysikktime_2013_02-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5214" y="9005080"/>
            <a:ext cx="4965530" cy="5877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a:xfrm>
            <a:off x="812880" y="2134277"/>
            <a:ext cx="14631829" cy="6504562"/>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7" name="Plassholder for dato 3"/>
          <p:cNvSpPr>
            <a:spLocks noGrp="1"/>
          </p:cNvSpPr>
          <p:nvPr>
            <p:ph type="dt" sz="half" idx="2"/>
          </p:nvPr>
        </p:nvSpPr>
        <p:spPr>
          <a:xfrm>
            <a:off x="3088234" y="9039449"/>
            <a:ext cx="1727330" cy="519458"/>
          </a:xfrm>
          <a:prstGeom prst="rect">
            <a:avLst/>
          </a:prstGeom>
        </p:spPr>
        <p:txBody>
          <a:bodyPr/>
          <a:lstStyle/>
          <a:p>
            <a:fld id="{832ABDF5-0E50-49A9-B7DA-FF7C69814E4F}" type="datetimeFigureOut">
              <a:rPr lang="nb-NO" smtClean="0"/>
              <a:pPr/>
              <a:t>18.11.2014</a:t>
            </a:fld>
            <a:endParaRPr lang="nb-NO" dirty="0"/>
          </a:p>
        </p:txBody>
      </p:sp>
      <p:sp>
        <p:nvSpPr>
          <p:cNvPr id="8" name="Plassholder for bunntekst 4"/>
          <p:cNvSpPr>
            <a:spLocks noGrp="1"/>
          </p:cNvSpPr>
          <p:nvPr>
            <p:ph type="ftr" sz="quarter" idx="3"/>
          </p:nvPr>
        </p:nvSpPr>
        <p:spPr>
          <a:xfrm>
            <a:off x="4815564" y="9039449"/>
            <a:ext cx="9271971" cy="519458"/>
          </a:xfrm>
          <a:prstGeom prst="rect">
            <a:avLst/>
          </a:prstGeom>
        </p:spPr>
        <p:txBody>
          <a:bodyPr/>
          <a:lstStyle/>
          <a:p>
            <a:endParaRPr lang="nb-NO" dirty="0"/>
          </a:p>
        </p:txBody>
      </p:sp>
      <p:sp>
        <p:nvSpPr>
          <p:cNvPr id="9" name="Plassholder for lysbildenummer 5"/>
          <p:cNvSpPr>
            <a:spLocks noGrp="1"/>
          </p:cNvSpPr>
          <p:nvPr>
            <p:ph type="sldNum" sz="quarter" idx="4"/>
          </p:nvPr>
        </p:nvSpPr>
        <p:spPr>
          <a:xfrm>
            <a:off x="14087535" y="9039449"/>
            <a:ext cx="872131" cy="519458"/>
          </a:xfrm>
          <a:prstGeom prst="rect">
            <a:avLst/>
          </a:prstGeom>
        </p:spPr>
        <p:txBody>
          <a:bodyPr/>
          <a:lstStyle/>
          <a:p>
            <a:fld id="{8E26E134-4889-4FC1-A74F-E2F85B27FCC9}"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5200"/>
            </a:lvl1pPr>
          </a:lstStyle>
          <a:p>
            <a:r>
              <a:rPr lang="nb-NO" smtClean="0"/>
              <a:t>Klikk for å redigere tittelstil</a:t>
            </a:r>
            <a:endParaRPr lang="nb-NO"/>
          </a:p>
        </p:txBody>
      </p:sp>
      <p:sp>
        <p:nvSpPr>
          <p:cNvPr id="7" name="Plassholder for tekst 6"/>
          <p:cNvSpPr>
            <a:spLocks noGrp="1"/>
          </p:cNvSpPr>
          <p:nvPr>
            <p:ph type="body" sz="quarter" idx="13"/>
          </p:nvPr>
        </p:nvSpPr>
        <p:spPr>
          <a:xfrm>
            <a:off x="8128794" y="2134277"/>
            <a:ext cx="7366771" cy="6301295"/>
          </a:xfrm>
        </p:spPr>
        <p:txBody>
          <a:bodyPr/>
          <a:lstStyle>
            <a:lvl1pPr marL="438709" indent="-438709">
              <a:defRPr/>
            </a:lvl1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0" name="Plassholder for bilde 9"/>
          <p:cNvSpPr>
            <a:spLocks noGrp="1"/>
          </p:cNvSpPr>
          <p:nvPr>
            <p:ph type="pic" sz="quarter" idx="14"/>
          </p:nvPr>
        </p:nvSpPr>
        <p:spPr>
          <a:xfrm>
            <a:off x="-57" y="2131363"/>
            <a:ext cx="7994381" cy="6299650"/>
          </a:xfrm>
        </p:spPr>
        <p:txBody>
          <a:bodyPr/>
          <a:lstStyle/>
          <a:p>
            <a:r>
              <a:rPr lang="nb-NO" smtClean="0"/>
              <a:t>Dra bildet til plassholderen eller klikk ikonet for å legge til</a:t>
            </a:r>
            <a:endParaRPr lang="nb-NO"/>
          </a:p>
        </p:txBody>
      </p:sp>
      <p:sp>
        <p:nvSpPr>
          <p:cNvPr id="8" name="Plassholder for dato 3"/>
          <p:cNvSpPr>
            <a:spLocks noGrp="1"/>
          </p:cNvSpPr>
          <p:nvPr>
            <p:ph type="dt" sz="half" idx="2"/>
          </p:nvPr>
        </p:nvSpPr>
        <p:spPr>
          <a:xfrm>
            <a:off x="3088234" y="9039449"/>
            <a:ext cx="1727330" cy="519458"/>
          </a:xfrm>
          <a:prstGeom prst="rect">
            <a:avLst/>
          </a:prstGeom>
        </p:spPr>
        <p:txBody>
          <a:bodyPr/>
          <a:lstStyle/>
          <a:p>
            <a:fld id="{832ABDF5-0E50-49A9-B7DA-FF7C69814E4F}" type="datetimeFigureOut">
              <a:rPr lang="nb-NO" smtClean="0"/>
              <a:pPr/>
              <a:t>18.11.2014</a:t>
            </a:fld>
            <a:endParaRPr lang="nb-NO" dirty="0"/>
          </a:p>
        </p:txBody>
      </p:sp>
      <p:sp>
        <p:nvSpPr>
          <p:cNvPr id="9" name="Plassholder for bunntekst 4"/>
          <p:cNvSpPr>
            <a:spLocks noGrp="1"/>
          </p:cNvSpPr>
          <p:nvPr>
            <p:ph type="ftr" sz="quarter" idx="3"/>
          </p:nvPr>
        </p:nvSpPr>
        <p:spPr>
          <a:xfrm>
            <a:off x="4815564" y="9039449"/>
            <a:ext cx="9271971" cy="519458"/>
          </a:xfrm>
          <a:prstGeom prst="rect">
            <a:avLst/>
          </a:prstGeom>
        </p:spPr>
        <p:txBody>
          <a:bodyPr/>
          <a:lstStyle/>
          <a:p>
            <a:endParaRPr lang="nb-NO" dirty="0"/>
          </a:p>
        </p:txBody>
      </p:sp>
      <p:sp>
        <p:nvSpPr>
          <p:cNvPr id="11" name="Plassholder for lysbildenummer 5"/>
          <p:cNvSpPr>
            <a:spLocks noGrp="1"/>
          </p:cNvSpPr>
          <p:nvPr>
            <p:ph type="sldNum" sz="quarter" idx="4"/>
          </p:nvPr>
        </p:nvSpPr>
        <p:spPr>
          <a:xfrm>
            <a:off x="14087535" y="9039449"/>
            <a:ext cx="872131" cy="519458"/>
          </a:xfrm>
          <a:prstGeom prst="rect">
            <a:avLst/>
          </a:prstGeom>
        </p:spPr>
        <p:txBody>
          <a:bodyPr/>
          <a:lstStyle/>
          <a:p>
            <a:fld id="{8E26E134-4889-4FC1-A74F-E2F85B27FCC9}"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tfallende foto">
    <p:spTree>
      <p:nvGrpSpPr>
        <p:cNvPr id="1" name=""/>
        <p:cNvGrpSpPr/>
        <p:nvPr/>
      </p:nvGrpSpPr>
      <p:grpSpPr>
        <a:xfrm>
          <a:off x="0" y="0"/>
          <a:ext cx="0" cy="0"/>
          <a:chOff x="0" y="0"/>
          <a:chExt cx="0" cy="0"/>
        </a:xfrm>
      </p:grpSpPr>
      <p:sp>
        <p:nvSpPr>
          <p:cNvPr id="10" name="Plassholder for bilde 9"/>
          <p:cNvSpPr>
            <a:spLocks noGrp="1"/>
          </p:cNvSpPr>
          <p:nvPr>
            <p:ph type="pic" sz="quarter" idx="14"/>
          </p:nvPr>
        </p:nvSpPr>
        <p:spPr>
          <a:xfrm>
            <a:off x="-57" y="0"/>
            <a:ext cx="16257645" cy="8858250"/>
          </a:xfrm>
        </p:spPr>
        <p:txBody>
          <a:bodyPr/>
          <a:lstStyle/>
          <a:p>
            <a:r>
              <a:rPr lang="nb-NO" dirty="0" smtClean="0"/>
              <a:t>Dra bildet til plassholderen eller klikk ikonet for å legge til</a:t>
            </a:r>
            <a:endParaRPr lang="nb-NO" dirty="0"/>
          </a:p>
        </p:txBody>
      </p:sp>
      <p:sp>
        <p:nvSpPr>
          <p:cNvPr id="8" name="Plassholder for dato 3"/>
          <p:cNvSpPr>
            <a:spLocks noGrp="1"/>
          </p:cNvSpPr>
          <p:nvPr>
            <p:ph type="dt" sz="half" idx="2"/>
          </p:nvPr>
        </p:nvSpPr>
        <p:spPr>
          <a:xfrm>
            <a:off x="3088234" y="9039449"/>
            <a:ext cx="1727330" cy="519458"/>
          </a:xfrm>
          <a:prstGeom prst="rect">
            <a:avLst/>
          </a:prstGeom>
        </p:spPr>
        <p:txBody>
          <a:bodyPr/>
          <a:lstStyle/>
          <a:p>
            <a:fld id="{832ABDF5-0E50-49A9-B7DA-FF7C69814E4F}" type="datetimeFigureOut">
              <a:rPr lang="nb-NO" smtClean="0"/>
              <a:pPr/>
              <a:t>18.11.2014</a:t>
            </a:fld>
            <a:endParaRPr lang="nb-NO" dirty="0"/>
          </a:p>
        </p:txBody>
      </p:sp>
      <p:sp>
        <p:nvSpPr>
          <p:cNvPr id="9" name="Plassholder for bunntekst 4"/>
          <p:cNvSpPr>
            <a:spLocks noGrp="1"/>
          </p:cNvSpPr>
          <p:nvPr>
            <p:ph type="ftr" sz="quarter" idx="3"/>
          </p:nvPr>
        </p:nvSpPr>
        <p:spPr>
          <a:xfrm>
            <a:off x="4815564" y="9039449"/>
            <a:ext cx="9271971" cy="519458"/>
          </a:xfrm>
          <a:prstGeom prst="rect">
            <a:avLst/>
          </a:prstGeom>
        </p:spPr>
        <p:txBody>
          <a:bodyPr/>
          <a:lstStyle/>
          <a:p>
            <a:endParaRPr lang="nb-NO" dirty="0"/>
          </a:p>
        </p:txBody>
      </p:sp>
      <p:sp>
        <p:nvSpPr>
          <p:cNvPr id="11" name="Plassholder for lysbildenummer 5"/>
          <p:cNvSpPr>
            <a:spLocks noGrp="1"/>
          </p:cNvSpPr>
          <p:nvPr>
            <p:ph type="sldNum" sz="quarter" idx="4"/>
          </p:nvPr>
        </p:nvSpPr>
        <p:spPr>
          <a:xfrm>
            <a:off x="14087535" y="9039449"/>
            <a:ext cx="872131" cy="519458"/>
          </a:xfrm>
          <a:prstGeom prst="rect">
            <a:avLst/>
          </a:prstGeom>
        </p:spPr>
        <p:txBody>
          <a:bodyPr/>
          <a:lstStyle/>
          <a:p>
            <a:fld id="{8E26E134-4889-4FC1-A74F-E2F85B27FCC9}" type="slidenum">
              <a:rPr lang="nb-NO" smtClean="0"/>
              <a:pPr/>
              <a:t>‹#›</a:t>
            </a:fld>
            <a:endParaRPr lang="nb-NO"/>
          </a:p>
        </p:txBody>
      </p:sp>
      <p:sp>
        <p:nvSpPr>
          <p:cNvPr id="2" name="Tittel 1"/>
          <p:cNvSpPr>
            <a:spLocks noGrp="1"/>
          </p:cNvSpPr>
          <p:nvPr>
            <p:ph type="title"/>
          </p:nvPr>
        </p:nvSpPr>
        <p:spPr/>
        <p:txBody>
          <a:bodyPr>
            <a:normAutofit/>
          </a:bodyPr>
          <a:lstStyle>
            <a:lvl1pPr>
              <a:defRPr sz="5200">
                <a:solidFill>
                  <a:srgbClr val="FFFFFF"/>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1488556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57" y="2237554"/>
            <a:ext cx="7994381" cy="6299650"/>
          </a:xfrm>
        </p:spPr>
        <p:txBody>
          <a:bodyPr/>
          <a:lstStyle>
            <a:lvl1pPr marL="1166449" indent="-557418">
              <a:defRPr sz="4600"/>
            </a:lvl1pPr>
            <a:lvl2pPr marL="1463224" indent="-464515">
              <a:defRPr sz="3900"/>
            </a:lvl2pPr>
            <a:lvl3pPr marL="2041287" indent="-371612">
              <a:defRPr sz="3300"/>
            </a:lvl3pPr>
            <a:lvl4pPr>
              <a:defRPr sz="2900"/>
            </a:lvl4pPr>
            <a:lvl5pPr>
              <a:defRPr sz="2900"/>
            </a:lvl5pPr>
            <a:lvl6pPr>
              <a:defRPr sz="2900"/>
            </a:lvl6pPr>
            <a:lvl7pPr>
              <a:defRPr sz="2900"/>
            </a:lvl7pPr>
            <a:lvl8pPr>
              <a:defRPr sz="2900"/>
            </a:lvl8pPr>
            <a:lvl9pPr>
              <a:defRPr sz="29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innhold 3"/>
          <p:cNvSpPr>
            <a:spLocks noGrp="1"/>
          </p:cNvSpPr>
          <p:nvPr>
            <p:ph sz="half" idx="2"/>
          </p:nvPr>
        </p:nvSpPr>
        <p:spPr>
          <a:xfrm>
            <a:off x="8264274" y="2237554"/>
            <a:ext cx="7994381" cy="6299650"/>
          </a:xfrm>
        </p:spPr>
        <p:txBody>
          <a:bodyPr/>
          <a:lstStyle>
            <a:lvl1pPr>
              <a:defRPr sz="4600"/>
            </a:lvl1pPr>
            <a:lvl2pPr marL="882579" indent="-464515">
              <a:defRPr sz="3900"/>
            </a:lvl2pPr>
            <a:lvl3pPr marL="1602578" indent="-371612" defTabSz="1599997">
              <a:defRPr sz="3300"/>
            </a:lvl3pPr>
            <a:lvl4pPr>
              <a:defRPr sz="2900"/>
            </a:lvl4pPr>
            <a:lvl5pPr>
              <a:defRPr sz="2900"/>
            </a:lvl5pPr>
            <a:lvl6pPr>
              <a:defRPr sz="2900"/>
            </a:lvl6pPr>
            <a:lvl7pPr>
              <a:defRPr sz="2900"/>
            </a:lvl7pPr>
            <a:lvl8pPr>
              <a:defRPr sz="2900"/>
            </a:lvl8pPr>
            <a:lvl9pPr>
              <a:defRPr sz="29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8" name="Plassholder for dato 3"/>
          <p:cNvSpPr>
            <a:spLocks noGrp="1"/>
          </p:cNvSpPr>
          <p:nvPr>
            <p:ph type="dt" sz="half" idx="10"/>
          </p:nvPr>
        </p:nvSpPr>
        <p:spPr>
          <a:xfrm>
            <a:off x="3088234" y="9039449"/>
            <a:ext cx="1727330" cy="519458"/>
          </a:xfrm>
          <a:prstGeom prst="rect">
            <a:avLst/>
          </a:prstGeom>
        </p:spPr>
        <p:txBody>
          <a:bodyPr/>
          <a:lstStyle/>
          <a:p>
            <a:fld id="{832ABDF5-0E50-49A9-B7DA-FF7C69814E4F}" type="datetimeFigureOut">
              <a:rPr lang="nb-NO" smtClean="0"/>
              <a:pPr/>
              <a:t>18.11.2014</a:t>
            </a:fld>
            <a:endParaRPr lang="nb-NO" dirty="0"/>
          </a:p>
        </p:txBody>
      </p:sp>
      <p:sp>
        <p:nvSpPr>
          <p:cNvPr id="9" name="Plassholder for bunntekst 4"/>
          <p:cNvSpPr>
            <a:spLocks noGrp="1"/>
          </p:cNvSpPr>
          <p:nvPr>
            <p:ph type="ftr" sz="quarter" idx="3"/>
          </p:nvPr>
        </p:nvSpPr>
        <p:spPr>
          <a:xfrm>
            <a:off x="4815564" y="9039449"/>
            <a:ext cx="9271971" cy="519458"/>
          </a:xfrm>
          <a:prstGeom prst="rect">
            <a:avLst/>
          </a:prstGeom>
        </p:spPr>
        <p:txBody>
          <a:bodyPr/>
          <a:lstStyle/>
          <a:p>
            <a:endParaRPr lang="nb-NO" dirty="0"/>
          </a:p>
        </p:txBody>
      </p:sp>
      <p:sp>
        <p:nvSpPr>
          <p:cNvPr id="10" name="Plassholder for lysbildenummer 5"/>
          <p:cNvSpPr>
            <a:spLocks noGrp="1"/>
          </p:cNvSpPr>
          <p:nvPr>
            <p:ph type="sldNum" sz="quarter" idx="4"/>
          </p:nvPr>
        </p:nvSpPr>
        <p:spPr>
          <a:xfrm>
            <a:off x="14087535" y="9039449"/>
            <a:ext cx="872131" cy="519458"/>
          </a:xfrm>
          <a:prstGeom prst="rect">
            <a:avLst/>
          </a:prstGeom>
        </p:spPr>
        <p:txBody>
          <a:bodyPr/>
          <a:lstStyle/>
          <a:p>
            <a:fld id="{8E26E134-4889-4FC1-A74F-E2F85B27FCC9}"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812879" y="2183982"/>
            <a:ext cx="7183258" cy="910180"/>
          </a:xfrm>
        </p:spPr>
        <p:txBody>
          <a:bodyPr anchor="b"/>
          <a:lstStyle>
            <a:lvl1pPr marL="0" indent="0">
              <a:buNone/>
              <a:defRPr sz="3900" b="1"/>
            </a:lvl1pPr>
            <a:lvl2pPr marL="743224" indent="0">
              <a:buNone/>
              <a:defRPr sz="3300" b="1"/>
            </a:lvl2pPr>
            <a:lvl3pPr marL="1486449" indent="0">
              <a:buNone/>
              <a:defRPr sz="2900" b="1"/>
            </a:lvl3pPr>
            <a:lvl4pPr marL="2229673" indent="0">
              <a:buNone/>
              <a:defRPr sz="2600" b="1"/>
            </a:lvl4pPr>
            <a:lvl5pPr marL="2972897" indent="0">
              <a:buNone/>
              <a:defRPr sz="2600" b="1"/>
            </a:lvl5pPr>
            <a:lvl6pPr marL="3716122" indent="0">
              <a:buNone/>
              <a:defRPr sz="2600" b="1"/>
            </a:lvl6pPr>
            <a:lvl7pPr marL="4459346" indent="0">
              <a:buNone/>
              <a:defRPr sz="2600" b="1"/>
            </a:lvl7pPr>
            <a:lvl8pPr marL="5202570" indent="0">
              <a:buNone/>
              <a:defRPr sz="2600" b="1"/>
            </a:lvl8pPr>
            <a:lvl9pPr marL="5945795" indent="0">
              <a:buNone/>
              <a:defRPr sz="2600" b="1"/>
            </a:lvl9pPr>
          </a:lstStyle>
          <a:p>
            <a:pPr lvl="0"/>
            <a:r>
              <a:rPr lang="nb-NO" smtClean="0"/>
              <a:t>Klikk for å redigere tekststiler i malen</a:t>
            </a:r>
          </a:p>
        </p:txBody>
      </p:sp>
      <p:sp>
        <p:nvSpPr>
          <p:cNvPr id="4" name="Plassholder for innhold 3"/>
          <p:cNvSpPr>
            <a:spLocks noGrp="1"/>
          </p:cNvSpPr>
          <p:nvPr>
            <p:ph sz="half" idx="2"/>
          </p:nvPr>
        </p:nvSpPr>
        <p:spPr>
          <a:xfrm>
            <a:off x="812879" y="3094162"/>
            <a:ext cx="7183258" cy="5621439"/>
          </a:xfrm>
        </p:spPr>
        <p:txBody>
          <a:bodyPr/>
          <a:lstStyle>
            <a:lvl1pPr>
              <a:defRPr sz="3900"/>
            </a:lvl1pPr>
            <a:lvl2pPr>
              <a:defRPr sz="3300"/>
            </a:lvl2pPr>
            <a:lvl3pPr>
              <a:defRPr sz="2900"/>
            </a:lvl3pPr>
            <a:lvl4pPr>
              <a:defRPr sz="2600"/>
            </a:lvl4pPr>
            <a:lvl5pPr>
              <a:defRPr sz="2600"/>
            </a:lvl5pPr>
            <a:lvl6pPr>
              <a:defRPr sz="2600"/>
            </a:lvl6pPr>
            <a:lvl7pPr>
              <a:defRPr sz="2600"/>
            </a:lvl7pPr>
            <a:lvl8pPr>
              <a:defRPr sz="2600"/>
            </a:lvl8pPr>
            <a:lvl9pPr>
              <a:defRPr sz="2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8258630" y="2183982"/>
            <a:ext cx="7186080" cy="910180"/>
          </a:xfrm>
        </p:spPr>
        <p:txBody>
          <a:bodyPr anchor="b"/>
          <a:lstStyle>
            <a:lvl1pPr marL="0" indent="0">
              <a:buNone/>
              <a:defRPr sz="3900" b="1"/>
            </a:lvl1pPr>
            <a:lvl2pPr marL="743224" indent="0">
              <a:buNone/>
              <a:defRPr sz="3300" b="1"/>
            </a:lvl2pPr>
            <a:lvl3pPr marL="1486449" indent="0">
              <a:buNone/>
              <a:defRPr sz="2900" b="1"/>
            </a:lvl3pPr>
            <a:lvl4pPr marL="2229673" indent="0">
              <a:buNone/>
              <a:defRPr sz="2600" b="1"/>
            </a:lvl4pPr>
            <a:lvl5pPr marL="2972897" indent="0">
              <a:buNone/>
              <a:defRPr sz="2600" b="1"/>
            </a:lvl5pPr>
            <a:lvl6pPr marL="3716122" indent="0">
              <a:buNone/>
              <a:defRPr sz="2600" b="1"/>
            </a:lvl6pPr>
            <a:lvl7pPr marL="4459346" indent="0">
              <a:buNone/>
              <a:defRPr sz="2600" b="1"/>
            </a:lvl7pPr>
            <a:lvl8pPr marL="5202570" indent="0">
              <a:buNone/>
              <a:defRPr sz="2600" b="1"/>
            </a:lvl8pPr>
            <a:lvl9pPr marL="5945795" indent="0">
              <a:buNone/>
              <a:defRPr sz="2600" b="1"/>
            </a:lvl9pPr>
          </a:lstStyle>
          <a:p>
            <a:pPr lvl="0"/>
            <a:r>
              <a:rPr lang="nb-NO" smtClean="0"/>
              <a:t>Klikk for å redigere tekststiler i malen</a:t>
            </a:r>
          </a:p>
        </p:txBody>
      </p:sp>
      <p:sp>
        <p:nvSpPr>
          <p:cNvPr id="6" name="Plassholder for innhold 5"/>
          <p:cNvSpPr>
            <a:spLocks noGrp="1"/>
          </p:cNvSpPr>
          <p:nvPr>
            <p:ph sz="quarter" idx="4"/>
          </p:nvPr>
        </p:nvSpPr>
        <p:spPr>
          <a:xfrm>
            <a:off x="8258630" y="3094162"/>
            <a:ext cx="7186080" cy="5621439"/>
          </a:xfrm>
        </p:spPr>
        <p:txBody>
          <a:bodyPr/>
          <a:lstStyle>
            <a:lvl1pPr>
              <a:defRPr sz="3900"/>
            </a:lvl1pPr>
            <a:lvl2pPr>
              <a:defRPr sz="3300"/>
            </a:lvl2pPr>
            <a:lvl3pPr>
              <a:defRPr sz="2900"/>
            </a:lvl3pPr>
            <a:lvl4pPr>
              <a:defRPr sz="2600"/>
            </a:lvl4pPr>
            <a:lvl5pPr>
              <a:defRPr sz="2600"/>
            </a:lvl5pPr>
            <a:lvl6pPr>
              <a:defRPr sz="2600"/>
            </a:lvl6pPr>
            <a:lvl7pPr>
              <a:defRPr sz="2600"/>
            </a:lvl7pPr>
            <a:lvl8pPr>
              <a:defRPr sz="2600"/>
            </a:lvl8pPr>
            <a:lvl9pPr>
              <a:defRPr sz="2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10" name="Plassholder for dato 3"/>
          <p:cNvSpPr>
            <a:spLocks noGrp="1"/>
          </p:cNvSpPr>
          <p:nvPr>
            <p:ph type="dt" sz="half" idx="10"/>
          </p:nvPr>
        </p:nvSpPr>
        <p:spPr>
          <a:xfrm>
            <a:off x="3088234" y="9039449"/>
            <a:ext cx="1727330" cy="519458"/>
          </a:xfrm>
          <a:prstGeom prst="rect">
            <a:avLst/>
          </a:prstGeom>
        </p:spPr>
        <p:txBody>
          <a:bodyPr/>
          <a:lstStyle/>
          <a:p>
            <a:fld id="{832ABDF5-0E50-49A9-B7DA-FF7C69814E4F}" type="datetimeFigureOut">
              <a:rPr lang="nb-NO" smtClean="0"/>
              <a:pPr/>
              <a:t>18.11.2014</a:t>
            </a:fld>
            <a:endParaRPr lang="nb-NO" dirty="0"/>
          </a:p>
        </p:txBody>
      </p:sp>
      <p:sp>
        <p:nvSpPr>
          <p:cNvPr id="11" name="Plassholder for bunntekst 4"/>
          <p:cNvSpPr>
            <a:spLocks noGrp="1"/>
          </p:cNvSpPr>
          <p:nvPr>
            <p:ph type="ftr" sz="quarter" idx="11"/>
          </p:nvPr>
        </p:nvSpPr>
        <p:spPr>
          <a:xfrm>
            <a:off x="4815564" y="9039449"/>
            <a:ext cx="9271971" cy="519458"/>
          </a:xfrm>
          <a:prstGeom prst="rect">
            <a:avLst/>
          </a:prstGeom>
        </p:spPr>
        <p:txBody>
          <a:bodyPr/>
          <a:lstStyle/>
          <a:p>
            <a:endParaRPr lang="nb-NO" dirty="0"/>
          </a:p>
        </p:txBody>
      </p:sp>
      <p:sp>
        <p:nvSpPr>
          <p:cNvPr id="12" name="Plassholder for lysbildenummer 5"/>
          <p:cNvSpPr>
            <a:spLocks noGrp="1"/>
          </p:cNvSpPr>
          <p:nvPr>
            <p:ph type="sldNum" sz="quarter" idx="12"/>
          </p:nvPr>
        </p:nvSpPr>
        <p:spPr>
          <a:xfrm>
            <a:off x="14087535" y="9039449"/>
            <a:ext cx="872131" cy="519458"/>
          </a:xfrm>
          <a:prstGeom prst="rect">
            <a:avLst/>
          </a:prstGeom>
        </p:spPr>
        <p:txBody>
          <a:bodyPr/>
          <a:lstStyle/>
          <a:p>
            <a:fld id="{8E26E134-4889-4FC1-A74F-E2F85B27FCC9}"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6" name="Plassholder for dato 3"/>
          <p:cNvSpPr>
            <a:spLocks noGrp="1"/>
          </p:cNvSpPr>
          <p:nvPr>
            <p:ph type="dt" sz="half" idx="2"/>
          </p:nvPr>
        </p:nvSpPr>
        <p:spPr>
          <a:xfrm>
            <a:off x="3088234" y="9039449"/>
            <a:ext cx="1727330" cy="519458"/>
          </a:xfrm>
          <a:prstGeom prst="rect">
            <a:avLst/>
          </a:prstGeom>
        </p:spPr>
        <p:txBody>
          <a:bodyPr/>
          <a:lstStyle/>
          <a:p>
            <a:fld id="{832ABDF5-0E50-49A9-B7DA-FF7C69814E4F}" type="datetimeFigureOut">
              <a:rPr lang="nb-NO" smtClean="0"/>
              <a:pPr/>
              <a:t>18.11.2014</a:t>
            </a:fld>
            <a:endParaRPr lang="nb-NO" dirty="0"/>
          </a:p>
        </p:txBody>
      </p:sp>
      <p:sp>
        <p:nvSpPr>
          <p:cNvPr id="7" name="Plassholder for bunntekst 4"/>
          <p:cNvSpPr>
            <a:spLocks noGrp="1"/>
          </p:cNvSpPr>
          <p:nvPr>
            <p:ph type="ftr" sz="quarter" idx="3"/>
          </p:nvPr>
        </p:nvSpPr>
        <p:spPr>
          <a:xfrm>
            <a:off x="4815564" y="9039449"/>
            <a:ext cx="9271971" cy="519458"/>
          </a:xfrm>
          <a:prstGeom prst="rect">
            <a:avLst/>
          </a:prstGeom>
        </p:spPr>
        <p:txBody>
          <a:bodyPr/>
          <a:lstStyle/>
          <a:p>
            <a:endParaRPr lang="nb-NO" dirty="0"/>
          </a:p>
        </p:txBody>
      </p:sp>
      <p:sp>
        <p:nvSpPr>
          <p:cNvPr id="8" name="Plassholder for lysbildenummer 5"/>
          <p:cNvSpPr>
            <a:spLocks noGrp="1"/>
          </p:cNvSpPr>
          <p:nvPr>
            <p:ph type="sldNum" sz="quarter" idx="4"/>
          </p:nvPr>
        </p:nvSpPr>
        <p:spPr>
          <a:xfrm>
            <a:off x="14087535" y="9039449"/>
            <a:ext cx="872131" cy="519458"/>
          </a:xfrm>
          <a:prstGeom prst="rect">
            <a:avLst/>
          </a:prstGeom>
        </p:spPr>
        <p:txBody>
          <a:bodyPr/>
          <a:lstStyle/>
          <a:p>
            <a:fld id="{8E26E134-4889-4FC1-A74F-E2F85B27FCC9}"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3"/>
          <p:cNvSpPr>
            <a:spLocks noGrp="1"/>
          </p:cNvSpPr>
          <p:nvPr>
            <p:ph type="dt" sz="half" idx="2"/>
          </p:nvPr>
        </p:nvSpPr>
        <p:spPr>
          <a:xfrm>
            <a:off x="3088234" y="9039449"/>
            <a:ext cx="1727330" cy="519458"/>
          </a:xfrm>
          <a:prstGeom prst="rect">
            <a:avLst/>
          </a:prstGeom>
        </p:spPr>
        <p:txBody>
          <a:bodyPr/>
          <a:lstStyle/>
          <a:p>
            <a:fld id="{832ABDF5-0E50-49A9-B7DA-FF7C69814E4F}" type="datetimeFigureOut">
              <a:rPr lang="nb-NO" smtClean="0"/>
              <a:pPr/>
              <a:t>18.11.2014</a:t>
            </a:fld>
            <a:endParaRPr lang="nb-NO" dirty="0"/>
          </a:p>
        </p:txBody>
      </p:sp>
      <p:sp>
        <p:nvSpPr>
          <p:cNvPr id="6" name="Plassholder for bunntekst 4"/>
          <p:cNvSpPr>
            <a:spLocks noGrp="1"/>
          </p:cNvSpPr>
          <p:nvPr>
            <p:ph type="ftr" sz="quarter" idx="3"/>
          </p:nvPr>
        </p:nvSpPr>
        <p:spPr>
          <a:xfrm>
            <a:off x="4815564" y="9039449"/>
            <a:ext cx="9271971" cy="519458"/>
          </a:xfrm>
          <a:prstGeom prst="rect">
            <a:avLst/>
          </a:prstGeom>
        </p:spPr>
        <p:txBody>
          <a:bodyPr/>
          <a:lstStyle/>
          <a:p>
            <a:endParaRPr lang="nb-NO" dirty="0"/>
          </a:p>
        </p:txBody>
      </p:sp>
      <p:sp>
        <p:nvSpPr>
          <p:cNvPr id="7" name="Plassholder for lysbildenummer 5"/>
          <p:cNvSpPr>
            <a:spLocks noGrp="1"/>
          </p:cNvSpPr>
          <p:nvPr>
            <p:ph type="sldNum" sz="quarter" idx="4"/>
          </p:nvPr>
        </p:nvSpPr>
        <p:spPr>
          <a:xfrm>
            <a:off x="14087535" y="9039449"/>
            <a:ext cx="872131" cy="519458"/>
          </a:xfrm>
          <a:prstGeom prst="rect">
            <a:avLst/>
          </a:prstGeom>
        </p:spPr>
        <p:txBody>
          <a:bodyPr/>
          <a:lstStyle/>
          <a:p>
            <a:fld id="{8E26E134-4889-4FC1-A74F-E2F85B27FCC9}"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Bilde 9" descr="pptbak.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0" y="0"/>
            <a:ext cx="16257588" cy="9756775"/>
          </a:xfrm>
          <a:prstGeom prst="rect">
            <a:avLst/>
          </a:prstGeom>
        </p:spPr>
      </p:pic>
      <p:sp>
        <p:nvSpPr>
          <p:cNvPr id="12" name="Rektangel 11"/>
          <p:cNvSpPr/>
          <p:nvPr/>
        </p:nvSpPr>
        <p:spPr>
          <a:xfrm>
            <a:off x="0" y="1829374"/>
            <a:ext cx="16257588" cy="7114365"/>
          </a:xfrm>
          <a:prstGeom prst="rect">
            <a:avLst/>
          </a:prstGeom>
          <a:gradFill>
            <a:gsLst>
              <a:gs pos="24000">
                <a:schemeClr val="bg1">
                  <a:alpha val="0"/>
                </a:schemeClr>
              </a:gs>
              <a:gs pos="90000">
                <a:schemeClr val="bg1">
                  <a:alpha val="5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8645" tIns="74322" rIns="148645" bIns="74322" rtlCol="0" anchor="ctr"/>
          <a:lstStyle/>
          <a:p>
            <a:pPr algn="ctr"/>
            <a:endParaRPr lang="nb-NO"/>
          </a:p>
        </p:txBody>
      </p:sp>
      <p:sp>
        <p:nvSpPr>
          <p:cNvPr id="2" name="Plassholder for tittel 1"/>
          <p:cNvSpPr>
            <a:spLocks noGrp="1"/>
          </p:cNvSpPr>
          <p:nvPr>
            <p:ph type="title"/>
          </p:nvPr>
        </p:nvSpPr>
        <p:spPr>
          <a:xfrm>
            <a:off x="812880" y="390723"/>
            <a:ext cx="14631829" cy="1626129"/>
          </a:xfrm>
          <a:prstGeom prst="rect">
            <a:avLst/>
          </a:prstGeom>
        </p:spPr>
        <p:txBody>
          <a:bodyPr vert="horz" lIns="148645" tIns="74322" rIns="148645" bIns="74322"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812880" y="2276581"/>
            <a:ext cx="14631829" cy="6439021"/>
          </a:xfrm>
          <a:prstGeom prst="rect">
            <a:avLst/>
          </a:prstGeom>
        </p:spPr>
        <p:txBody>
          <a:bodyPr vert="horz" lIns="148645" tIns="74322" rIns="148645" bIns="74322"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11" name="Rektangel 10"/>
          <p:cNvSpPr/>
          <p:nvPr userDrawn="1"/>
        </p:nvSpPr>
        <p:spPr>
          <a:xfrm>
            <a:off x="0" y="8842105"/>
            <a:ext cx="16257588" cy="914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8645" tIns="74322" rIns="148645" bIns="74322" rtlCol="0" anchor="ctr"/>
          <a:lstStyle/>
          <a:p>
            <a:pPr algn="ctr"/>
            <a:endParaRPr lang="nb-NO"/>
          </a:p>
        </p:txBody>
      </p:sp>
      <p:sp>
        <p:nvSpPr>
          <p:cNvPr id="13" name="Plassholder for dato 3"/>
          <p:cNvSpPr>
            <a:spLocks noGrp="1"/>
          </p:cNvSpPr>
          <p:nvPr>
            <p:ph type="dt" sz="half" idx="2"/>
          </p:nvPr>
        </p:nvSpPr>
        <p:spPr>
          <a:xfrm>
            <a:off x="3088234" y="9039449"/>
            <a:ext cx="1727330" cy="519458"/>
          </a:xfrm>
          <a:prstGeom prst="rect">
            <a:avLst/>
          </a:prstGeom>
        </p:spPr>
        <p:txBody>
          <a:bodyPr/>
          <a:lstStyle/>
          <a:p>
            <a:fld id="{832ABDF5-0E50-49A9-B7DA-FF7C69814E4F}" type="datetimeFigureOut">
              <a:rPr lang="nb-NO" smtClean="0"/>
              <a:pPr/>
              <a:t>18.11.2014</a:t>
            </a:fld>
            <a:endParaRPr lang="nb-NO" dirty="0"/>
          </a:p>
        </p:txBody>
      </p:sp>
      <p:sp>
        <p:nvSpPr>
          <p:cNvPr id="15" name="Plassholder for bunntekst 4"/>
          <p:cNvSpPr>
            <a:spLocks noGrp="1"/>
          </p:cNvSpPr>
          <p:nvPr>
            <p:ph type="ftr" sz="quarter" idx="3"/>
          </p:nvPr>
        </p:nvSpPr>
        <p:spPr>
          <a:xfrm>
            <a:off x="4815564" y="9039449"/>
            <a:ext cx="9271971" cy="519458"/>
          </a:xfrm>
          <a:prstGeom prst="rect">
            <a:avLst/>
          </a:prstGeom>
        </p:spPr>
        <p:txBody>
          <a:bodyPr/>
          <a:lstStyle/>
          <a:p>
            <a:endParaRPr lang="nb-NO" dirty="0"/>
          </a:p>
        </p:txBody>
      </p:sp>
      <p:sp>
        <p:nvSpPr>
          <p:cNvPr id="16" name="Plassholder for lysbildenummer 5"/>
          <p:cNvSpPr>
            <a:spLocks noGrp="1"/>
          </p:cNvSpPr>
          <p:nvPr>
            <p:ph type="sldNum" sz="quarter" idx="4"/>
          </p:nvPr>
        </p:nvSpPr>
        <p:spPr>
          <a:xfrm>
            <a:off x="14087535" y="9039449"/>
            <a:ext cx="872131" cy="519458"/>
          </a:xfrm>
          <a:prstGeom prst="rect">
            <a:avLst/>
          </a:prstGeom>
        </p:spPr>
        <p:txBody>
          <a:bodyPr/>
          <a:lstStyle/>
          <a:p>
            <a:fld id="{8E26E134-4889-4FC1-A74F-E2F85B27FCC9}" type="slidenum">
              <a:rPr lang="nb-NO" smtClean="0"/>
              <a:pPr/>
              <a:t>‹#›</a:t>
            </a:fld>
            <a:endParaRPr lang="nb-NO"/>
          </a:p>
        </p:txBody>
      </p:sp>
      <p:pic>
        <p:nvPicPr>
          <p:cNvPr id="17" name="Bilde 16" descr="pptlogo.jpg"/>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5096678" y="8989036"/>
            <a:ext cx="755456" cy="713887"/>
          </a:xfrm>
          <a:prstGeom prst="rect">
            <a:avLst/>
          </a:prstGeom>
        </p:spPr>
      </p:pic>
      <p:pic>
        <p:nvPicPr>
          <p:cNvPr id="18" name="Bilde 17" descr="EnergiNorge_Kraftfull_fysikktime_2013_02-1.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95214" y="9005080"/>
            <a:ext cx="4965530" cy="587735"/>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4" r:id="rId2"/>
    <p:sldLayoutId id="2147483663" r:id="rId3"/>
    <p:sldLayoutId id="2147483662" r:id="rId4"/>
    <p:sldLayoutId id="2147483676" r:id="rId5"/>
    <p:sldLayoutId id="2147483665" r:id="rId6"/>
    <p:sldLayoutId id="2147483666" r:id="rId7"/>
    <p:sldLayoutId id="2147483667" r:id="rId8"/>
    <p:sldLayoutId id="2147483668" r:id="rId9"/>
    <p:sldLayoutId id="2147483669" r:id="rId10"/>
  </p:sldLayoutIdLst>
  <p:txStyles>
    <p:titleStyle>
      <a:lvl1pPr algn="l" defTabSz="1486449" rtl="0" eaLnBrk="1" latinLnBrk="0" hangingPunct="1">
        <a:spcBef>
          <a:spcPct val="0"/>
        </a:spcBef>
        <a:buNone/>
        <a:defRPr sz="52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57418" indent="-557418" algn="l" defTabSz="1486449" rtl="0" eaLnBrk="1" latinLnBrk="0" hangingPunct="1">
        <a:spcBef>
          <a:spcPct val="20000"/>
        </a:spcBef>
        <a:buClr>
          <a:schemeClr val="accent5"/>
        </a:buClr>
        <a:buFont typeface="Arial" pitchFamily="34" charset="0"/>
        <a:buChar char="•"/>
        <a:defRPr sz="4600" kern="1200">
          <a:solidFill>
            <a:schemeClr val="tx1"/>
          </a:solidFill>
          <a:latin typeface="+mn-lt"/>
          <a:ea typeface="+mn-ea"/>
          <a:cs typeface="+mn-cs"/>
        </a:defRPr>
      </a:lvl1pPr>
      <a:lvl2pPr marL="1207740" indent="-464515" algn="l" defTabSz="1486449" rtl="0" eaLnBrk="1" latinLnBrk="0" hangingPunct="1">
        <a:spcBef>
          <a:spcPct val="20000"/>
        </a:spcBef>
        <a:buClr>
          <a:schemeClr val="accent1"/>
        </a:buClr>
        <a:buFont typeface="Arial" pitchFamily="34" charset="0"/>
        <a:buChar char="•"/>
        <a:defRPr sz="3900" kern="1200">
          <a:solidFill>
            <a:schemeClr val="tx1"/>
          </a:solidFill>
          <a:latin typeface="+mn-lt"/>
          <a:ea typeface="+mn-ea"/>
          <a:cs typeface="+mn-cs"/>
        </a:defRPr>
      </a:lvl2pPr>
      <a:lvl3pPr marL="1858061" indent="-371612" algn="l" defTabSz="1486449" rtl="0" eaLnBrk="1" latinLnBrk="0" hangingPunct="1">
        <a:spcBef>
          <a:spcPct val="20000"/>
        </a:spcBef>
        <a:buClr>
          <a:schemeClr val="accent3"/>
        </a:buClr>
        <a:buFont typeface="Arial" pitchFamily="34" charset="0"/>
        <a:buChar char="•"/>
        <a:defRPr sz="3300" kern="1200">
          <a:solidFill>
            <a:schemeClr val="tx1"/>
          </a:solidFill>
          <a:latin typeface="+mn-lt"/>
          <a:ea typeface="+mn-ea"/>
          <a:cs typeface="+mn-cs"/>
        </a:defRPr>
      </a:lvl3pPr>
      <a:lvl4pPr marL="2601285" indent="-371612" algn="l" defTabSz="1486449" rtl="0" eaLnBrk="1" latinLnBrk="0" hangingPunct="1">
        <a:spcBef>
          <a:spcPct val="20000"/>
        </a:spcBef>
        <a:buFont typeface="Arial" pitchFamily="34" charset="0"/>
        <a:buChar char="•"/>
        <a:defRPr sz="2900" kern="1200">
          <a:solidFill>
            <a:schemeClr val="tx1"/>
          </a:solidFill>
          <a:latin typeface="+mn-lt"/>
          <a:ea typeface="+mn-ea"/>
          <a:cs typeface="+mn-cs"/>
        </a:defRPr>
      </a:lvl4pPr>
      <a:lvl5pPr marL="3344509" indent="-371612" algn="l" defTabSz="1486449" rtl="0" eaLnBrk="1" latinLnBrk="0" hangingPunct="1">
        <a:spcBef>
          <a:spcPct val="20000"/>
        </a:spcBef>
        <a:buFont typeface="Arial" pitchFamily="34" charset="0"/>
        <a:buChar char="•"/>
        <a:defRPr sz="2900" kern="1200">
          <a:solidFill>
            <a:schemeClr val="tx1"/>
          </a:solidFill>
          <a:latin typeface="+mn-lt"/>
          <a:ea typeface="+mn-ea"/>
          <a:cs typeface="+mn-cs"/>
        </a:defRPr>
      </a:lvl5pPr>
      <a:lvl6pPr marL="4087734" indent="-371612" algn="l" defTabSz="1486449" rtl="0" eaLnBrk="1" latinLnBrk="0" hangingPunct="1">
        <a:spcBef>
          <a:spcPct val="20000"/>
        </a:spcBef>
        <a:buFont typeface="Arial" pitchFamily="34" charset="0"/>
        <a:buChar char="•"/>
        <a:defRPr sz="3300" kern="1200">
          <a:solidFill>
            <a:schemeClr val="tx1"/>
          </a:solidFill>
          <a:latin typeface="+mn-lt"/>
          <a:ea typeface="+mn-ea"/>
          <a:cs typeface="+mn-cs"/>
        </a:defRPr>
      </a:lvl6pPr>
      <a:lvl7pPr marL="4830958" indent="-371612" algn="l" defTabSz="1486449" rtl="0" eaLnBrk="1" latinLnBrk="0" hangingPunct="1">
        <a:spcBef>
          <a:spcPct val="20000"/>
        </a:spcBef>
        <a:buFont typeface="Arial" pitchFamily="34" charset="0"/>
        <a:buChar char="•"/>
        <a:defRPr sz="3300" kern="1200">
          <a:solidFill>
            <a:schemeClr val="tx1"/>
          </a:solidFill>
          <a:latin typeface="+mn-lt"/>
          <a:ea typeface="+mn-ea"/>
          <a:cs typeface="+mn-cs"/>
        </a:defRPr>
      </a:lvl7pPr>
      <a:lvl8pPr marL="5574182" indent="-371612" algn="l" defTabSz="1486449" rtl="0" eaLnBrk="1" latinLnBrk="0" hangingPunct="1">
        <a:spcBef>
          <a:spcPct val="20000"/>
        </a:spcBef>
        <a:buFont typeface="Arial" pitchFamily="34" charset="0"/>
        <a:buChar char="•"/>
        <a:defRPr sz="3300" kern="1200">
          <a:solidFill>
            <a:schemeClr val="tx1"/>
          </a:solidFill>
          <a:latin typeface="+mn-lt"/>
          <a:ea typeface="+mn-ea"/>
          <a:cs typeface="+mn-cs"/>
        </a:defRPr>
      </a:lvl8pPr>
      <a:lvl9pPr marL="6317407" indent="-371612" algn="l" defTabSz="1486449" rtl="0" eaLnBrk="1" latinLnBrk="0" hangingPunct="1">
        <a:spcBef>
          <a:spcPct val="20000"/>
        </a:spcBef>
        <a:buFont typeface="Arial" pitchFamily="34" charset="0"/>
        <a:buChar char="•"/>
        <a:defRPr sz="3300" kern="1200">
          <a:solidFill>
            <a:schemeClr val="tx1"/>
          </a:solidFill>
          <a:latin typeface="+mn-lt"/>
          <a:ea typeface="+mn-ea"/>
          <a:cs typeface="+mn-cs"/>
        </a:defRPr>
      </a:lvl9pPr>
    </p:bodyStyle>
    <p:otherStyle>
      <a:defPPr>
        <a:defRPr lang="nb-NO"/>
      </a:defPPr>
      <a:lvl1pPr marL="0" algn="l" defTabSz="1486449" rtl="0" eaLnBrk="1" latinLnBrk="0" hangingPunct="1">
        <a:defRPr sz="2900" kern="1200">
          <a:solidFill>
            <a:schemeClr val="tx1"/>
          </a:solidFill>
          <a:latin typeface="+mn-lt"/>
          <a:ea typeface="+mn-ea"/>
          <a:cs typeface="+mn-cs"/>
        </a:defRPr>
      </a:lvl1pPr>
      <a:lvl2pPr marL="743224" algn="l" defTabSz="1486449" rtl="0" eaLnBrk="1" latinLnBrk="0" hangingPunct="1">
        <a:defRPr sz="2900" kern="1200">
          <a:solidFill>
            <a:schemeClr val="tx1"/>
          </a:solidFill>
          <a:latin typeface="+mn-lt"/>
          <a:ea typeface="+mn-ea"/>
          <a:cs typeface="+mn-cs"/>
        </a:defRPr>
      </a:lvl2pPr>
      <a:lvl3pPr marL="1486449" algn="l" defTabSz="1486449" rtl="0" eaLnBrk="1" latinLnBrk="0" hangingPunct="1">
        <a:defRPr sz="2900" kern="1200">
          <a:solidFill>
            <a:schemeClr val="tx1"/>
          </a:solidFill>
          <a:latin typeface="+mn-lt"/>
          <a:ea typeface="+mn-ea"/>
          <a:cs typeface="+mn-cs"/>
        </a:defRPr>
      </a:lvl3pPr>
      <a:lvl4pPr marL="2229673" algn="l" defTabSz="1486449" rtl="0" eaLnBrk="1" latinLnBrk="0" hangingPunct="1">
        <a:defRPr sz="2900" kern="1200">
          <a:solidFill>
            <a:schemeClr val="tx1"/>
          </a:solidFill>
          <a:latin typeface="+mn-lt"/>
          <a:ea typeface="+mn-ea"/>
          <a:cs typeface="+mn-cs"/>
        </a:defRPr>
      </a:lvl4pPr>
      <a:lvl5pPr marL="2972897" algn="l" defTabSz="1486449" rtl="0" eaLnBrk="1" latinLnBrk="0" hangingPunct="1">
        <a:defRPr sz="2900" kern="1200">
          <a:solidFill>
            <a:schemeClr val="tx1"/>
          </a:solidFill>
          <a:latin typeface="+mn-lt"/>
          <a:ea typeface="+mn-ea"/>
          <a:cs typeface="+mn-cs"/>
        </a:defRPr>
      </a:lvl5pPr>
      <a:lvl6pPr marL="3716122" algn="l" defTabSz="1486449" rtl="0" eaLnBrk="1" latinLnBrk="0" hangingPunct="1">
        <a:defRPr sz="2900" kern="1200">
          <a:solidFill>
            <a:schemeClr val="tx1"/>
          </a:solidFill>
          <a:latin typeface="+mn-lt"/>
          <a:ea typeface="+mn-ea"/>
          <a:cs typeface="+mn-cs"/>
        </a:defRPr>
      </a:lvl6pPr>
      <a:lvl7pPr marL="4459346" algn="l" defTabSz="1486449" rtl="0" eaLnBrk="1" latinLnBrk="0" hangingPunct="1">
        <a:defRPr sz="2900" kern="1200">
          <a:solidFill>
            <a:schemeClr val="tx1"/>
          </a:solidFill>
          <a:latin typeface="+mn-lt"/>
          <a:ea typeface="+mn-ea"/>
          <a:cs typeface="+mn-cs"/>
        </a:defRPr>
      </a:lvl7pPr>
      <a:lvl8pPr marL="5202570" algn="l" defTabSz="1486449" rtl="0" eaLnBrk="1" latinLnBrk="0" hangingPunct="1">
        <a:defRPr sz="2900" kern="1200">
          <a:solidFill>
            <a:schemeClr val="tx1"/>
          </a:solidFill>
          <a:latin typeface="+mn-lt"/>
          <a:ea typeface="+mn-ea"/>
          <a:cs typeface="+mn-cs"/>
        </a:defRPr>
      </a:lvl8pPr>
      <a:lvl9pPr marL="5945795" algn="l" defTabSz="1486449"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javascript:close();"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Ulike typer turbiner</a:t>
            </a:r>
            <a:endParaRPr lang="nb-NO" dirty="0"/>
          </a:p>
        </p:txBody>
      </p:sp>
      <p:graphicFrame>
        <p:nvGraphicFramePr>
          <p:cNvPr id="6" name="Diagram 5"/>
          <p:cNvGraphicFramePr/>
          <p:nvPr>
            <p:extLst>
              <p:ext uri="{D42A27DB-BD31-4B8C-83A1-F6EECF244321}">
                <p14:modId xmlns:p14="http://schemas.microsoft.com/office/powerpoint/2010/main" val="595415339"/>
              </p:ext>
            </p:extLst>
          </p:nvPr>
        </p:nvGraphicFramePr>
        <p:xfrm>
          <a:off x="6112570" y="989955"/>
          <a:ext cx="10838392" cy="72255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6370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dirty="0"/>
              <a:t>Elvekraftverk: Lav fallhøyde, men mye vann!</a:t>
            </a:r>
          </a:p>
        </p:txBody>
      </p:sp>
      <p:pic>
        <p:nvPicPr>
          <p:cNvPr id="3" name="Picture 2" descr="http://upload.wikimedia.org/wikipedia/commons/thumb/f/fa/Wasserfall_Sarpsfossen_Norwegen_317.JPG/1024px-Wasserfall_Sarpsfossen_Norwegen_3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484" y="1702601"/>
            <a:ext cx="11673910" cy="7005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949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62830" y="1395267"/>
            <a:ext cx="14631829" cy="1626129"/>
          </a:xfrm>
        </p:spPr>
        <p:txBody>
          <a:bodyPr>
            <a:normAutofit fontScale="90000"/>
          </a:bodyPr>
          <a:lstStyle/>
          <a:p>
            <a:r>
              <a:rPr lang="nb-NO" sz="10700" dirty="0"/>
              <a:t>Effekt</a:t>
            </a:r>
          </a:p>
        </p:txBody>
      </p:sp>
      <p:pic>
        <p:nvPicPr>
          <p:cNvPr id="3" name="Bilde 2"/>
          <p:cNvPicPr>
            <a:picLocks noChangeAspect="1"/>
          </p:cNvPicPr>
          <p:nvPr/>
        </p:nvPicPr>
        <p:blipFill rotWithShape="1">
          <a:blip r:embed="rId3" cstate="print">
            <a:extLst>
              <a:ext uri="{28A0092B-C50C-407E-A947-70E740481C1C}">
                <a14:useLocalDpi xmlns:a14="http://schemas.microsoft.com/office/drawing/2010/main" val="0"/>
              </a:ext>
            </a:extLst>
          </a:blip>
          <a:srcRect r="1235" b="6071"/>
          <a:stretch/>
        </p:blipFill>
        <p:spPr>
          <a:xfrm>
            <a:off x="9856986" y="341883"/>
            <a:ext cx="5760640" cy="8208912"/>
          </a:xfrm>
          <a:prstGeom prst="rect">
            <a:avLst/>
          </a:prstGeom>
        </p:spPr>
      </p:pic>
    </p:spTree>
    <p:extLst>
      <p:ext uri="{BB962C8B-B14F-4D97-AF65-F5344CB8AC3E}">
        <p14:creationId xmlns:p14="http://schemas.microsoft.com/office/powerpoint/2010/main" val="4282162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Effekt</a:t>
            </a:r>
            <a:endParaRPr lang="nb-NO" dirty="0"/>
          </a:p>
        </p:txBody>
      </p:sp>
      <p:sp>
        <p:nvSpPr>
          <p:cNvPr id="3" name="Plassholder for innhold 2"/>
          <p:cNvSpPr>
            <a:spLocks noGrp="1"/>
          </p:cNvSpPr>
          <p:nvPr>
            <p:ph idx="1"/>
          </p:nvPr>
        </p:nvSpPr>
        <p:spPr/>
        <p:txBody>
          <a:bodyPr/>
          <a:lstStyle/>
          <a:p>
            <a:pPr marL="0" indent="0" algn="ctr">
              <a:buNone/>
            </a:pPr>
            <a:r>
              <a:rPr lang="nb-NO" dirty="0" smtClean="0"/>
              <a:t>Effekt = arbeid / tid 	</a:t>
            </a:r>
          </a:p>
          <a:p>
            <a:pPr marL="0" indent="0" algn="ctr">
              <a:buNone/>
            </a:pPr>
            <a:r>
              <a:rPr lang="nb-NO" dirty="0" smtClean="0"/>
              <a:t>P = W / t</a:t>
            </a:r>
          </a:p>
          <a:p>
            <a:pPr marL="0" indent="0" algn="ctr">
              <a:buNone/>
            </a:pPr>
            <a:endParaRPr lang="nb-NO" dirty="0" smtClean="0"/>
          </a:p>
          <a:p>
            <a:pPr marL="0" indent="0">
              <a:buNone/>
            </a:pPr>
            <a:r>
              <a:rPr lang="nb-NO" dirty="0" smtClean="0"/>
              <a:t>Effekt sier hvor mye energi som omdannes pr tid</a:t>
            </a:r>
          </a:p>
          <a:p>
            <a:pPr marL="0" indent="0">
              <a:buNone/>
            </a:pPr>
            <a:endParaRPr lang="nb-NO" dirty="0" smtClean="0"/>
          </a:p>
          <a:p>
            <a:pPr marL="0" indent="0">
              <a:buNone/>
            </a:pPr>
            <a:r>
              <a:rPr lang="nb-NO" dirty="0"/>
              <a:t>	</a:t>
            </a:r>
          </a:p>
        </p:txBody>
      </p:sp>
    </p:spTree>
    <p:extLst>
      <p:ext uri="{BB962C8B-B14F-4D97-AF65-F5344CB8AC3E}">
        <p14:creationId xmlns:p14="http://schemas.microsoft.com/office/powerpoint/2010/main" val="2446416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Effekt i kraftverket</a:t>
            </a:r>
            <a:endParaRPr lang="nb-NO" dirty="0"/>
          </a:p>
        </p:txBody>
      </p:sp>
      <p:sp>
        <p:nvSpPr>
          <p:cNvPr id="3" name="Plassholder for innhold 2"/>
          <p:cNvSpPr>
            <a:spLocks noGrp="1"/>
          </p:cNvSpPr>
          <p:nvPr>
            <p:ph idx="1"/>
          </p:nvPr>
        </p:nvSpPr>
        <p:spPr>
          <a:xfrm>
            <a:off x="703244" y="2009936"/>
            <a:ext cx="14631829" cy="7068685"/>
          </a:xfrm>
        </p:spPr>
        <p:txBody>
          <a:bodyPr>
            <a:normAutofit fontScale="70000" lnSpcReduction="20000"/>
          </a:bodyPr>
          <a:lstStyle/>
          <a:p>
            <a:pPr marL="0" indent="0">
              <a:buNone/>
            </a:pPr>
            <a:r>
              <a:rPr lang="nb-NO" dirty="0" smtClean="0"/>
              <a:t>Viktig formel i kraftindustrien!</a:t>
            </a:r>
          </a:p>
          <a:p>
            <a:pPr marL="0" indent="0">
              <a:buNone/>
            </a:pPr>
            <a:endParaRPr lang="nb-NO" sz="3900" dirty="0"/>
          </a:p>
          <a:p>
            <a:pPr marL="0" indent="0">
              <a:buNone/>
            </a:pPr>
            <a:r>
              <a:rPr lang="nb-NO" sz="7200" b="1" dirty="0">
                <a:solidFill>
                  <a:srgbClr val="FF0000"/>
                </a:solidFill>
              </a:rPr>
              <a:t>	</a:t>
            </a:r>
            <a:r>
              <a:rPr lang="nb-NO" sz="7200" b="1" dirty="0"/>
              <a:t>Effekt: 	P = </a:t>
            </a:r>
            <a:r>
              <a:rPr lang="nb-NO" sz="7200" b="1" dirty="0">
                <a:sym typeface="Symbol"/>
              </a:rPr>
              <a:t> </a:t>
            </a:r>
            <a:r>
              <a:rPr lang="nb-NO" sz="7200" b="1" dirty="0"/>
              <a:t>∙ g ∙ h ∙ Q ∙ </a:t>
            </a:r>
            <a:r>
              <a:rPr lang="nb-NO" sz="7200" b="1" dirty="0">
                <a:sym typeface="Symbol"/>
              </a:rPr>
              <a:t></a:t>
            </a:r>
          </a:p>
          <a:p>
            <a:pPr marL="0" indent="0">
              <a:buNone/>
            </a:pPr>
            <a:endParaRPr lang="nb-NO" sz="7200" b="1" dirty="0">
              <a:solidFill>
                <a:srgbClr val="FF0000"/>
              </a:solidFill>
              <a:sym typeface="Symbol"/>
            </a:endParaRPr>
          </a:p>
          <a:p>
            <a:pPr marL="0" indent="0">
              <a:buNone/>
            </a:pPr>
            <a:r>
              <a:rPr lang="nb-NO" dirty="0" smtClean="0">
                <a:sym typeface="Symbol"/>
              </a:rPr>
              <a:t>: vannets tetthet</a:t>
            </a:r>
          </a:p>
          <a:p>
            <a:pPr marL="0" indent="0">
              <a:buNone/>
            </a:pPr>
            <a:r>
              <a:rPr lang="nb-NO" dirty="0" smtClean="0">
                <a:sym typeface="Symbol"/>
              </a:rPr>
              <a:t>g: Tyngdens akselerasjon g = 9.81 </a:t>
            </a:r>
            <a:r>
              <a:rPr lang="nb-NO" dirty="0" err="1" smtClean="0">
                <a:sym typeface="Symbol"/>
              </a:rPr>
              <a:t>m/s</a:t>
            </a:r>
            <a:r>
              <a:rPr lang="nb-NO" dirty="0" smtClean="0">
                <a:sym typeface="Symbol"/>
              </a:rPr>
              <a:t> </a:t>
            </a:r>
            <a:r>
              <a:rPr lang="nb-NO" baseline="30000" dirty="0" smtClean="0">
                <a:sym typeface="Symbol"/>
              </a:rPr>
              <a:t>2</a:t>
            </a:r>
            <a:endParaRPr lang="nb-NO" baseline="30000" dirty="0">
              <a:sym typeface="Symbol"/>
            </a:endParaRPr>
          </a:p>
          <a:p>
            <a:pPr marL="0" indent="0">
              <a:buNone/>
            </a:pPr>
            <a:r>
              <a:rPr lang="nb-NO" dirty="0">
                <a:sym typeface="Symbol"/>
              </a:rPr>
              <a:t>h</a:t>
            </a:r>
            <a:r>
              <a:rPr lang="nb-NO" dirty="0" smtClean="0">
                <a:sym typeface="Symbol"/>
              </a:rPr>
              <a:t>: fallhøyde</a:t>
            </a:r>
          </a:p>
          <a:p>
            <a:pPr marL="0" indent="0">
              <a:buNone/>
            </a:pPr>
            <a:r>
              <a:rPr lang="nb-NO" dirty="0" smtClean="0">
                <a:sym typeface="Symbol"/>
              </a:rPr>
              <a:t>Q</a:t>
            </a:r>
            <a:r>
              <a:rPr lang="nb-NO" dirty="0">
                <a:sym typeface="Symbol"/>
              </a:rPr>
              <a:t>: Vannføring, volum / tid</a:t>
            </a:r>
          </a:p>
          <a:p>
            <a:pPr marL="0" indent="0">
              <a:buNone/>
            </a:pPr>
            <a:endParaRPr lang="nb-NO" dirty="0" smtClean="0">
              <a:sym typeface="Symbol"/>
            </a:endParaRPr>
          </a:p>
          <a:p>
            <a:pPr marL="0" indent="0">
              <a:buNone/>
            </a:pPr>
            <a:r>
              <a:rPr lang="nb-NO" dirty="0" smtClean="0">
                <a:sym typeface="Symbol"/>
              </a:rPr>
              <a:t>: virkningsgrad</a:t>
            </a:r>
          </a:p>
          <a:p>
            <a:pPr marL="0" indent="0">
              <a:buNone/>
            </a:pPr>
            <a:endParaRPr lang="nb-NO" dirty="0">
              <a:sym typeface="Symbol"/>
            </a:endParaRPr>
          </a:p>
          <a:p>
            <a:pPr marL="0" indent="0">
              <a:buNone/>
            </a:pPr>
            <a:r>
              <a:rPr lang="nb-NO" sz="7500" dirty="0">
                <a:sym typeface="Symbol"/>
              </a:rPr>
              <a:t>Oppgave 2: Hvorfor blir formelen slik?</a:t>
            </a:r>
            <a:endParaRPr lang="nb-NO" sz="7500" dirty="0"/>
          </a:p>
        </p:txBody>
      </p:sp>
    </p:spTree>
    <p:extLst>
      <p:ext uri="{BB962C8B-B14F-4D97-AF65-F5344CB8AC3E}">
        <p14:creationId xmlns:p14="http://schemas.microsoft.com/office/powerpoint/2010/main" val="1605207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12880" y="390724"/>
            <a:ext cx="14631829" cy="1106988"/>
          </a:xfrm>
        </p:spPr>
        <p:txBody>
          <a:bodyPr/>
          <a:lstStyle/>
          <a:p>
            <a:r>
              <a:rPr lang="nb-NO" dirty="0" smtClean="0"/>
              <a:t>Oppgave 3</a:t>
            </a:r>
            <a:endParaRPr lang="nb-NO" dirty="0"/>
          </a:p>
        </p:txBody>
      </p:sp>
      <p:sp>
        <p:nvSpPr>
          <p:cNvPr id="3" name="Plassholder for innhold 2"/>
          <p:cNvSpPr>
            <a:spLocks noGrp="1"/>
          </p:cNvSpPr>
          <p:nvPr>
            <p:ph idx="1"/>
          </p:nvPr>
        </p:nvSpPr>
        <p:spPr>
          <a:xfrm>
            <a:off x="812880" y="1702601"/>
            <a:ext cx="14631829" cy="7683354"/>
          </a:xfrm>
        </p:spPr>
        <p:txBody>
          <a:bodyPr>
            <a:normAutofit/>
          </a:bodyPr>
          <a:lstStyle/>
          <a:p>
            <a:pPr marL="0" indent="0">
              <a:buNone/>
            </a:pPr>
            <a:r>
              <a:rPr lang="nb-NO" sz="4000" dirty="0" smtClean="0"/>
              <a:t>a) Hvor stor er effekten i Svartisen Kraftverk?</a:t>
            </a:r>
          </a:p>
          <a:p>
            <a:pPr marL="0" indent="0">
              <a:buNone/>
            </a:pPr>
            <a:r>
              <a:rPr lang="nb-NO" sz="4000" dirty="0" smtClean="0"/>
              <a:t>Anta at vannføring er 70 m</a:t>
            </a:r>
            <a:r>
              <a:rPr lang="nb-NO" sz="4000" baseline="30000" dirty="0" smtClean="0"/>
              <a:t>3</a:t>
            </a:r>
            <a:r>
              <a:rPr lang="nb-NO" sz="4000" dirty="0" smtClean="0"/>
              <a:t> / s og </a:t>
            </a:r>
          </a:p>
          <a:p>
            <a:pPr marL="0" indent="0">
              <a:buNone/>
            </a:pPr>
            <a:r>
              <a:rPr lang="nb-NO" sz="4000" dirty="0" smtClean="0"/>
              <a:t>virkningsgrad </a:t>
            </a:r>
            <a:r>
              <a:rPr lang="nb-NO" sz="4000" dirty="0" smtClean="0">
                <a:sym typeface="Symbol"/>
              </a:rPr>
              <a:t> = 0.87</a:t>
            </a:r>
          </a:p>
          <a:p>
            <a:pPr marL="0" indent="0">
              <a:buNone/>
            </a:pPr>
            <a:endParaRPr lang="nb-NO" sz="4000" dirty="0" smtClean="0">
              <a:sym typeface="Symbol"/>
            </a:endParaRPr>
          </a:p>
          <a:p>
            <a:pPr marL="0" indent="0">
              <a:buNone/>
            </a:pPr>
            <a:r>
              <a:rPr lang="nb-NO" sz="4000" dirty="0" smtClean="0">
                <a:sym typeface="Symbol"/>
              </a:rPr>
              <a:t>b) Kraftverket kjører 6200 timer pr år. Hvor stor blir energiproduksjonen i løpet av et år?</a:t>
            </a:r>
          </a:p>
          <a:p>
            <a:pPr marL="0" indent="0">
              <a:buNone/>
            </a:pPr>
            <a:endParaRPr lang="nb-NO" sz="4000" dirty="0">
              <a:sym typeface="Symbol"/>
            </a:endParaRPr>
          </a:p>
          <a:p>
            <a:pPr marL="0" indent="0">
              <a:buNone/>
            </a:pPr>
            <a:r>
              <a:rPr lang="nb-NO" sz="4000" dirty="0" smtClean="0">
                <a:sym typeface="Symbol"/>
              </a:rPr>
              <a:t>c) Hvor mange husstander rekker dette til?</a:t>
            </a:r>
          </a:p>
          <a:p>
            <a:pPr marL="0" indent="0">
              <a:buNone/>
            </a:pPr>
            <a:r>
              <a:rPr lang="nb-NO" sz="4000" dirty="0" smtClean="0">
                <a:sym typeface="Symbol"/>
              </a:rPr>
              <a:t>En husstand bruker 20 000 kWh pr år.</a:t>
            </a:r>
          </a:p>
          <a:p>
            <a:pPr marL="0" indent="0">
              <a:buNone/>
            </a:pPr>
            <a:endParaRPr lang="nb-NO" dirty="0" smtClean="0">
              <a:sym typeface="Symbol"/>
            </a:endParaRPr>
          </a:p>
          <a:p>
            <a:pPr marL="0" indent="0">
              <a:buNone/>
            </a:pPr>
            <a:endParaRPr lang="nb-NO" dirty="0" smtClean="0"/>
          </a:p>
          <a:p>
            <a:pPr marL="0" indent="0">
              <a:buNone/>
            </a:pPr>
            <a:endParaRPr lang="nb-NO" dirty="0" smtClean="0"/>
          </a:p>
          <a:p>
            <a:pPr marL="0" indent="0">
              <a:buNone/>
            </a:pPr>
            <a:endParaRPr lang="nb-NO" dirty="0"/>
          </a:p>
        </p:txBody>
      </p:sp>
    </p:spTree>
    <p:extLst>
      <p:ext uri="{BB962C8B-B14F-4D97-AF65-F5344CB8AC3E}">
        <p14:creationId xmlns:p14="http://schemas.microsoft.com/office/powerpoint/2010/main" val="3810912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fontScale="90000"/>
          </a:bodyPr>
          <a:lstStyle/>
          <a:p>
            <a:r>
              <a:rPr lang="nb-NO" dirty="0" smtClean="0"/>
              <a:t>EKSTRABILDER OM Å JOBBE I FORNYBARBRANSJEN</a:t>
            </a:r>
            <a:endParaRPr lang="nb-NO" dirty="0"/>
          </a:p>
        </p:txBody>
      </p:sp>
      <p:sp>
        <p:nvSpPr>
          <p:cNvPr id="5" name="Undertittel 4"/>
          <p:cNvSpPr>
            <a:spLocks noGrp="1"/>
          </p:cNvSpPr>
          <p:nvPr>
            <p:ph type="subTitle" idx="1"/>
          </p:nvPr>
        </p:nvSpPr>
        <p:spPr/>
        <p:txBody>
          <a:bodyPr>
            <a:normAutofit lnSpcReduction="10000"/>
          </a:bodyPr>
          <a:lstStyle/>
          <a:p>
            <a:endParaRPr lang="nb-NO"/>
          </a:p>
        </p:txBody>
      </p:sp>
    </p:spTree>
    <p:extLst>
      <p:ext uri="{BB962C8B-B14F-4D97-AF65-F5344CB8AC3E}">
        <p14:creationId xmlns:p14="http://schemas.microsoft.com/office/powerpoint/2010/main" val="336975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err="1" smtClean="0"/>
              <a:t>Driftsentralen</a:t>
            </a:r>
            <a:endParaRPr lang="nb-NO" dirty="0"/>
          </a:p>
        </p:txBody>
      </p:sp>
      <p:pic>
        <p:nvPicPr>
          <p:cNvPr id="5" name="Bilde 4"/>
          <p:cNvPicPr>
            <a:picLocks noChangeAspect="1"/>
          </p:cNvPicPr>
          <p:nvPr/>
        </p:nvPicPr>
        <p:blipFill rotWithShape="1">
          <a:blip r:embed="rId2" cstate="print">
            <a:extLst>
              <a:ext uri="{28A0092B-C50C-407E-A947-70E740481C1C}">
                <a14:useLocalDpi xmlns:a14="http://schemas.microsoft.com/office/drawing/2010/main" val="0"/>
              </a:ext>
            </a:extLst>
          </a:blip>
          <a:srcRect t="8628" b="11734"/>
          <a:stretch/>
        </p:blipFill>
        <p:spPr>
          <a:xfrm>
            <a:off x="0" y="-450204"/>
            <a:ext cx="16257588" cy="8640960"/>
          </a:xfrm>
          <a:prstGeom prst="rect">
            <a:avLst/>
          </a:prstGeom>
        </p:spPr>
      </p:pic>
    </p:spTree>
    <p:extLst>
      <p:ext uri="{BB962C8B-B14F-4D97-AF65-F5344CB8AC3E}">
        <p14:creationId xmlns:p14="http://schemas.microsoft.com/office/powerpoint/2010/main" val="11795033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Kontorarbeid</a:t>
            </a:r>
            <a:endParaRPr lang="nb-NO" dirty="0"/>
          </a:p>
        </p:txBody>
      </p:sp>
      <p:pic>
        <p:nvPicPr>
          <p:cNvPr id="3" name="Bilde 2"/>
          <p:cNvPicPr>
            <a:picLocks noChangeAspect="1"/>
          </p:cNvPicPr>
          <p:nvPr/>
        </p:nvPicPr>
        <p:blipFill rotWithShape="1">
          <a:blip r:embed="rId2" cstate="print">
            <a:extLst>
              <a:ext uri="{28A0092B-C50C-407E-A947-70E740481C1C}">
                <a14:useLocalDpi xmlns:a14="http://schemas.microsoft.com/office/drawing/2010/main" val="0"/>
              </a:ext>
            </a:extLst>
          </a:blip>
          <a:srcRect l="50" t="17422" r="-50" b="6424"/>
          <a:stretch/>
        </p:blipFill>
        <p:spPr>
          <a:xfrm>
            <a:off x="0" y="0"/>
            <a:ext cx="16257588" cy="8262763"/>
          </a:xfrm>
          <a:prstGeom prst="rect">
            <a:avLst/>
          </a:prstGeom>
        </p:spPr>
      </p:pic>
    </p:spTree>
    <p:extLst>
      <p:ext uri="{BB962C8B-B14F-4D97-AF65-F5344CB8AC3E}">
        <p14:creationId xmlns:p14="http://schemas.microsoft.com/office/powerpoint/2010/main" val="1755437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Vannkraft</a:t>
            </a:r>
            <a:endParaRPr lang="nb-NO" dirty="0"/>
          </a:p>
        </p:txBody>
      </p:sp>
      <p:pic>
        <p:nvPicPr>
          <p:cNvPr id="3" name="Bilde 2"/>
          <p:cNvPicPr>
            <a:picLocks noChangeAspect="1"/>
          </p:cNvPicPr>
          <p:nvPr/>
        </p:nvPicPr>
        <p:blipFill rotWithShape="1">
          <a:blip r:embed="rId2" cstate="print">
            <a:extLst>
              <a:ext uri="{28A0092B-C50C-407E-A947-70E740481C1C}">
                <a14:useLocalDpi xmlns:a14="http://schemas.microsoft.com/office/drawing/2010/main" val="0"/>
              </a:ext>
            </a:extLst>
          </a:blip>
          <a:srcRect l="-118" t="15238" r="118" b="7906"/>
          <a:stretch/>
        </p:blipFill>
        <p:spPr>
          <a:xfrm>
            <a:off x="-27346" y="-120626"/>
            <a:ext cx="16284934" cy="8352928"/>
          </a:xfrm>
          <a:prstGeom prst="rect">
            <a:avLst/>
          </a:prstGeom>
        </p:spPr>
      </p:pic>
    </p:spTree>
    <p:extLst>
      <p:ext uri="{BB962C8B-B14F-4D97-AF65-F5344CB8AC3E}">
        <p14:creationId xmlns:p14="http://schemas.microsoft.com/office/powerpoint/2010/main" val="2015887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_DSC5380.jpg"/>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r="-108"/>
          <a:stretch/>
        </p:blipFill>
        <p:spPr/>
      </p:pic>
      <p:pic>
        <p:nvPicPr>
          <p:cNvPr id="3" name="Bilde 2"/>
          <p:cNvPicPr>
            <a:picLocks noChangeAspect="1"/>
          </p:cNvPicPr>
          <p:nvPr/>
        </p:nvPicPr>
        <p:blipFill>
          <a:blip r:embed="rId3"/>
          <a:stretch>
            <a:fillRect/>
          </a:stretch>
        </p:blipFill>
        <p:spPr>
          <a:xfrm rot="3105735">
            <a:off x="1789659" y="-5343910"/>
            <a:ext cx="10029886" cy="13477660"/>
          </a:xfrm>
          <a:prstGeom prst="rect">
            <a:avLst/>
          </a:prstGeom>
        </p:spPr>
      </p:pic>
      <p:sp>
        <p:nvSpPr>
          <p:cNvPr id="4" name="Tittel 3"/>
          <p:cNvSpPr>
            <a:spLocks noGrp="1"/>
          </p:cNvSpPr>
          <p:nvPr>
            <p:ph type="title"/>
          </p:nvPr>
        </p:nvSpPr>
        <p:spPr>
          <a:xfrm>
            <a:off x="639962" y="125859"/>
            <a:ext cx="14631829" cy="1626129"/>
          </a:xfrm>
        </p:spPr>
        <p:txBody>
          <a:bodyPr>
            <a:normAutofit/>
          </a:bodyPr>
          <a:lstStyle/>
          <a:p>
            <a:r>
              <a:rPr lang="nb-NO" sz="2400" dirty="0" smtClean="0"/>
              <a:t>Fysikk 1:</a:t>
            </a:r>
            <a:br>
              <a:rPr lang="nb-NO" sz="2400" dirty="0" smtClean="0"/>
            </a:br>
            <a:r>
              <a:rPr lang="nb-NO" sz="4800" dirty="0"/>
              <a:t>Potensiell energi og vannkraftverk</a:t>
            </a:r>
          </a:p>
        </p:txBody>
      </p:sp>
    </p:spTree>
    <p:extLst>
      <p:ext uri="{BB962C8B-B14F-4D97-AF65-F5344CB8AC3E}">
        <p14:creationId xmlns:p14="http://schemas.microsoft.com/office/powerpoint/2010/main" val="2671994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Vannkraft</a:t>
            </a:r>
            <a:endParaRPr lang="nb-NO" dirty="0"/>
          </a:p>
        </p:txBody>
      </p:sp>
      <p:pic>
        <p:nvPicPr>
          <p:cNvPr id="3" name="Bilde 2"/>
          <p:cNvPicPr>
            <a:picLocks noChangeAspect="1"/>
          </p:cNvPicPr>
          <p:nvPr/>
        </p:nvPicPr>
        <p:blipFill rotWithShape="1">
          <a:blip r:embed="rId2" cstate="print">
            <a:extLst>
              <a:ext uri="{28A0092B-C50C-407E-A947-70E740481C1C}">
                <a14:useLocalDpi xmlns:a14="http://schemas.microsoft.com/office/drawing/2010/main" val="0"/>
              </a:ext>
            </a:extLst>
          </a:blip>
          <a:srcRect l="-119" t="664" r="119" b="8032"/>
          <a:stretch/>
        </p:blipFill>
        <p:spPr>
          <a:xfrm>
            <a:off x="-27528" y="-1674342"/>
            <a:ext cx="16257588" cy="9906643"/>
          </a:xfrm>
          <a:prstGeom prst="rect">
            <a:avLst/>
          </a:prstGeom>
        </p:spPr>
      </p:pic>
    </p:spTree>
    <p:extLst>
      <p:ext uri="{BB962C8B-B14F-4D97-AF65-F5344CB8AC3E}">
        <p14:creationId xmlns:p14="http://schemas.microsoft.com/office/powerpoint/2010/main" val="2017340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Nett</a:t>
            </a:r>
            <a:endParaRPr lang="nb-NO" dirty="0"/>
          </a:p>
        </p:txBody>
      </p:sp>
      <p:pic>
        <p:nvPicPr>
          <p:cNvPr id="3" name="Bilde 2"/>
          <p:cNvPicPr>
            <a:picLocks noChangeAspect="1"/>
          </p:cNvPicPr>
          <p:nvPr/>
        </p:nvPicPr>
        <p:blipFill rotWithShape="1">
          <a:blip r:embed="rId2" cstate="print">
            <a:extLst>
              <a:ext uri="{28A0092B-C50C-407E-A947-70E740481C1C}">
                <a14:useLocalDpi xmlns:a14="http://schemas.microsoft.com/office/drawing/2010/main" val="0"/>
              </a:ext>
            </a:extLst>
          </a:blip>
          <a:srcRect l="5" t="13434" r="-5" b="11774"/>
          <a:stretch/>
        </p:blipFill>
        <p:spPr>
          <a:xfrm>
            <a:off x="-7312" y="-1"/>
            <a:ext cx="16264900" cy="8118748"/>
          </a:xfrm>
          <a:prstGeom prst="rect">
            <a:avLst/>
          </a:prstGeom>
        </p:spPr>
      </p:pic>
    </p:spTree>
    <p:extLst>
      <p:ext uri="{BB962C8B-B14F-4D97-AF65-F5344CB8AC3E}">
        <p14:creationId xmlns:p14="http://schemas.microsoft.com/office/powerpoint/2010/main" val="1846198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Nett</a:t>
            </a:r>
            <a:endParaRPr lang="nb-NO" dirty="0"/>
          </a:p>
        </p:txBody>
      </p:sp>
      <p:pic>
        <p:nvPicPr>
          <p:cNvPr id="3" name="Bilde 2"/>
          <p:cNvPicPr>
            <a:picLocks noChangeAspect="1"/>
          </p:cNvPicPr>
          <p:nvPr/>
        </p:nvPicPr>
        <p:blipFill rotWithShape="1">
          <a:blip r:embed="rId2" cstate="print">
            <a:extLst>
              <a:ext uri="{28A0092B-C50C-407E-A947-70E740481C1C}">
                <a14:useLocalDpi xmlns:a14="http://schemas.microsoft.com/office/drawing/2010/main" val="0"/>
              </a:ext>
            </a:extLst>
          </a:blip>
          <a:srcRect l="50" t="10786" r="-50" b="13061"/>
          <a:stretch/>
        </p:blipFill>
        <p:spPr>
          <a:xfrm>
            <a:off x="0" y="-1"/>
            <a:ext cx="16257588" cy="8262764"/>
          </a:xfrm>
          <a:prstGeom prst="rect">
            <a:avLst/>
          </a:prstGeom>
        </p:spPr>
      </p:pic>
    </p:spTree>
    <p:extLst>
      <p:ext uri="{BB962C8B-B14F-4D97-AF65-F5344CB8AC3E}">
        <p14:creationId xmlns:p14="http://schemas.microsoft.com/office/powerpoint/2010/main" val="14865801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upload.wikimedia.org/wikipedia/commons/thumb/d/db/Storvassdammen_3.JPG/1024px-Storvassdammen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0861" cy="9756775"/>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831271" y="678154"/>
            <a:ext cx="14631829" cy="1626129"/>
          </a:xfrm>
        </p:spPr>
        <p:txBody>
          <a:bodyPr>
            <a:normAutofit fontScale="90000"/>
          </a:bodyPr>
          <a:lstStyle/>
          <a:p>
            <a:r>
              <a:rPr lang="nb-NO" dirty="0" smtClean="0"/>
              <a:t>Hvordan får vi fornybar energi fra et vannkraftverk?</a:t>
            </a:r>
            <a:endParaRPr lang="nb-NO" dirty="0"/>
          </a:p>
        </p:txBody>
      </p:sp>
    </p:spTree>
    <p:extLst>
      <p:ext uri="{BB962C8B-B14F-4D97-AF65-F5344CB8AC3E}">
        <p14:creationId xmlns:p14="http://schemas.microsoft.com/office/powerpoint/2010/main" val="4184420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fornybar.no/upload_images/6A6043D25CBE46179FA201D7A15DA2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44" y="2104759"/>
            <a:ext cx="10395607" cy="548762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lstStyle/>
          <a:p>
            <a:r>
              <a:rPr lang="nb-NO" dirty="0" smtClean="0"/>
              <a:t>Omdanning av energi</a:t>
            </a:r>
            <a:endParaRPr lang="nb-NO" dirty="0"/>
          </a:p>
        </p:txBody>
      </p:sp>
      <p:grpSp>
        <p:nvGrpSpPr>
          <p:cNvPr id="9" name="Gruppe 8"/>
          <p:cNvGrpSpPr/>
          <p:nvPr/>
        </p:nvGrpSpPr>
        <p:grpSpPr>
          <a:xfrm>
            <a:off x="10817355" y="2317270"/>
            <a:ext cx="3456722" cy="819556"/>
            <a:chOff x="6084168" y="1628800"/>
            <a:chExt cx="1944216" cy="576063"/>
          </a:xfrm>
        </p:grpSpPr>
        <p:sp>
          <p:nvSpPr>
            <p:cNvPr id="5" name="Bildeforklaring med linje 1 4"/>
            <p:cNvSpPr/>
            <p:nvPr/>
          </p:nvSpPr>
          <p:spPr>
            <a:xfrm>
              <a:off x="6084168" y="1628800"/>
              <a:ext cx="1944216" cy="576063"/>
            </a:xfrm>
            <a:prstGeom prst="borderCallout1">
              <a:avLst>
                <a:gd name="adj1" fmla="val 18750"/>
                <a:gd name="adj2" fmla="val -8333"/>
                <a:gd name="adj3" fmla="val 185614"/>
                <a:gd name="adj4" fmla="val -2104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6" name="TekstSylinder 5"/>
            <p:cNvSpPr txBox="1"/>
            <p:nvPr/>
          </p:nvSpPr>
          <p:spPr>
            <a:xfrm>
              <a:off x="6084168" y="1700808"/>
              <a:ext cx="1944216" cy="378586"/>
            </a:xfrm>
            <a:prstGeom prst="rect">
              <a:avLst/>
            </a:prstGeom>
            <a:noFill/>
          </p:spPr>
          <p:txBody>
            <a:bodyPr wrap="square" rtlCol="0">
              <a:spAutoFit/>
            </a:bodyPr>
            <a:lstStyle/>
            <a:p>
              <a:r>
                <a:rPr lang="nb-NO" dirty="0">
                  <a:solidFill>
                    <a:prstClr val="black"/>
                  </a:solidFill>
                </a:rPr>
                <a:t>Potensiell energi</a:t>
              </a:r>
            </a:p>
          </p:txBody>
        </p:sp>
      </p:grpSp>
      <p:grpSp>
        <p:nvGrpSpPr>
          <p:cNvPr id="4" name="Gruppe 3"/>
          <p:cNvGrpSpPr/>
          <p:nvPr/>
        </p:nvGrpSpPr>
        <p:grpSpPr>
          <a:xfrm>
            <a:off x="11444828" y="4161275"/>
            <a:ext cx="3200668" cy="717114"/>
            <a:chOff x="6437087" y="2924944"/>
            <a:chExt cx="1800200" cy="504057"/>
          </a:xfrm>
        </p:grpSpPr>
        <p:sp>
          <p:nvSpPr>
            <p:cNvPr id="8" name="Bildeforklaring med linje 1 7"/>
            <p:cNvSpPr/>
            <p:nvPr/>
          </p:nvSpPr>
          <p:spPr>
            <a:xfrm>
              <a:off x="6444208" y="2924944"/>
              <a:ext cx="1793079" cy="504057"/>
            </a:xfrm>
            <a:prstGeom prst="borderCallout1">
              <a:avLst>
                <a:gd name="adj1" fmla="val 18750"/>
                <a:gd name="adj2" fmla="val -8333"/>
                <a:gd name="adj3" fmla="val 102605"/>
                <a:gd name="adj4" fmla="val -2276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0" name="TekstSylinder 9"/>
            <p:cNvSpPr txBox="1"/>
            <p:nvPr/>
          </p:nvSpPr>
          <p:spPr>
            <a:xfrm>
              <a:off x="6437087" y="3038709"/>
              <a:ext cx="1800200" cy="378586"/>
            </a:xfrm>
            <a:prstGeom prst="rect">
              <a:avLst/>
            </a:prstGeom>
            <a:noFill/>
          </p:spPr>
          <p:txBody>
            <a:bodyPr wrap="square" rtlCol="0">
              <a:spAutoFit/>
            </a:bodyPr>
            <a:lstStyle/>
            <a:p>
              <a:r>
                <a:rPr lang="nb-NO" dirty="0">
                  <a:solidFill>
                    <a:prstClr val="black"/>
                  </a:solidFill>
                </a:rPr>
                <a:t>Kinetisk energi</a:t>
              </a:r>
            </a:p>
          </p:txBody>
        </p:sp>
      </p:grpSp>
      <p:grpSp>
        <p:nvGrpSpPr>
          <p:cNvPr id="3" name="Gruppe 2"/>
          <p:cNvGrpSpPr/>
          <p:nvPr/>
        </p:nvGrpSpPr>
        <p:grpSpPr>
          <a:xfrm>
            <a:off x="12486436" y="5288167"/>
            <a:ext cx="3200668" cy="717114"/>
            <a:chOff x="7022934" y="3717032"/>
            <a:chExt cx="1800200" cy="504057"/>
          </a:xfrm>
        </p:grpSpPr>
        <p:sp>
          <p:nvSpPr>
            <p:cNvPr id="12" name="Bildeforklaring med linje 1 11"/>
            <p:cNvSpPr/>
            <p:nvPr/>
          </p:nvSpPr>
          <p:spPr>
            <a:xfrm>
              <a:off x="7030055" y="3717032"/>
              <a:ext cx="1793079" cy="504057"/>
            </a:xfrm>
            <a:prstGeom prst="borderCallout1">
              <a:avLst>
                <a:gd name="adj1" fmla="val 18750"/>
                <a:gd name="adj2" fmla="val -8333"/>
                <a:gd name="adj3" fmla="val 28393"/>
                <a:gd name="adj4" fmla="val -19209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13" name="TekstSylinder 12"/>
            <p:cNvSpPr txBox="1"/>
            <p:nvPr/>
          </p:nvSpPr>
          <p:spPr>
            <a:xfrm>
              <a:off x="7022934" y="3784394"/>
              <a:ext cx="1800200" cy="378586"/>
            </a:xfrm>
            <a:prstGeom prst="rect">
              <a:avLst/>
            </a:prstGeom>
            <a:noFill/>
          </p:spPr>
          <p:txBody>
            <a:bodyPr wrap="square" rtlCol="0">
              <a:spAutoFit/>
            </a:bodyPr>
            <a:lstStyle/>
            <a:p>
              <a:r>
                <a:rPr lang="nb-NO" dirty="0">
                  <a:solidFill>
                    <a:prstClr val="black"/>
                  </a:solidFill>
                </a:rPr>
                <a:t>Elektrisk energi</a:t>
              </a:r>
            </a:p>
          </p:txBody>
        </p:sp>
      </p:grpSp>
    </p:spTree>
    <p:extLst>
      <p:ext uri="{BB962C8B-B14F-4D97-AF65-F5344CB8AC3E}">
        <p14:creationId xmlns:p14="http://schemas.microsoft.com/office/powerpoint/2010/main" val="536722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7335" y="5902835"/>
            <a:ext cx="7041470" cy="819558"/>
          </a:xfrm>
        </p:spPr>
        <p:txBody>
          <a:bodyPr>
            <a:noAutofit/>
          </a:bodyPr>
          <a:lstStyle/>
          <a:p>
            <a:r>
              <a:rPr lang="nb-NO" sz="3900" dirty="0"/>
              <a:t>Storglomvatnet</a:t>
            </a:r>
          </a:p>
        </p:txBody>
      </p:sp>
      <p:sp>
        <p:nvSpPr>
          <p:cNvPr id="3" name="Plassholder for innhold 2"/>
          <p:cNvSpPr>
            <a:spLocks noGrp="1"/>
          </p:cNvSpPr>
          <p:nvPr>
            <p:ph idx="1"/>
          </p:nvPr>
        </p:nvSpPr>
        <p:spPr>
          <a:xfrm>
            <a:off x="7488661" y="1805047"/>
            <a:ext cx="8321737" cy="6439021"/>
          </a:xfrm>
        </p:spPr>
        <p:txBody>
          <a:bodyPr/>
          <a:lstStyle/>
          <a:p>
            <a:pPr marL="0" indent="0">
              <a:buNone/>
            </a:pPr>
            <a:r>
              <a:rPr lang="nb-NO" dirty="0" smtClean="0"/>
              <a:t>a) Finn volumet av vannet som er tilgjengelig for kraftproduksjon</a:t>
            </a:r>
          </a:p>
          <a:p>
            <a:pPr marL="0" indent="0">
              <a:buNone/>
            </a:pPr>
            <a:endParaRPr lang="nb-NO" dirty="0"/>
          </a:p>
          <a:p>
            <a:pPr marL="0" indent="0">
              <a:buNone/>
            </a:pPr>
            <a:r>
              <a:rPr lang="nb-NO" dirty="0" smtClean="0"/>
              <a:t>b</a:t>
            </a:r>
            <a:r>
              <a:rPr lang="nb-NO" dirty="0"/>
              <a:t>) Hvor mye </a:t>
            </a:r>
            <a:r>
              <a:rPr lang="nb-NO" dirty="0" smtClean="0"/>
              <a:t>potensiell energi </a:t>
            </a:r>
            <a:r>
              <a:rPr lang="nb-NO" dirty="0"/>
              <a:t>er lagret </a:t>
            </a:r>
            <a:r>
              <a:rPr lang="nb-NO" dirty="0" smtClean="0"/>
              <a:t>i denne vannmengden?</a:t>
            </a:r>
            <a:endParaRPr lang="nb-NO" dirty="0"/>
          </a:p>
          <a:p>
            <a:pPr marL="0" indent="0">
              <a:buNone/>
            </a:pPr>
            <a:endParaRPr lang="nb-NO" dirty="0"/>
          </a:p>
        </p:txBody>
      </p:sp>
      <p:sp>
        <p:nvSpPr>
          <p:cNvPr id="5" name="TekstSylinder 4"/>
          <p:cNvSpPr txBox="1"/>
          <p:nvPr/>
        </p:nvSpPr>
        <p:spPr>
          <a:xfrm>
            <a:off x="447190" y="165931"/>
            <a:ext cx="15491234" cy="1750534"/>
          </a:xfrm>
          <a:prstGeom prst="rect">
            <a:avLst/>
          </a:prstGeom>
          <a:noFill/>
        </p:spPr>
        <p:txBody>
          <a:bodyPr wrap="square" lIns="148645" tIns="74322" rIns="148645" bIns="74322" rtlCol="0">
            <a:spAutoFit/>
          </a:bodyPr>
          <a:lstStyle/>
          <a:p>
            <a:r>
              <a:rPr lang="nb-NO" sz="5200" dirty="0"/>
              <a:t>Oppgave 1. Hvor mye potensiell energi er lagret i et vannmagasin?</a:t>
            </a:r>
          </a:p>
        </p:txBody>
      </p:sp>
      <p:pic>
        <p:nvPicPr>
          <p:cNvPr id="3074" name="Picture 2" descr="http://upload.wikimedia.org/wikipedia/commons/thumb/3/39/Storglomvatnet_from_Holmvassdammen.JPG/640px-Storglomvatnet_from_Holmvassdamm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38" y="2108254"/>
            <a:ext cx="7107668" cy="379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80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12605" y="4980832"/>
            <a:ext cx="10336469" cy="3281931"/>
          </a:xfrm>
        </p:spPr>
        <p:txBody>
          <a:bodyPr>
            <a:normAutofit/>
          </a:bodyPr>
          <a:lstStyle/>
          <a:p>
            <a:pPr marL="0" indent="0">
              <a:buNone/>
            </a:pPr>
            <a:r>
              <a:rPr lang="nb-NO" sz="3200" dirty="0"/>
              <a:t>Høyeste regulerte vannstand: </a:t>
            </a:r>
            <a:r>
              <a:rPr lang="nb-NO" sz="3200" dirty="0" smtClean="0"/>
              <a:t>HRV </a:t>
            </a:r>
            <a:r>
              <a:rPr lang="nb-NO" sz="3200" dirty="0"/>
              <a:t>= 585 m (over havet)</a:t>
            </a:r>
          </a:p>
          <a:p>
            <a:pPr marL="0" indent="0">
              <a:buNone/>
            </a:pPr>
            <a:r>
              <a:rPr lang="nb-NO" sz="3200" dirty="0"/>
              <a:t>Laveste regulerte vannstand: </a:t>
            </a:r>
            <a:r>
              <a:rPr lang="nb-NO" sz="3200" dirty="0" smtClean="0"/>
              <a:t>LRV </a:t>
            </a:r>
            <a:r>
              <a:rPr lang="nb-NO" sz="3200" dirty="0"/>
              <a:t>= 460</a:t>
            </a:r>
            <a:r>
              <a:rPr lang="nb-NO" sz="3200" dirty="0">
                <a:solidFill>
                  <a:srgbClr val="FF0000"/>
                </a:solidFill>
              </a:rPr>
              <a:t> </a:t>
            </a:r>
            <a:r>
              <a:rPr lang="nb-NO" sz="3200" dirty="0"/>
              <a:t>m (over havet)</a:t>
            </a:r>
          </a:p>
          <a:p>
            <a:pPr marL="0" indent="0">
              <a:buNone/>
            </a:pPr>
            <a:r>
              <a:rPr lang="nb-NO" sz="3200" dirty="0" smtClean="0"/>
              <a:t>Gjennomsnittlig </a:t>
            </a:r>
            <a:r>
              <a:rPr lang="nb-NO" sz="3200" dirty="0"/>
              <a:t>fallhøyde: 522 m</a:t>
            </a:r>
          </a:p>
          <a:p>
            <a:pPr marL="0" indent="0">
              <a:buNone/>
            </a:pPr>
            <a:r>
              <a:rPr lang="nb-NO" sz="3200" dirty="0"/>
              <a:t>Areal av magasinet: 28 km</a:t>
            </a:r>
            <a:r>
              <a:rPr lang="nb-NO" sz="3200" baseline="30000" dirty="0"/>
              <a:t>2</a:t>
            </a:r>
          </a:p>
          <a:p>
            <a:pPr marL="0" indent="0">
              <a:buNone/>
            </a:pPr>
            <a:endParaRPr lang="nb-NO" sz="39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70" y="766717"/>
            <a:ext cx="7108825"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il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0410" y="2214091"/>
            <a:ext cx="4443548" cy="5924730"/>
          </a:xfrm>
          <a:prstGeom prst="rect">
            <a:avLst/>
          </a:prstGeom>
        </p:spPr>
      </p:pic>
    </p:spTree>
    <p:extLst>
      <p:ext uri="{BB962C8B-B14F-4D97-AF65-F5344CB8AC3E}">
        <p14:creationId xmlns:p14="http://schemas.microsoft.com/office/powerpoint/2010/main" val="2484187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Hva påvirker hvor mye elektrisk energi kraftverket produserer ?</a:t>
            </a:r>
            <a:endParaRPr lang="nb-NO" dirty="0"/>
          </a:p>
        </p:txBody>
      </p:sp>
      <p:sp>
        <p:nvSpPr>
          <p:cNvPr id="3" name="Plassholder for innhold 2"/>
          <p:cNvSpPr>
            <a:spLocks noGrp="1"/>
          </p:cNvSpPr>
          <p:nvPr>
            <p:ph idx="1"/>
          </p:nvPr>
        </p:nvSpPr>
        <p:spPr>
          <a:xfrm>
            <a:off x="8000767" y="2522160"/>
            <a:ext cx="7937657" cy="6439021"/>
          </a:xfrm>
        </p:spPr>
        <p:txBody>
          <a:bodyPr/>
          <a:lstStyle/>
          <a:p>
            <a:r>
              <a:rPr lang="nb-NO" dirty="0" smtClean="0"/>
              <a:t>Vannføring</a:t>
            </a:r>
          </a:p>
          <a:p>
            <a:r>
              <a:rPr lang="nb-NO" dirty="0" smtClean="0"/>
              <a:t>Fallhøyde</a:t>
            </a:r>
          </a:p>
          <a:p>
            <a:pPr marL="0" indent="0">
              <a:buNone/>
            </a:pPr>
            <a:endParaRPr lang="nb-NO" dirty="0"/>
          </a:p>
          <a:p>
            <a:pPr marL="0" indent="0">
              <a:buNone/>
            </a:pPr>
            <a:r>
              <a:rPr lang="nb-NO" dirty="0" smtClean="0"/>
              <a:t>Men også:</a:t>
            </a:r>
          </a:p>
          <a:p>
            <a:r>
              <a:rPr lang="nb-NO" dirty="0" smtClean="0"/>
              <a:t>Virkningsgrad</a:t>
            </a:r>
          </a:p>
          <a:p>
            <a:r>
              <a:rPr lang="nb-NO" dirty="0" smtClean="0"/>
              <a:t>Antall timer kraftverket kjører</a:t>
            </a:r>
          </a:p>
          <a:p>
            <a:pPr marL="0" indent="0">
              <a:buNone/>
            </a:pPr>
            <a:endParaRPr lang="nb-NO" dirty="0"/>
          </a:p>
          <a:p>
            <a:pPr marL="0" indent="0">
              <a:buNone/>
            </a:pPr>
            <a:endParaRPr lang="nb-NO" dirty="0"/>
          </a:p>
        </p:txBody>
      </p:sp>
      <p:pic>
        <p:nvPicPr>
          <p:cNvPr id="5122" name="Picture 2" descr="http://upload.wikimedia.org/wikipedia/commons/thumb/5/50/Zakariasdammen_Tafjord_06.08.2007_06-13-00.JPG/640px-Zakariasdammen_Tafjord_06.08.2007_06-1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50" y="2829494"/>
            <a:ext cx="7431460" cy="4459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5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Elevforsøk med </a:t>
            </a:r>
            <a:r>
              <a:rPr lang="nb-NO" dirty="0" err="1" smtClean="0"/>
              <a:t>Peltonturbin</a:t>
            </a:r>
            <a:endParaRPr lang="nb-NO" dirty="0"/>
          </a:p>
        </p:txBody>
      </p:sp>
      <p:sp>
        <p:nvSpPr>
          <p:cNvPr id="3" name="Plassholder for innhold 2"/>
          <p:cNvSpPr>
            <a:spLocks noGrp="1"/>
          </p:cNvSpPr>
          <p:nvPr>
            <p:ph idx="1"/>
          </p:nvPr>
        </p:nvSpPr>
        <p:spPr>
          <a:xfrm>
            <a:off x="488313" y="7234617"/>
            <a:ext cx="15450112" cy="1480985"/>
          </a:xfrm>
        </p:spPr>
        <p:txBody>
          <a:bodyPr/>
          <a:lstStyle/>
          <a:p>
            <a:pPr marL="0" indent="0">
              <a:buNone/>
            </a:pPr>
            <a:r>
              <a:rPr lang="nb-NO" dirty="0" smtClean="0"/>
              <a:t>Hvordan få størst mulig effekt (mest lys i lyspæra)?</a:t>
            </a:r>
            <a:endParaRPr lang="nb-NO" dirty="0"/>
          </a:p>
        </p:txBody>
      </p:sp>
      <p:pic>
        <p:nvPicPr>
          <p:cNvPr id="4" name="Bilde 3" descr="http://www.kptkomet.no/uploads/tx_tcshop/170500_01.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3647858" y="2341125"/>
            <a:ext cx="8472035" cy="4381267"/>
          </a:xfrm>
          <a:prstGeom prst="rect">
            <a:avLst/>
          </a:prstGeom>
          <a:noFill/>
          <a:ln>
            <a:noFill/>
          </a:ln>
        </p:spPr>
      </p:pic>
    </p:spTree>
    <p:extLst>
      <p:ext uri="{BB962C8B-B14F-4D97-AF65-F5344CB8AC3E}">
        <p14:creationId xmlns:p14="http://schemas.microsoft.com/office/powerpoint/2010/main" val="3636637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smtClean="0"/>
              <a:t>Elevforsøk med </a:t>
            </a:r>
            <a:r>
              <a:rPr lang="nb-NO" dirty="0" err="1" smtClean="0"/>
              <a:t>Peltonturbin</a:t>
            </a:r>
            <a:endParaRPr lang="nb-NO" dirty="0"/>
          </a:p>
        </p:txBody>
      </p:sp>
      <p:sp>
        <p:nvSpPr>
          <p:cNvPr id="6" name="Plassholder for innhold 5"/>
          <p:cNvSpPr>
            <a:spLocks noGrp="1"/>
          </p:cNvSpPr>
          <p:nvPr>
            <p:ph idx="1"/>
          </p:nvPr>
        </p:nvSpPr>
        <p:spPr/>
        <p:txBody>
          <a:bodyPr/>
          <a:lstStyle/>
          <a:p>
            <a:r>
              <a:rPr lang="nb-NO" dirty="0" smtClean="0"/>
              <a:t>Du trenger</a:t>
            </a:r>
          </a:p>
          <a:p>
            <a:pPr lvl="1"/>
            <a:r>
              <a:rPr lang="nb-NO" dirty="0" err="1" smtClean="0"/>
              <a:t>Peltonturbin</a:t>
            </a:r>
            <a:endParaRPr lang="nb-NO" dirty="0" smtClean="0"/>
          </a:p>
          <a:p>
            <a:pPr lvl="1"/>
            <a:r>
              <a:rPr lang="nb-NO" dirty="0" smtClean="0"/>
              <a:t>2 ledninger</a:t>
            </a:r>
          </a:p>
          <a:p>
            <a:pPr lvl="1"/>
            <a:r>
              <a:rPr lang="nb-NO" dirty="0" smtClean="0"/>
              <a:t>lyspære</a:t>
            </a:r>
          </a:p>
          <a:p>
            <a:pPr lvl="1"/>
            <a:r>
              <a:rPr lang="nb-NO" dirty="0" smtClean="0"/>
              <a:t>Sokkel til lyspæren</a:t>
            </a:r>
          </a:p>
          <a:p>
            <a:pPr lvl="1"/>
            <a:r>
              <a:rPr lang="nb-NO" dirty="0" smtClean="0"/>
              <a:t>Eventuelt </a:t>
            </a:r>
            <a:r>
              <a:rPr lang="nb-NO" dirty="0" err="1" smtClean="0"/>
              <a:t>ameremeter</a:t>
            </a:r>
            <a:r>
              <a:rPr lang="nb-NO" dirty="0" smtClean="0"/>
              <a:t>/voltmeter eller </a:t>
            </a:r>
            <a:r>
              <a:rPr lang="nb-NO" dirty="0" err="1" smtClean="0"/>
              <a:t>mulimeter</a:t>
            </a:r>
            <a:endParaRPr lang="nb-NO" dirty="0"/>
          </a:p>
        </p:txBody>
      </p:sp>
    </p:spTree>
    <p:extLst>
      <p:ext uri="{BB962C8B-B14F-4D97-AF65-F5344CB8AC3E}">
        <p14:creationId xmlns:p14="http://schemas.microsoft.com/office/powerpoint/2010/main" val="3316164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Energi_Norge_PowerPoint_mal 1280x720">
  <a:themeElements>
    <a:clrScheme name="NE">
      <a:dk1>
        <a:sysClr val="windowText" lastClr="000000"/>
      </a:dk1>
      <a:lt1>
        <a:sysClr val="window" lastClr="FFFFFF"/>
      </a:lt1>
      <a:dk2>
        <a:srgbClr val="005476"/>
      </a:dk2>
      <a:lt2>
        <a:srgbClr val="F2F2F2"/>
      </a:lt2>
      <a:accent1>
        <a:srgbClr val="00AEE0"/>
      </a:accent1>
      <a:accent2>
        <a:srgbClr val="78D7F7"/>
      </a:accent2>
      <a:accent3>
        <a:srgbClr val="92D426"/>
      </a:accent3>
      <a:accent4>
        <a:srgbClr val="5E8E00"/>
      </a:accent4>
      <a:accent5>
        <a:srgbClr val="F2971A"/>
      </a:accent5>
      <a:accent6>
        <a:srgbClr val="F6BA22"/>
      </a:accent6>
      <a:hlink>
        <a:srgbClr val="00AEE0"/>
      </a:hlink>
      <a:folHlink>
        <a:srgbClr val="00000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273</TotalTime>
  <Words>600</Words>
  <Application>Microsoft Office PowerPoint</Application>
  <PresentationFormat>Egendefinert</PresentationFormat>
  <Paragraphs>101</Paragraphs>
  <Slides>22</Slides>
  <Notes>8</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22</vt:i4>
      </vt:variant>
    </vt:vector>
  </HeadingPairs>
  <TitlesOfParts>
    <vt:vector size="26" baseType="lpstr">
      <vt:lpstr>Arial</vt:lpstr>
      <vt:lpstr>Calibri</vt:lpstr>
      <vt:lpstr>Symbol</vt:lpstr>
      <vt:lpstr>Energi_Norge_PowerPoint_mal 1280x720</vt:lpstr>
      <vt:lpstr>PowerPoint-presentasjon</vt:lpstr>
      <vt:lpstr>Fysikk 1: Potensiell energi og vannkraftverk</vt:lpstr>
      <vt:lpstr>Hvordan får vi fornybar energi fra et vannkraftverk?</vt:lpstr>
      <vt:lpstr>Omdanning av energi</vt:lpstr>
      <vt:lpstr>Storglomvatnet</vt:lpstr>
      <vt:lpstr>PowerPoint-presentasjon</vt:lpstr>
      <vt:lpstr>Hva påvirker hvor mye elektrisk energi kraftverket produserer ?</vt:lpstr>
      <vt:lpstr>Elevforsøk med Peltonturbin</vt:lpstr>
      <vt:lpstr>Elevforsøk med Peltonturbin</vt:lpstr>
      <vt:lpstr>Ulike typer turbiner</vt:lpstr>
      <vt:lpstr>Elvekraftverk: Lav fallhøyde, men mye vann!</vt:lpstr>
      <vt:lpstr>Effekt</vt:lpstr>
      <vt:lpstr>Effekt</vt:lpstr>
      <vt:lpstr>Effekt i kraftverket</vt:lpstr>
      <vt:lpstr>Oppgave 3</vt:lpstr>
      <vt:lpstr>EKSTRABILDER OM Å JOBBE I FORNYBARBRANSJEN</vt:lpstr>
      <vt:lpstr>Driftsentralen</vt:lpstr>
      <vt:lpstr>Kontorarbeid</vt:lpstr>
      <vt:lpstr>Vannkraft</vt:lpstr>
      <vt:lpstr>Vannkraft</vt:lpstr>
      <vt:lpstr>Nett</vt:lpstr>
      <vt:lpstr>Nett</vt:lpstr>
    </vt:vector>
  </TitlesOfParts>
  <Company>NHO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gmogstad</dc:creator>
  <cp:lastModifiedBy>Guro Bøe Wensaas</cp:lastModifiedBy>
  <cp:revision>25</cp:revision>
  <dcterms:created xsi:type="dcterms:W3CDTF">2009-11-09T21:15:32Z</dcterms:created>
  <dcterms:modified xsi:type="dcterms:W3CDTF">2014-11-18T14:08:09Z</dcterms:modified>
</cp:coreProperties>
</file>