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147197807" r:id="rId2"/>
    <p:sldId id="2147197911" r:id="rId3"/>
    <p:sldId id="2147197910" r:id="rId4"/>
    <p:sldId id="2147197898" r:id="rId5"/>
    <p:sldId id="2147197913" r:id="rId6"/>
    <p:sldId id="2147197897" r:id="rId7"/>
    <p:sldId id="2147197902" r:id="rId8"/>
    <p:sldId id="2147197899" r:id="rId9"/>
    <p:sldId id="2147197900" r:id="rId10"/>
    <p:sldId id="2147197896" r:id="rId11"/>
    <p:sldId id="2147197914" r:id="rId12"/>
    <p:sldId id="2147197912"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797665-610E-405F-81DB-E141519E4853}" v="46" dt="2025-02-24T09:49:44.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4" autoAdjust="0"/>
    <p:restoredTop sz="94660"/>
  </p:normalViewPr>
  <p:slideViewPr>
    <p:cSldViewPr snapToGrid="0">
      <p:cViewPr varScale="1">
        <p:scale>
          <a:sx n="59" d="100"/>
          <a:sy n="59" d="100"/>
        </p:scale>
        <p:origin x="2067"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1CB40-8E96-4AB4-A962-5E6694949FEB}" type="datetimeFigureOut">
              <a:rPr lang="nb-NO" smtClean="0"/>
              <a:t>06.03.2025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6B52B-9DA8-48B9-9676-91E9A298B5C6}" type="slidenum">
              <a:rPr lang="nb-NO" smtClean="0"/>
              <a:t>‹#›</a:t>
            </a:fld>
            <a:endParaRPr lang="nb-NO"/>
          </a:p>
        </p:txBody>
      </p:sp>
    </p:spTree>
    <p:extLst>
      <p:ext uri="{BB962C8B-B14F-4D97-AF65-F5344CB8AC3E}">
        <p14:creationId xmlns:p14="http://schemas.microsoft.com/office/powerpoint/2010/main" val="236619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HMS-løftet</a:t>
            </a: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7E092-29F9-437A-824A-8F61C9F68DE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740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Master" Target="../slideMasters/slideMaster1.xml"/><Relationship Id="rId4" Type="http://schemas.openxmlformats.org/officeDocument/2006/relationships/image" Target="../media/image3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3A1E326-C424-77C0-6978-2ECBD0AFF397}"/>
              </a:ext>
            </a:extLst>
          </p:cNvPr>
          <p:cNvSpPr/>
          <p:nvPr userDrawn="1"/>
        </p:nvSpPr>
        <p:spPr>
          <a:xfrm>
            <a:off x="1" y="6244538"/>
            <a:ext cx="12193524" cy="613463"/>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5" name="Plassholder for bunntekst 4">
            <a:extLst>
              <a:ext uri="{FF2B5EF4-FFF2-40B4-BE49-F238E27FC236}">
                <a16:creationId xmlns:a16="http://schemas.microsoft.com/office/drawing/2014/main" id="{5044874A-FADC-7682-CE1B-D61B44B0B01E}"/>
              </a:ext>
            </a:extLst>
          </p:cNvPr>
          <p:cNvSpPr>
            <a:spLocks noGrp="1"/>
          </p:cNvSpPr>
          <p:nvPr>
            <p:ph type="ftr" sz="quarter" idx="11"/>
          </p:nvPr>
        </p:nvSpPr>
        <p:spPr/>
        <p:txBody>
          <a:bodyPr lIns="0" tIns="0" rIns="0" bIns="0"/>
          <a:lstStyle/>
          <a:p>
            <a:endParaRPr lang="nb-NO"/>
          </a:p>
        </p:txBody>
      </p:sp>
      <p:pic>
        <p:nvPicPr>
          <p:cNvPr id="9" name="Grafikk 8">
            <a:extLst>
              <a:ext uri="{FF2B5EF4-FFF2-40B4-BE49-F238E27FC236}">
                <a16:creationId xmlns:a16="http://schemas.microsoft.com/office/drawing/2014/main" id="{15CFC04B-ED1B-B55D-9BD9-0AD91F8A24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235" b="36013"/>
          <a:stretch/>
        </p:blipFill>
        <p:spPr>
          <a:xfrm>
            <a:off x="982251" y="1"/>
            <a:ext cx="11116800" cy="6858000"/>
          </a:xfrm>
          <a:prstGeom prst="rect">
            <a:avLst/>
          </a:prstGeom>
        </p:spPr>
      </p:pic>
      <p:sp>
        <p:nvSpPr>
          <p:cNvPr id="2" name="Tittel 1">
            <a:extLst>
              <a:ext uri="{FF2B5EF4-FFF2-40B4-BE49-F238E27FC236}">
                <a16:creationId xmlns:a16="http://schemas.microsoft.com/office/drawing/2014/main" id="{189EBC06-125D-02E3-7D7F-05ADCD9166E1}"/>
              </a:ext>
            </a:extLst>
          </p:cNvPr>
          <p:cNvSpPr>
            <a:spLocks noGrp="1"/>
          </p:cNvSpPr>
          <p:nvPr>
            <p:ph type="ctrTitle"/>
          </p:nvPr>
        </p:nvSpPr>
        <p:spPr>
          <a:xfrm>
            <a:off x="609676" y="2736725"/>
            <a:ext cx="8660115" cy="738664"/>
          </a:xfrm>
        </p:spPr>
        <p:txBody>
          <a:bodyPr wrap="square" lIns="0" tIns="0" rIns="0" bIns="0" anchor="t">
            <a:spAutoFit/>
          </a:bodyPr>
          <a:lstStyle>
            <a:lvl1pPr algn="l">
              <a:defRPr sz="48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8A9128B6-D639-84D6-CE51-229DD113EC95}"/>
              </a:ext>
            </a:extLst>
          </p:cNvPr>
          <p:cNvSpPr>
            <a:spLocks noGrp="1"/>
          </p:cNvSpPr>
          <p:nvPr>
            <p:ph type="subTitle" idx="1"/>
          </p:nvPr>
        </p:nvSpPr>
        <p:spPr>
          <a:xfrm>
            <a:off x="609676" y="3640982"/>
            <a:ext cx="8660115" cy="287323"/>
          </a:xfrm>
        </p:spPr>
        <p:txBody>
          <a:bodyPr lIns="0" tIns="0" rIns="0" bIns="0">
            <a:spAutoFit/>
          </a:bodyPr>
          <a:lstStyle>
            <a:lvl1pPr marL="0" indent="0" algn="l">
              <a:buNone/>
              <a:defRPr sz="18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p>
        </p:txBody>
      </p:sp>
      <p:sp>
        <p:nvSpPr>
          <p:cNvPr id="4" name="Plassholder for dato 3">
            <a:extLst>
              <a:ext uri="{FF2B5EF4-FFF2-40B4-BE49-F238E27FC236}">
                <a16:creationId xmlns:a16="http://schemas.microsoft.com/office/drawing/2014/main" id="{20681BD6-E2BE-C975-4AF7-B057CF7B9067}"/>
              </a:ext>
            </a:extLst>
          </p:cNvPr>
          <p:cNvSpPr>
            <a:spLocks noGrp="1"/>
          </p:cNvSpPr>
          <p:nvPr>
            <p:ph type="dt" sz="half" idx="10"/>
          </p:nvPr>
        </p:nvSpPr>
        <p:spPr>
          <a:xfrm>
            <a:off x="609676" y="4194901"/>
            <a:ext cx="2743200" cy="206458"/>
          </a:xfrm>
        </p:spPr>
        <p:txBody>
          <a:bodyPr lIns="0" tIns="0" rIns="0" bIns="0"/>
          <a:lstStyle>
            <a:lvl1pPr>
              <a:defRPr sz="1333"/>
            </a:lvl1pPr>
          </a:lstStyle>
          <a:p>
            <a:r>
              <a:rPr lang="nb-NO"/>
              <a:t>Oslo, dd.mm.yyyy</a:t>
            </a:r>
            <a:endParaRPr lang="nb-NO" dirty="0"/>
          </a:p>
        </p:txBody>
      </p:sp>
      <p:sp>
        <p:nvSpPr>
          <p:cNvPr id="6" name="Plassholder for lysbildenummer 5">
            <a:extLst>
              <a:ext uri="{FF2B5EF4-FFF2-40B4-BE49-F238E27FC236}">
                <a16:creationId xmlns:a16="http://schemas.microsoft.com/office/drawing/2014/main" id="{09C3D943-CF29-F519-F396-74A07D368CCF}"/>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pic>
        <p:nvPicPr>
          <p:cNvPr id="8" name="Grafikk 7">
            <a:extLst>
              <a:ext uri="{FF2B5EF4-FFF2-40B4-BE49-F238E27FC236}">
                <a16:creationId xmlns:a16="http://schemas.microsoft.com/office/drawing/2014/main" id="{1FB3283B-FF68-DC05-E013-0F72BC5F0D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76" y="613464"/>
            <a:ext cx="2040000" cy="496962"/>
          </a:xfrm>
          <a:prstGeom prst="rect">
            <a:avLst/>
          </a:prstGeom>
        </p:spPr>
      </p:pic>
    </p:spTree>
    <p:extLst>
      <p:ext uri="{BB962C8B-B14F-4D97-AF65-F5344CB8AC3E}">
        <p14:creationId xmlns:p14="http://schemas.microsoft.com/office/powerpoint/2010/main" val="363385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3">
    <p:bg>
      <p:bgRef idx="1001">
        <a:schemeClr val="bg1"/>
      </p:bgRef>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38A971D9-83F6-5174-DA5A-0C26C71BD1F3}"/>
              </a:ext>
            </a:extLst>
          </p:cNvPr>
          <p:cNvSpPr/>
          <p:nvPr userDrawn="1"/>
        </p:nvSpPr>
        <p:spPr>
          <a:xfrm>
            <a:off x="1" y="6244538"/>
            <a:ext cx="12193524" cy="61346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dirty="0"/>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609676" y="1490044"/>
            <a:ext cx="10432909" cy="891902"/>
          </a:xfrm>
        </p:spPr>
        <p:txBody>
          <a:bodyPr lIns="0" tIns="0" rIns="0" bIns="0"/>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609676" y="2791964"/>
            <a:ext cx="4937280" cy="288186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609673" y="2427566"/>
            <a:ext cx="4937280" cy="184666"/>
          </a:xfrm>
          <a:prstGeom prst="rect">
            <a:avLst/>
          </a:prstGeom>
        </p:spPr>
        <p:txBody>
          <a:bodyPr wrap="square" lIns="0" tIns="0" rIns="0" bIns="0">
            <a:spAutoFit/>
          </a:bodyPr>
          <a:lstStyle>
            <a:lvl1pPr marL="0" indent="0">
              <a:buNone/>
              <a:defRPr b="1"/>
            </a:lvl1pPr>
          </a:lstStyle>
          <a:p>
            <a:pPr lvl="0"/>
            <a:r>
              <a:rPr lang="nb-NO" dirty="0"/>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6105308" y="2791964"/>
            <a:ext cx="4937280" cy="288186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6105305" y="2427566"/>
            <a:ext cx="4937280" cy="184666"/>
          </a:xfrm>
          <a:prstGeom prst="rect">
            <a:avLst/>
          </a:prstGeom>
        </p:spPr>
        <p:txBody>
          <a:bodyPr wrap="square" lIns="0" tIns="0" rIns="0" bIns="0">
            <a:spAutoFit/>
          </a:bodyPr>
          <a:lstStyle>
            <a:lvl1pPr marL="0" indent="0">
              <a:buNone/>
              <a:defRPr b="1"/>
            </a:lvl1pPr>
          </a:lstStyle>
          <a:p>
            <a:pPr lvl="0"/>
            <a:r>
              <a:rPr lang="nb-NO" dirty="0"/>
              <a:t>Undertittel</a:t>
            </a:r>
          </a:p>
        </p:txBody>
      </p:sp>
    </p:spTree>
    <p:extLst>
      <p:ext uri="{BB962C8B-B14F-4D97-AF65-F5344CB8AC3E}">
        <p14:creationId xmlns:p14="http://schemas.microsoft.com/office/powerpoint/2010/main" val="372815811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4">
    <p:bg>
      <p:bgRef idx="1001">
        <a:schemeClr val="bg1"/>
      </p:bgRef>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BEE2BB55-7571-3411-2E34-E5B91C6BF44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2702" r="19833" b="8048"/>
          <a:stretch/>
        </p:blipFill>
        <p:spPr>
          <a:xfrm>
            <a:off x="367101" y="0"/>
            <a:ext cx="11824899" cy="6858000"/>
          </a:xfrm>
          <a:prstGeom prst="rect">
            <a:avLst/>
          </a:prstGeom>
        </p:spPr>
      </p:pic>
      <p:sp>
        <p:nvSpPr>
          <p:cNvPr id="18" name="Rektangel 17">
            <a:extLst>
              <a:ext uri="{FF2B5EF4-FFF2-40B4-BE49-F238E27FC236}">
                <a16:creationId xmlns:a16="http://schemas.microsoft.com/office/drawing/2014/main" id="{38A971D9-83F6-5174-DA5A-0C26C71BD1F3}"/>
              </a:ext>
            </a:extLst>
          </p:cNvPr>
          <p:cNvSpPr/>
          <p:nvPr userDrawn="1"/>
        </p:nvSpPr>
        <p:spPr>
          <a:xfrm>
            <a:off x="1" y="6244538"/>
            <a:ext cx="12193524" cy="613463"/>
          </a:xfrm>
          <a:prstGeom prst="rect">
            <a:avLst/>
          </a:prstGeom>
          <a:solidFill>
            <a:srgbClr val="00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dirty="0"/>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609676" y="1490044"/>
            <a:ext cx="10432909" cy="891902"/>
          </a:xfrm>
        </p:spPr>
        <p:txBody>
          <a:bodyPr lIns="0" tIns="0" rIns="0" bIns="0"/>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609676" y="2791964"/>
            <a:ext cx="4937280" cy="288186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609673" y="2427566"/>
            <a:ext cx="4937280" cy="184666"/>
          </a:xfrm>
          <a:prstGeom prst="rect">
            <a:avLst/>
          </a:prstGeom>
        </p:spPr>
        <p:txBody>
          <a:bodyPr wrap="square" lIns="0" tIns="0" rIns="0" bIns="0">
            <a:spAutoFit/>
          </a:bodyPr>
          <a:lstStyle>
            <a:lvl1pPr marL="0" indent="0">
              <a:buNone/>
              <a:defRPr b="1"/>
            </a:lvl1pPr>
          </a:lstStyle>
          <a:p>
            <a:pPr lvl="0"/>
            <a:r>
              <a:rPr lang="nb-NO" dirty="0"/>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6105308" y="2791964"/>
            <a:ext cx="4937280" cy="288186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6105305" y="2427566"/>
            <a:ext cx="4937280" cy="184666"/>
          </a:xfrm>
          <a:prstGeom prst="rect">
            <a:avLst/>
          </a:prstGeom>
        </p:spPr>
        <p:txBody>
          <a:bodyPr wrap="square" lIns="0" tIns="0" rIns="0" bIns="0">
            <a:spAutoFit/>
          </a:bodyPr>
          <a:lstStyle>
            <a:lvl1pPr marL="0" indent="0">
              <a:buNone/>
              <a:defRPr b="1"/>
            </a:lvl1pPr>
          </a:lstStyle>
          <a:p>
            <a:pPr lvl="0"/>
            <a:r>
              <a:rPr lang="nb-NO" dirty="0"/>
              <a:t>Undertittel</a:t>
            </a:r>
          </a:p>
        </p:txBody>
      </p:sp>
    </p:spTree>
    <p:extLst>
      <p:ext uri="{BB962C8B-B14F-4D97-AF65-F5344CB8AC3E}">
        <p14:creationId xmlns:p14="http://schemas.microsoft.com/office/powerpoint/2010/main" val="9904141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5">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E727192-E739-041D-CB81-5E90EF320E51}"/>
              </a:ext>
            </a:extLst>
          </p:cNvPr>
          <p:cNvSpPr/>
          <p:nvPr userDrawn="1"/>
        </p:nvSpPr>
        <p:spPr>
          <a:xfrm>
            <a:off x="0" y="0"/>
            <a:ext cx="6096000" cy="68580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dirty="0"/>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609677" y="1835557"/>
            <a:ext cx="4937280" cy="1175612"/>
          </a:xfrm>
        </p:spPr>
        <p:txBody>
          <a:bodyPr lIns="0" tIns="0" rIns="0" bIns="0"/>
          <a:lstStyle>
            <a:lvl1pPr>
              <a:defRPr>
                <a:solidFill>
                  <a:schemeClr val="lt1"/>
                </a:solidFill>
              </a:defRPr>
            </a:lvl1pP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609676" y="3326691"/>
            <a:ext cx="4937280" cy="2347134"/>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6714907" y="3326690"/>
            <a:ext cx="4327679" cy="2347134"/>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2" name="Grafikk 1">
            <a:extLst>
              <a:ext uri="{FF2B5EF4-FFF2-40B4-BE49-F238E27FC236}">
                <a16:creationId xmlns:a16="http://schemas.microsoft.com/office/drawing/2014/main" id="{7031CF78-9F44-2D1C-EB1A-80013EA580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75" y="613464"/>
            <a:ext cx="1603200" cy="390553"/>
          </a:xfrm>
          <a:prstGeom prst="rect">
            <a:avLst/>
          </a:prstGeom>
        </p:spPr>
      </p:pic>
      <p:sp>
        <p:nvSpPr>
          <p:cNvPr id="4" name="Plassholder for tekst 3">
            <a:extLst>
              <a:ext uri="{FF2B5EF4-FFF2-40B4-BE49-F238E27FC236}">
                <a16:creationId xmlns:a16="http://schemas.microsoft.com/office/drawing/2014/main" id="{77B5B3D8-2294-84AC-EF16-BE5723C67792}"/>
              </a:ext>
            </a:extLst>
          </p:cNvPr>
          <p:cNvSpPr>
            <a:spLocks noGrp="1"/>
          </p:cNvSpPr>
          <p:nvPr>
            <p:ph type="body" sz="quarter" idx="15" hasCustomPrompt="1"/>
          </p:nvPr>
        </p:nvSpPr>
        <p:spPr>
          <a:xfrm>
            <a:off x="6714907" y="1835558"/>
            <a:ext cx="4327679" cy="1175612"/>
          </a:xfrm>
          <a:prstGeom prst="rect">
            <a:avLst/>
          </a:prstGeom>
        </p:spPr>
        <p:txBody>
          <a:bodyPr lIns="0" tIns="0" rIns="0" bIns="0"/>
          <a:lstStyle>
            <a:lvl1pPr marL="0" indent="0">
              <a:buNone/>
              <a:defRPr sz="3200"/>
            </a:lvl1pPr>
          </a:lstStyle>
          <a:p>
            <a:pPr lvl="0"/>
            <a:r>
              <a:rPr lang="nb-NO" dirty="0"/>
              <a:t>Klikk for å legge til tittel</a:t>
            </a:r>
          </a:p>
        </p:txBody>
      </p:sp>
    </p:spTree>
    <p:extLst>
      <p:ext uri="{BB962C8B-B14F-4D97-AF65-F5344CB8AC3E}">
        <p14:creationId xmlns:p14="http://schemas.microsoft.com/office/powerpoint/2010/main" val="297978959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tekst og bilde">
    <p:bg>
      <p:bgRef idx="1001">
        <a:schemeClr val="bg1"/>
      </p:bgRef>
    </p:bg>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183ABFD2-3904-4789-1324-422C0363621E}"/>
              </a:ext>
            </a:extLst>
          </p:cNvPr>
          <p:cNvSpPr>
            <a:spLocks noGrp="1"/>
          </p:cNvSpPr>
          <p:nvPr>
            <p:ph type="pic" sz="quarter" idx="14"/>
          </p:nvPr>
        </p:nvSpPr>
        <p:spPr>
          <a:xfrm>
            <a:off x="7563235" y="1"/>
            <a:ext cx="4628767" cy="6858001"/>
          </a:xfrm>
          <a:custGeom>
            <a:avLst/>
            <a:gdLst>
              <a:gd name="connsiteX0" fmla="*/ 907563 w 3471575"/>
              <a:gd name="connsiteY0" fmla="*/ 0 h 5111751"/>
              <a:gd name="connsiteX1" fmla="*/ 3471575 w 3471575"/>
              <a:gd name="connsiteY1" fmla="*/ 0 h 5111751"/>
              <a:gd name="connsiteX2" fmla="*/ 3471575 w 3471575"/>
              <a:gd name="connsiteY2" fmla="*/ 5111751 h 5111751"/>
              <a:gd name="connsiteX3" fmla="*/ 1241407 w 3471575"/>
              <a:gd name="connsiteY3" fmla="*/ 5111751 h 5111751"/>
              <a:gd name="connsiteX4" fmla="*/ 220495 w 3471575"/>
              <a:gd name="connsiteY4" fmla="*/ 2846952 h 5111751"/>
              <a:gd name="connsiteX5" fmla="*/ 501 w 3471575"/>
              <a:gd name="connsiteY5" fmla="*/ 1900596 h 5111751"/>
              <a:gd name="connsiteX6" fmla="*/ 907563 w 3471575"/>
              <a:gd name="connsiteY6" fmla="*/ 0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1575" h="5111751">
                <a:moveTo>
                  <a:pt x="907563" y="0"/>
                </a:moveTo>
                <a:lnTo>
                  <a:pt x="3471575" y="0"/>
                </a:lnTo>
                <a:lnTo>
                  <a:pt x="3471575" y="5111751"/>
                </a:lnTo>
                <a:lnTo>
                  <a:pt x="1241407" y="5111751"/>
                </a:lnTo>
                <a:lnTo>
                  <a:pt x="220495" y="2846952"/>
                </a:lnTo>
                <a:cubicBezTo>
                  <a:pt x="85574" y="2559052"/>
                  <a:pt x="7368" y="2238853"/>
                  <a:pt x="501" y="1900596"/>
                </a:cubicBezTo>
                <a:cubicBezTo>
                  <a:pt x="-15267" y="1129981"/>
                  <a:pt x="342445" y="438844"/>
                  <a:pt x="907563" y="0"/>
                </a:cubicBezTo>
                <a:close/>
              </a:path>
            </a:pathLst>
          </a:custGeom>
          <a:solidFill>
            <a:schemeClr val="bg1">
              <a:lumMod val="85000"/>
            </a:schemeClr>
          </a:solidFill>
        </p:spPr>
        <p:txBody>
          <a:bodyPr wrap="square" tIns="504615">
            <a:noAutofit/>
          </a:bodyPr>
          <a:lstStyle>
            <a:lvl1pPr marL="160863" indent="-160863" algn="ctr" defTabSz="1219170" rtl="0" eaLnBrk="1" latinLnBrk="0" hangingPunct="1">
              <a:lnSpc>
                <a:spcPct val="90000"/>
              </a:lnSpc>
              <a:spcBef>
                <a:spcPts val="1333"/>
              </a:spcBef>
              <a:buFont typeface="Arial" panose="020B0604020202020204" pitchFamily="34" charset="0"/>
              <a:buNone/>
              <a:defRPr sz="12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1" y="6244538"/>
            <a:ext cx="12193524" cy="61346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dirty="0"/>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609677" y="1490044"/>
            <a:ext cx="5968924" cy="891902"/>
          </a:xfrm>
        </p:spPr>
        <p:txBody>
          <a:bodyPr lIns="0" tIns="0" rIns="0" bIns="0"/>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609677" y="2791964"/>
            <a:ext cx="5968924" cy="288186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609674" y="2427566"/>
            <a:ext cx="5968924" cy="184666"/>
          </a:xfrm>
          <a:prstGeom prst="rect">
            <a:avLst/>
          </a:prstGeom>
        </p:spPr>
        <p:txBody>
          <a:bodyPr wrap="square" lIns="0" tIns="0" rIns="0" bIns="0">
            <a:spAutoFit/>
          </a:bodyPr>
          <a:lstStyle>
            <a:lvl1pPr marL="0" indent="0">
              <a:buNone/>
              <a:defRPr b="1"/>
            </a:lvl1pPr>
          </a:lstStyle>
          <a:p>
            <a:pPr lvl="0"/>
            <a:r>
              <a:rPr lang="nb-NO" dirty="0"/>
              <a:t>Undertittel</a:t>
            </a:r>
          </a:p>
        </p:txBody>
      </p:sp>
    </p:spTree>
    <p:extLst>
      <p:ext uri="{BB962C8B-B14F-4D97-AF65-F5344CB8AC3E}">
        <p14:creationId xmlns:p14="http://schemas.microsoft.com/office/powerpoint/2010/main" val="1783397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2">
    <p:bg>
      <p:bgRef idx="1001">
        <a:schemeClr val="bg1"/>
      </p:bgRef>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1"/>
            <a:ext cx="4776597" cy="6244537"/>
          </a:xfrm>
          <a:prstGeom prst="rect">
            <a:avLst/>
          </a:prstGeom>
          <a:solidFill>
            <a:schemeClr val="bg1">
              <a:lumMod val="85000"/>
            </a:schemeClr>
          </a:solidFill>
        </p:spPr>
        <p:txBody>
          <a:bodyPr tIns="429611"/>
          <a:lstStyle>
            <a:lvl1pPr marL="160863" indent="-160863" algn="ctr" defTabSz="1219170" rtl="0" eaLnBrk="1" latinLnBrk="0" hangingPunct="1">
              <a:lnSpc>
                <a:spcPct val="90000"/>
              </a:lnSpc>
              <a:spcBef>
                <a:spcPts val="1067"/>
              </a:spcBef>
              <a:buFont typeface="Arial" panose="020B0604020202020204" pitchFamily="34" charset="0"/>
              <a:buNone/>
              <a:defRPr sz="12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1" y="6244538"/>
            <a:ext cx="12193524" cy="613463"/>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dirty="0"/>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5825817" y="1490044"/>
            <a:ext cx="5968924" cy="891902"/>
          </a:xfrm>
        </p:spPr>
        <p:txBody>
          <a:bodyPr lIns="0" tIns="0" rIns="0" bIns="0"/>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5825817" y="2791964"/>
            <a:ext cx="5968924" cy="288186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5825817" y="2427566"/>
            <a:ext cx="5968924" cy="184666"/>
          </a:xfrm>
          <a:prstGeom prst="rect">
            <a:avLst/>
          </a:prstGeom>
        </p:spPr>
        <p:txBody>
          <a:bodyPr wrap="square" lIns="0" tIns="0" rIns="0" bIns="0">
            <a:spAutoFit/>
          </a:bodyPr>
          <a:lstStyle>
            <a:lvl1pPr marL="0" indent="0">
              <a:buNone/>
              <a:defRPr b="1"/>
            </a:lvl1pPr>
          </a:lstStyle>
          <a:p>
            <a:pPr lvl="0"/>
            <a:r>
              <a:rPr lang="nb-NO" dirty="0"/>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609675" y="613464"/>
            <a:ext cx="1603200" cy="390553"/>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33">
                <a:solidFill>
                  <a:srgbClr val="000000"/>
                </a:solidFill>
              </a:defRPr>
            </a:lvl1pPr>
            <a:lvl2pPr>
              <a:defRPr sz="133">
                <a:solidFill>
                  <a:srgbClr val="000000"/>
                </a:solidFill>
              </a:defRPr>
            </a:lvl2pPr>
            <a:lvl3pPr>
              <a:defRPr sz="133">
                <a:solidFill>
                  <a:srgbClr val="000000"/>
                </a:solidFill>
              </a:defRPr>
            </a:lvl3pPr>
            <a:lvl4pPr>
              <a:defRPr sz="133">
                <a:solidFill>
                  <a:srgbClr val="000000"/>
                </a:solidFill>
              </a:defRPr>
            </a:lvl4pPr>
            <a:lvl5pPr>
              <a:defRPr sz="133">
                <a:solidFill>
                  <a:srgbClr val="000000"/>
                </a:solidFill>
              </a:defRPr>
            </a:lvl5pPr>
          </a:lstStyle>
          <a:p>
            <a:pPr lvl="0"/>
            <a:r>
              <a:rPr lang="nb-NO"/>
              <a:t> </a:t>
            </a:r>
          </a:p>
        </p:txBody>
      </p:sp>
      <p:pic>
        <p:nvPicPr>
          <p:cNvPr id="19" name="Grafikk 18">
            <a:extLst>
              <a:ext uri="{FF2B5EF4-FFF2-40B4-BE49-F238E27FC236}">
                <a16:creationId xmlns:a16="http://schemas.microsoft.com/office/drawing/2014/main" id="{836B93EF-C490-5A81-6A58-3BD0EC70A26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9186" b="62840"/>
          <a:stretch/>
        </p:blipFill>
        <p:spPr>
          <a:xfrm>
            <a:off x="7883450" y="4882153"/>
            <a:ext cx="4308551" cy="1362386"/>
          </a:xfrm>
          <a:prstGeom prst="rect">
            <a:avLst/>
          </a:prstGeom>
        </p:spPr>
      </p:pic>
    </p:spTree>
    <p:extLst>
      <p:ext uri="{BB962C8B-B14F-4D97-AF65-F5344CB8AC3E}">
        <p14:creationId xmlns:p14="http://schemas.microsoft.com/office/powerpoint/2010/main" val="104117475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3">
    <p:bg>
      <p:bgRef idx="1001">
        <a:schemeClr val="bg1"/>
      </p:bgRef>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BD4153EE-7C08-07D3-CF05-460E299038F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69" t="12701" r="8676" b="15138"/>
          <a:stretch/>
        </p:blipFill>
        <p:spPr>
          <a:xfrm>
            <a:off x="0" y="1"/>
            <a:ext cx="12192000" cy="6244537"/>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1"/>
            <a:ext cx="4776597" cy="6244537"/>
          </a:xfrm>
          <a:prstGeom prst="rect">
            <a:avLst/>
          </a:prstGeom>
          <a:solidFill>
            <a:schemeClr val="bg1">
              <a:lumMod val="85000"/>
            </a:schemeClr>
          </a:solidFill>
        </p:spPr>
        <p:txBody>
          <a:bodyPr tIns="429611"/>
          <a:lstStyle>
            <a:lvl1pPr marL="160863" indent="-160863" algn="ctr" defTabSz="1219170" rtl="0" eaLnBrk="1" latinLnBrk="0" hangingPunct="1">
              <a:lnSpc>
                <a:spcPct val="90000"/>
              </a:lnSpc>
              <a:spcBef>
                <a:spcPts val="1067"/>
              </a:spcBef>
              <a:buFont typeface="Arial" panose="020B0604020202020204" pitchFamily="34" charset="0"/>
              <a:buNone/>
              <a:defRPr sz="12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1" y="6244538"/>
            <a:ext cx="12193524" cy="613463"/>
          </a:xfrm>
          <a:prstGeom prst="rect">
            <a:avLst/>
          </a:prstGeom>
          <a:solidFill>
            <a:srgbClr val="80F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dirty="0"/>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5825817" y="1490044"/>
            <a:ext cx="5968924" cy="891902"/>
          </a:xfrm>
        </p:spPr>
        <p:txBody>
          <a:bodyPr lIns="0" tIns="0" rIns="0" bIns="0"/>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5825817" y="2791964"/>
            <a:ext cx="5968924" cy="288186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5825817" y="2427566"/>
            <a:ext cx="5968924" cy="184666"/>
          </a:xfrm>
          <a:prstGeom prst="rect">
            <a:avLst/>
          </a:prstGeom>
        </p:spPr>
        <p:txBody>
          <a:bodyPr wrap="square" lIns="0" tIns="0" rIns="0" bIns="0">
            <a:spAutoFit/>
          </a:bodyPr>
          <a:lstStyle>
            <a:lvl1pPr marL="0" indent="0">
              <a:buNone/>
              <a:defRPr b="1"/>
            </a:lvl1pPr>
          </a:lstStyle>
          <a:p>
            <a:pPr lvl="0"/>
            <a:r>
              <a:rPr lang="nb-NO" dirty="0"/>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609675" y="613464"/>
            <a:ext cx="1603200" cy="390553"/>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33">
                <a:solidFill>
                  <a:srgbClr val="000000"/>
                </a:solidFill>
              </a:defRPr>
            </a:lvl1pPr>
            <a:lvl2pPr>
              <a:defRPr sz="133">
                <a:solidFill>
                  <a:srgbClr val="000000"/>
                </a:solidFill>
              </a:defRPr>
            </a:lvl2pPr>
            <a:lvl3pPr>
              <a:defRPr sz="133">
                <a:solidFill>
                  <a:srgbClr val="000000"/>
                </a:solidFill>
              </a:defRPr>
            </a:lvl3pPr>
            <a:lvl4pPr>
              <a:defRPr sz="133">
                <a:solidFill>
                  <a:srgbClr val="000000"/>
                </a:solidFill>
              </a:defRPr>
            </a:lvl4pPr>
            <a:lvl5pPr>
              <a:defRPr sz="133">
                <a:solidFill>
                  <a:srgbClr val="000000"/>
                </a:solidFill>
              </a:defRPr>
            </a:lvl5pPr>
          </a:lstStyle>
          <a:p>
            <a:pPr lvl="0"/>
            <a:r>
              <a:rPr lang="nb-NO"/>
              <a:t> </a:t>
            </a:r>
          </a:p>
        </p:txBody>
      </p:sp>
    </p:spTree>
    <p:extLst>
      <p:ext uri="{BB962C8B-B14F-4D97-AF65-F5344CB8AC3E}">
        <p14:creationId xmlns:p14="http://schemas.microsoft.com/office/powerpoint/2010/main" val="270087836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4">
    <p:bg>
      <p:bgRef idx="1001">
        <a:schemeClr val="bg2"/>
      </p:bgRef>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21183325-5D0B-B443-6613-47C611FAF1D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430" t="26336" r="10537"/>
          <a:stretch/>
        </p:blipFill>
        <p:spPr>
          <a:xfrm>
            <a:off x="0" y="1"/>
            <a:ext cx="12192000" cy="4694875"/>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1"/>
            <a:ext cx="4776597" cy="6244537"/>
          </a:xfrm>
          <a:prstGeom prst="rect">
            <a:avLst/>
          </a:prstGeom>
          <a:solidFill>
            <a:schemeClr val="tx1">
              <a:lumMod val="85000"/>
            </a:schemeClr>
          </a:solidFill>
        </p:spPr>
        <p:txBody>
          <a:bodyPr tIns="429611"/>
          <a:lstStyle>
            <a:lvl1pPr marL="160863" indent="-160863" algn="ctr" defTabSz="1219170" rtl="0" eaLnBrk="1" latinLnBrk="0" hangingPunct="1">
              <a:lnSpc>
                <a:spcPct val="90000"/>
              </a:lnSpc>
              <a:spcBef>
                <a:spcPts val="1067"/>
              </a:spcBef>
              <a:buFont typeface="Arial" panose="020B0604020202020204" pitchFamily="34" charset="0"/>
              <a:buNone/>
              <a:defRPr sz="12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1" y="6244538"/>
            <a:ext cx="12193524" cy="613463"/>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dirty="0"/>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5825817" y="1490044"/>
            <a:ext cx="5968924" cy="891902"/>
          </a:xfrm>
        </p:spPr>
        <p:txBody>
          <a:bodyPr lIns="0" tIns="0" rIns="0" bIns="0"/>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5825817" y="2791964"/>
            <a:ext cx="5968924" cy="288186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5825817" y="2427566"/>
            <a:ext cx="5968924" cy="184666"/>
          </a:xfrm>
          <a:prstGeom prst="rect">
            <a:avLst/>
          </a:prstGeom>
        </p:spPr>
        <p:txBody>
          <a:bodyPr wrap="square" lIns="0" tIns="0" rIns="0" bIns="0">
            <a:spAutoFit/>
          </a:bodyPr>
          <a:lstStyle>
            <a:lvl1pPr marL="0" indent="0">
              <a:buNone/>
              <a:defRPr b="1"/>
            </a:lvl1pPr>
          </a:lstStyle>
          <a:p>
            <a:pPr lvl="0"/>
            <a:r>
              <a:rPr lang="nb-NO" dirty="0"/>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609675" y="613464"/>
            <a:ext cx="1603200" cy="390553"/>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33">
                <a:solidFill>
                  <a:srgbClr val="000000"/>
                </a:solidFill>
              </a:defRPr>
            </a:lvl1pPr>
            <a:lvl2pPr>
              <a:defRPr sz="133">
                <a:solidFill>
                  <a:srgbClr val="000000"/>
                </a:solidFill>
              </a:defRPr>
            </a:lvl2pPr>
            <a:lvl3pPr>
              <a:defRPr sz="133">
                <a:solidFill>
                  <a:srgbClr val="000000"/>
                </a:solidFill>
              </a:defRPr>
            </a:lvl3pPr>
            <a:lvl4pPr>
              <a:defRPr sz="133">
                <a:solidFill>
                  <a:srgbClr val="000000"/>
                </a:solidFill>
              </a:defRPr>
            </a:lvl4pPr>
            <a:lvl5pPr>
              <a:defRPr sz="133">
                <a:solidFill>
                  <a:srgbClr val="000000"/>
                </a:solidFill>
              </a:defRPr>
            </a:lvl5pPr>
          </a:lstStyle>
          <a:p>
            <a:pPr lvl="0"/>
            <a:r>
              <a:rPr lang="nb-NO"/>
              <a:t> </a:t>
            </a:r>
          </a:p>
        </p:txBody>
      </p:sp>
    </p:spTree>
    <p:extLst>
      <p:ext uri="{BB962C8B-B14F-4D97-AF65-F5344CB8AC3E}">
        <p14:creationId xmlns:p14="http://schemas.microsoft.com/office/powerpoint/2010/main" val="242973292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5">
    <p:bg>
      <p:bgPr>
        <a:solidFill>
          <a:srgbClr val="5F00C2"/>
        </a:solidFill>
        <a:effectLst/>
      </p:bgPr>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6095237" y="0"/>
            <a:ext cx="6096763" cy="6244536"/>
          </a:xfrm>
          <a:prstGeom prst="rect">
            <a:avLst/>
          </a:prstGeom>
          <a:solidFill>
            <a:schemeClr val="tx1">
              <a:lumMod val="85000"/>
            </a:schemeClr>
          </a:solidFill>
        </p:spPr>
        <p:txBody>
          <a:bodyPr tIns="429611"/>
          <a:lstStyle>
            <a:lvl1pPr marL="160863" indent="-160863" algn="ctr" defTabSz="1219170" rtl="0" eaLnBrk="1" latinLnBrk="0" hangingPunct="1">
              <a:lnSpc>
                <a:spcPct val="90000"/>
              </a:lnSpc>
              <a:spcBef>
                <a:spcPts val="1067"/>
              </a:spcBef>
              <a:buFont typeface="Arial" panose="020B0604020202020204" pitchFamily="34" charset="0"/>
              <a:buNone/>
              <a:defRPr sz="1200"/>
            </a:lvl1pPr>
          </a:lstStyle>
          <a:p>
            <a:r>
              <a:rPr lang="nb-NO"/>
              <a:t>Klikk på ikonet for å legge til et bilde</a:t>
            </a:r>
          </a:p>
        </p:txBody>
      </p:sp>
      <p:sp>
        <p:nvSpPr>
          <p:cNvPr id="14" name="Plassholder for tekst 12">
            <a:extLst>
              <a:ext uri="{FF2B5EF4-FFF2-40B4-BE49-F238E27FC236}">
                <a16:creationId xmlns:a16="http://schemas.microsoft.com/office/drawing/2014/main" id="{00969560-B406-A3F9-3583-A403A675DECD}"/>
              </a:ext>
            </a:extLst>
          </p:cNvPr>
          <p:cNvSpPr>
            <a:spLocks noGrp="1"/>
          </p:cNvSpPr>
          <p:nvPr>
            <p:ph type="body" sz="quarter" idx="16" hasCustomPrompt="1"/>
          </p:nvPr>
        </p:nvSpPr>
        <p:spPr>
          <a:xfrm>
            <a:off x="1" y="0"/>
            <a:ext cx="7250804" cy="6248904"/>
          </a:xfrm>
          <a:prstGeom prst="rect">
            <a:avLst/>
          </a:prstGeom>
          <a:blipFill>
            <a:blip r:embed="rId2"/>
            <a:stretch>
              <a:fillRect/>
            </a:stretch>
          </a:blipFill>
        </p:spPr>
        <p:txBody>
          <a:bodyPr/>
          <a:lstStyle>
            <a:lvl1pPr>
              <a:defRPr sz="133">
                <a:solidFill>
                  <a:srgbClr val="000000"/>
                </a:solidFill>
              </a:defRPr>
            </a:lvl1pPr>
            <a:lvl2pPr>
              <a:defRPr sz="133">
                <a:solidFill>
                  <a:srgbClr val="000000"/>
                </a:solidFill>
              </a:defRPr>
            </a:lvl2pPr>
            <a:lvl3pPr>
              <a:defRPr sz="133">
                <a:solidFill>
                  <a:srgbClr val="000000"/>
                </a:solidFill>
              </a:defRPr>
            </a:lvl3pPr>
            <a:lvl4pPr>
              <a:defRPr sz="133">
                <a:solidFill>
                  <a:srgbClr val="000000"/>
                </a:solidFill>
              </a:defRPr>
            </a:lvl4pPr>
            <a:lvl5pPr>
              <a:defRPr sz="133">
                <a:solidFill>
                  <a:srgbClr val="000000"/>
                </a:solidFill>
              </a:defRPr>
            </a:lvl5pPr>
          </a:lstStyle>
          <a:p>
            <a:pPr lvl="0"/>
            <a:r>
              <a:rPr lang="nb-NO"/>
              <a:t> </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1" y="6244538"/>
            <a:ext cx="12193524" cy="613463"/>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dirty="0"/>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609677" y="1490044"/>
            <a:ext cx="4864024" cy="891902"/>
          </a:xfrm>
        </p:spPr>
        <p:txBody>
          <a:bodyPr lIns="0" tIns="0" rIns="0" bIns="0"/>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609677" y="2791964"/>
            <a:ext cx="4864024" cy="288186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609677" y="2427566"/>
            <a:ext cx="4864024" cy="184666"/>
          </a:xfrm>
          <a:prstGeom prst="rect">
            <a:avLst/>
          </a:prstGeom>
        </p:spPr>
        <p:txBody>
          <a:bodyPr wrap="square" lIns="0" tIns="0" rIns="0" bIns="0">
            <a:spAutoFit/>
          </a:bodyPr>
          <a:lstStyle>
            <a:lvl1pPr marL="0" indent="0">
              <a:buNone/>
              <a:defRPr b="1"/>
            </a:lvl1pPr>
          </a:lstStyle>
          <a:p>
            <a:pPr lvl="0"/>
            <a:r>
              <a:rPr lang="nb-NO" dirty="0"/>
              <a:t>Undertittel</a:t>
            </a:r>
          </a:p>
        </p:txBody>
      </p:sp>
      <p:pic>
        <p:nvPicPr>
          <p:cNvPr id="17" name="Grafikk 16">
            <a:extLst>
              <a:ext uri="{FF2B5EF4-FFF2-40B4-BE49-F238E27FC236}">
                <a16:creationId xmlns:a16="http://schemas.microsoft.com/office/drawing/2014/main" id="{C2CA1454-1993-8B75-66B5-A59F401C80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9675" y="613464"/>
            <a:ext cx="1603200" cy="390553"/>
          </a:xfrm>
          <a:prstGeom prst="rect">
            <a:avLst/>
          </a:prstGeom>
        </p:spPr>
      </p:pic>
    </p:spTree>
    <p:extLst>
      <p:ext uri="{BB962C8B-B14F-4D97-AF65-F5344CB8AC3E}">
        <p14:creationId xmlns:p14="http://schemas.microsoft.com/office/powerpoint/2010/main" val="133161941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e">
    <p:bg>
      <p:bgRef idx="1001">
        <a:schemeClr val="bg2"/>
      </p:bgRef>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5733D159-5E6A-C22F-C226-0B15D57CB2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6948" r="20214" b="11741"/>
          <a:stretch/>
        </p:blipFill>
        <p:spPr>
          <a:xfrm>
            <a:off x="1185461" y="1"/>
            <a:ext cx="11006540" cy="6244537"/>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1"/>
            <a:ext cx="4776597" cy="6244537"/>
          </a:xfrm>
          <a:prstGeom prst="rect">
            <a:avLst/>
          </a:prstGeom>
          <a:solidFill>
            <a:schemeClr val="tx1">
              <a:lumMod val="85000"/>
            </a:schemeClr>
          </a:solidFill>
        </p:spPr>
        <p:txBody>
          <a:bodyPr tIns="429611"/>
          <a:lstStyle>
            <a:lvl1pPr marL="160863" indent="-160863" algn="ctr" defTabSz="1219170" rtl="0" eaLnBrk="1" latinLnBrk="0" hangingPunct="1">
              <a:lnSpc>
                <a:spcPct val="90000"/>
              </a:lnSpc>
              <a:spcBef>
                <a:spcPts val="1067"/>
              </a:spcBef>
              <a:buFont typeface="Arial" panose="020B0604020202020204" pitchFamily="34" charset="0"/>
              <a:buNone/>
              <a:defRPr sz="12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1" y="6244538"/>
            <a:ext cx="12193524" cy="613463"/>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dirty="0"/>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609675" y="613464"/>
            <a:ext cx="1603200" cy="390553"/>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33">
                <a:solidFill>
                  <a:srgbClr val="000000"/>
                </a:solidFill>
              </a:defRPr>
            </a:lvl1pPr>
            <a:lvl2pPr>
              <a:defRPr sz="133">
                <a:solidFill>
                  <a:srgbClr val="000000"/>
                </a:solidFill>
              </a:defRPr>
            </a:lvl2pPr>
            <a:lvl3pPr>
              <a:defRPr sz="133">
                <a:solidFill>
                  <a:srgbClr val="000000"/>
                </a:solidFill>
              </a:defRPr>
            </a:lvl3pPr>
            <a:lvl4pPr>
              <a:defRPr sz="133">
                <a:solidFill>
                  <a:srgbClr val="000000"/>
                </a:solidFill>
              </a:defRPr>
            </a:lvl4pPr>
            <a:lvl5pPr>
              <a:defRPr sz="133">
                <a:solidFill>
                  <a:srgbClr val="000000"/>
                </a:solidFill>
              </a:defRPr>
            </a:lvl5pPr>
          </a:lstStyle>
          <a:p>
            <a:pPr lvl="0"/>
            <a:r>
              <a:rPr lang="nb-NO"/>
              <a:t> </a:t>
            </a:r>
          </a:p>
        </p:txBody>
      </p:sp>
    </p:spTree>
    <p:extLst>
      <p:ext uri="{BB962C8B-B14F-4D97-AF65-F5344CB8AC3E}">
        <p14:creationId xmlns:p14="http://schemas.microsoft.com/office/powerpoint/2010/main" val="87370947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 #2">
    <p:bg>
      <p:bgRef idx="1001">
        <a:schemeClr val="bg2"/>
      </p:bgRef>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1"/>
            <a:ext cx="4776597" cy="6244537"/>
          </a:xfrm>
          <a:prstGeom prst="rect">
            <a:avLst/>
          </a:prstGeom>
          <a:solidFill>
            <a:schemeClr val="tx1">
              <a:lumMod val="85000"/>
            </a:schemeClr>
          </a:solidFill>
        </p:spPr>
        <p:txBody>
          <a:bodyPr tIns="429611"/>
          <a:lstStyle>
            <a:lvl1pPr marL="160863" indent="-160863" algn="ctr" defTabSz="1219170" rtl="0" eaLnBrk="1" latinLnBrk="0" hangingPunct="1">
              <a:lnSpc>
                <a:spcPct val="90000"/>
              </a:lnSpc>
              <a:spcBef>
                <a:spcPts val="1067"/>
              </a:spcBef>
              <a:buFont typeface="Arial" panose="020B0604020202020204" pitchFamily="34" charset="0"/>
              <a:buNone/>
              <a:defRPr sz="12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1" y="6244538"/>
            <a:ext cx="12193524" cy="613463"/>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dirty="0"/>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609675" y="613464"/>
            <a:ext cx="1603200" cy="390553"/>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33">
                <a:solidFill>
                  <a:srgbClr val="000000"/>
                </a:solidFill>
              </a:defRPr>
            </a:lvl1pPr>
            <a:lvl2pPr>
              <a:defRPr sz="133">
                <a:solidFill>
                  <a:srgbClr val="000000"/>
                </a:solidFill>
              </a:defRPr>
            </a:lvl2pPr>
            <a:lvl3pPr>
              <a:defRPr sz="133">
                <a:solidFill>
                  <a:srgbClr val="000000"/>
                </a:solidFill>
              </a:defRPr>
            </a:lvl3pPr>
            <a:lvl4pPr>
              <a:defRPr sz="133">
                <a:solidFill>
                  <a:srgbClr val="000000"/>
                </a:solidFill>
              </a:defRPr>
            </a:lvl4pPr>
            <a:lvl5pPr>
              <a:defRPr sz="133">
                <a:solidFill>
                  <a:srgbClr val="000000"/>
                </a:solidFill>
              </a:defRPr>
            </a:lvl5pPr>
          </a:lstStyle>
          <a:p>
            <a:pPr lvl="0"/>
            <a:r>
              <a:rPr lang="nb-NO"/>
              <a:t> </a:t>
            </a:r>
          </a:p>
        </p:txBody>
      </p:sp>
    </p:spTree>
    <p:extLst>
      <p:ext uri="{BB962C8B-B14F-4D97-AF65-F5344CB8AC3E}">
        <p14:creationId xmlns:p14="http://schemas.microsoft.com/office/powerpoint/2010/main" val="234391948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tellysbilde #2">
    <p:spTree>
      <p:nvGrpSpPr>
        <p:cNvPr id="1" name=""/>
        <p:cNvGrpSpPr/>
        <p:nvPr/>
      </p:nvGrpSpPr>
      <p:grpSpPr>
        <a:xfrm>
          <a:off x="0" y="0"/>
          <a:ext cx="0" cy="0"/>
          <a:chOff x="0" y="0"/>
          <a:chExt cx="0" cy="0"/>
        </a:xfrm>
      </p:grpSpPr>
      <p:pic>
        <p:nvPicPr>
          <p:cNvPr id="17" name="Grafikk 16">
            <a:extLst>
              <a:ext uri="{FF2B5EF4-FFF2-40B4-BE49-F238E27FC236}">
                <a16:creationId xmlns:a16="http://schemas.microsoft.com/office/drawing/2014/main" id="{127236AC-385C-EBE5-7561-BE1CA3C7010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442" t="8882" r="24702" b="26576"/>
          <a:stretch/>
        </p:blipFill>
        <p:spPr>
          <a:xfrm>
            <a:off x="0" y="0"/>
            <a:ext cx="12192000" cy="6858000"/>
          </a:xfrm>
          <a:prstGeom prst="rect">
            <a:avLst/>
          </a:prstGeom>
        </p:spPr>
      </p:pic>
      <p:sp>
        <p:nvSpPr>
          <p:cNvPr id="5" name="Plassholder for bunntekst 4">
            <a:extLst>
              <a:ext uri="{FF2B5EF4-FFF2-40B4-BE49-F238E27FC236}">
                <a16:creationId xmlns:a16="http://schemas.microsoft.com/office/drawing/2014/main" id="{5044874A-FADC-7682-CE1B-D61B44B0B01E}"/>
              </a:ext>
            </a:extLst>
          </p:cNvPr>
          <p:cNvSpPr>
            <a:spLocks noGrp="1"/>
          </p:cNvSpPr>
          <p:nvPr>
            <p:ph type="ftr" sz="quarter" idx="11"/>
          </p:nvPr>
        </p:nvSpPr>
        <p:spPr/>
        <p:txBody>
          <a:bodyPr lIns="0" tIns="0" rIns="0" bIns="0"/>
          <a:lstStyle/>
          <a:p>
            <a:endParaRPr lang="nb-NO"/>
          </a:p>
        </p:txBody>
      </p:sp>
      <p:pic>
        <p:nvPicPr>
          <p:cNvPr id="9" name="Grafikk 8">
            <a:extLst>
              <a:ext uri="{FF2B5EF4-FFF2-40B4-BE49-F238E27FC236}">
                <a16:creationId xmlns:a16="http://schemas.microsoft.com/office/drawing/2014/main" id="{15CFC04B-ED1B-B55D-9BD9-0AD91F8A247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27235" b="36013"/>
          <a:stretch/>
        </p:blipFill>
        <p:spPr>
          <a:xfrm>
            <a:off x="982251" y="1"/>
            <a:ext cx="11116800" cy="6858000"/>
          </a:xfrm>
          <a:prstGeom prst="rect">
            <a:avLst/>
          </a:prstGeom>
        </p:spPr>
      </p:pic>
      <p:sp>
        <p:nvSpPr>
          <p:cNvPr id="2" name="Tittel 1">
            <a:extLst>
              <a:ext uri="{FF2B5EF4-FFF2-40B4-BE49-F238E27FC236}">
                <a16:creationId xmlns:a16="http://schemas.microsoft.com/office/drawing/2014/main" id="{189EBC06-125D-02E3-7D7F-05ADCD9166E1}"/>
              </a:ext>
            </a:extLst>
          </p:cNvPr>
          <p:cNvSpPr>
            <a:spLocks noGrp="1"/>
          </p:cNvSpPr>
          <p:nvPr>
            <p:ph type="ctrTitle"/>
          </p:nvPr>
        </p:nvSpPr>
        <p:spPr>
          <a:xfrm>
            <a:off x="609676" y="2736725"/>
            <a:ext cx="8660115" cy="738664"/>
          </a:xfrm>
        </p:spPr>
        <p:txBody>
          <a:bodyPr wrap="square" lIns="0" tIns="0" rIns="0" bIns="0" anchor="t">
            <a:spAutoFit/>
          </a:bodyPr>
          <a:lstStyle>
            <a:lvl1pPr algn="l">
              <a:defRPr sz="48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8A9128B6-D639-84D6-CE51-229DD113EC95}"/>
              </a:ext>
            </a:extLst>
          </p:cNvPr>
          <p:cNvSpPr>
            <a:spLocks noGrp="1"/>
          </p:cNvSpPr>
          <p:nvPr>
            <p:ph type="subTitle" idx="1"/>
          </p:nvPr>
        </p:nvSpPr>
        <p:spPr>
          <a:xfrm>
            <a:off x="609676" y="3640982"/>
            <a:ext cx="8660115" cy="287323"/>
          </a:xfrm>
        </p:spPr>
        <p:txBody>
          <a:bodyPr lIns="0" tIns="0" rIns="0" bIns="0">
            <a:spAutoFit/>
          </a:bodyPr>
          <a:lstStyle>
            <a:lvl1pPr marL="0" indent="0" algn="l">
              <a:buNone/>
              <a:defRPr sz="18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p>
        </p:txBody>
      </p:sp>
      <p:sp>
        <p:nvSpPr>
          <p:cNvPr id="4" name="Plassholder for dato 3">
            <a:extLst>
              <a:ext uri="{FF2B5EF4-FFF2-40B4-BE49-F238E27FC236}">
                <a16:creationId xmlns:a16="http://schemas.microsoft.com/office/drawing/2014/main" id="{20681BD6-E2BE-C975-4AF7-B057CF7B9067}"/>
              </a:ext>
            </a:extLst>
          </p:cNvPr>
          <p:cNvSpPr>
            <a:spLocks noGrp="1"/>
          </p:cNvSpPr>
          <p:nvPr>
            <p:ph type="dt" sz="half" idx="10"/>
          </p:nvPr>
        </p:nvSpPr>
        <p:spPr>
          <a:xfrm>
            <a:off x="609676" y="4194901"/>
            <a:ext cx="2743200" cy="206458"/>
          </a:xfrm>
        </p:spPr>
        <p:txBody>
          <a:bodyPr lIns="0" tIns="0" rIns="0" bIns="0"/>
          <a:lstStyle>
            <a:lvl1pPr>
              <a:defRPr sz="1333"/>
            </a:lvl1pPr>
          </a:lstStyle>
          <a:p>
            <a:r>
              <a:rPr lang="nb-NO"/>
              <a:t>Oslo, dd.mm.yyyy</a:t>
            </a:r>
            <a:endParaRPr lang="nb-NO" dirty="0"/>
          </a:p>
        </p:txBody>
      </p:sp>
      <p:sp>
        <p:nvSpPr>
          <p:cNvPr id="6" name="Plassholder for lysbildenummer 5">
            <a:extLst>
              <a:ext uri="{FF2B5EF4-FFF2-40B4-BE49-F238E27FC236}">
                <a16:creationId xmlns:a16="http://schemas.microsoft.com/office/drawing/2014/main" id="{09C3D943-CF29-F519-F396-74A07D368CCF}"/>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pic>
        <p:nvPicPr>
          <p:cNvPr id="7" name="Grafikk 6">
            <a:extLst>
              <a:ext uri="{FF2B5EF4-FFF2-40B4-BE49-F238E27FC236}">
                <a16:creationId xmlns:a16="http://schemas.microsoft.com/office/drawing/2014/main" id="{D3645C4E-B90B-D676-13B7-A6F36B63621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09676" y="613464"/>
            <a:ext cx="2040000" cy="496962"/>
          </a:xfrm>
          <a:prstGeom prst="rect">
            <a:avLst/>
          </a:prstGeom>
        </p:spPr>
      </p:pic>
    </p:spTree>
    <p:extLst>
      <p:ext uri="{BB962C8B-B14F-4D97-AF65-F5344CB8AC3E}">
        <p14:creationId xmlns:p14="http://schemas.microsoft.com/office/powerpoint/2010/main" val="27979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tel og 3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5F083A-8242-0524-80C0-48DFC0E268C7}"/>
              </a:ext>
            </a:extLst>
          </p:cNvPr>
          <p:cNvSpPr>
            <a:spLocks noGrp="1"/>
          </p:cNvSpPr>
          <p:nvPr>
            <p:ph type="title"/>
          </p:nvPr>
        </p:nvSpPr>
        <p:spPr>
          <a:xfrm>
            <a:off x="609676" y="1203497"/>
            <a:ext cx="10972648" cy="891902"/>
          </a:xfrm>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4E8C16F5-32E8-931A-216C-F29C6892F5B8}"/>
              </a:ext>
            </a:extLst>
          </p:cNvPr>
          <p:cNvSpPr>
            <a:spLocks noGrp="1"/>
          </p:cNvSpPr>
          <p:nvPr>
            <p:ph type="dt" sz="half" idx="10"/>
          </p:nvPr>
        </p:nvSpPr>
        <p:spPr/>
        <p:txBody>
          <a:bodyPr lIns="0" tIns="0" rIns="0" bIns="0"/>
          <a:lstStyle/>
          <a:p>
            <a:r>
              <a:rPr lang="nb-NO"/>
              <a:t>Oslo, dd.mm.yyyy</a:t>
            </a:r>
          </a:p>
        </p:txBody>
      </p:sp>
      <p:sp>
        <p:nvSpPr>
          <p:cNvPr id="4" name="Plassholder for bunntekst 3">
            <a:extLst>
              <a:ext uri="{FF2B5EF4-FFF2-40B4-BE49-F238E27FC236}">
                <a16:creationId xmlns:a16="http://schemas.microsoft.com/office/drawing/2014/main" id="{E92FD23E-9391-0B96-4714-790BDD2CA5F0}"/>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67637BAE-6B5B-AB02-038F-56A0927D3919}"/>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
        <p:nvSpPr>
          <p:cNvPr id="6" name="Rektangel 5">
            <a:extLst>
              <a:ext uri="{FF2B5EF4-FFF2-40B4-BE49-F238E27FC236}">
                <a16:creationId xmlns:a16="http://schemas.microsoft.com/office/drawing/2014/main" id="{7646EA35-F0E0-A802-CEFA-464D6250911C}"/>
              </a:ext>
            </a:extLst>
          </p:cNvPr>
          <p:cNvSpPr/>
          <p:nvPr userDrawn="1"/>
        </p:nvSpPr>
        <p:spPr>
          <a:xfrm>
            <a:off x="-1" y="3913861"/>
            <a:ext cx="4060800" cy="2944139"/>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8" name="Rektangel 7">
            <a:extLst>
              <a:ext uri="{FF2B5EF4-FFF2-40B4-BE49-F238E27FC236}">
                <a16:creationId xmlns:a16="http://schemas.microsoft.com/office/drawing/2014/main" id="{B3610D67-829F-7753-DAA3-D434EEA73AC5}"/>
              </a:ext>
            </a:extLst>
          </p:cNvPr>
          <p:cNvSpPr/>
          <p:nvPr userDrawn="1"/>
        </p:nvSpPr>
        <p:spPr>
          <a:xfrm>
            <a:off x="4081421" y="3913861"/>
            <a:ext cx="4060800" cy="2944139"/>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9" name="Rektangel 8">
            <a:extLst>
              <a:ext uri="{FF2B5EF4-FFF2-40B4-BE49-F238E27FC236}">
                <a16:creationId xmlns:a16="http://schemas.microsoft.com/office/drawing/2014/main" id="{9EE381F8-6F7C-2553-D5D3-B419E77AED5C}"/>
              </a:ext>
            </a:extLst>
          </p:cNvPr>
          <p:cNvSpPr/>
          <p:nvPr userDrawn="1"/>
        </p:nvSpPr>
        <p:spPr>
          <a:xfrm>
            <a:off x="8154696" y="3913861"/>
            <a:ext cx="4037304" cy="2944139"/>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0" name="Plassholder for bilde 9">
            <a:extLst>
              <a:ext uri="{FF2B5EF4-FFF2-40B4-BE49-F238E27FC236}">
                <a16:creationId xmlns:a16="http://schemas.microsoft.com/office/drawing/2014/main" id="{74D47579-561A-1035-B1F4-2F2E2A2DC0BC}"/>
              </a:ext>
            </a:extLst>
          </p:cNvPr>
          <p:cNvSpPr>
            <a:spLocks noGrp="1"/>
          </p:cNvSpPr>
          <p:nvPr>
            <p:ph type="pic" idx="13"/>
          </p:nvPr>
        </p:nvSpPr>
        <p:spPr>
          <a:xfrm>
            <a:off x="609677" y="2189001"/>
            <a:ext cx="2625016" cy="2130213"/>
          </a:xfrm>
          <a:solidFill>
            <a:schemeClr val="bg1">
              <a:lumMod val="85000"/>
            </a:schemeClr>
          </a:solidFill>
        </p:spPr>
        <p:txBody>
          <a:bodyPr tIns="429611">
            <a:normAutofit/>
          </a:bodyPr>
          <a:lstStyle>
            <a:lvl1pPr marL="160863" indent="-160863" algn="ctr" defTabSz="1219170" rtl="0" eaLnBrk="1" latinLnBrk="0" hangingPunct="1">
              <a:lnSpc>
                <a:spcPct val="90000"/>
              </a:lnSpc>
              <a:spcBef>
                <a:spcPts val="1067"/>
              </a:spcBef>
              <a:buFont typeface="Arial" panose="020B0604020202020204" pitchFamily="34" charset="0"/>
              <a:buNone/>
              <a:defRPr sz="1200"/>
            </a:lvl1pPr>
          </a:lstStyle>
          <a:p>
            <a:r>
              <a:rPr lang="nb-NO"/>
              <a:t>Klikk på ikonet for å legge til et bilde</a:t>
            </a:r>
          </a:p>
        </p:txBody>
      </p:sp>
      <p:sp>
        <p:nvSpPr>
          <p:cNvPr id="12" name="Plassholder for tekst 11">
            <a:extLst>
              <a:ext uri="{FF2B5EF4-FFF2-40B4-BE49-F238E27FC236}">
                <a16:creationId xmlns:a16="http://schemas.microsoft.com/office/drawing/2014/main" id="{032AFE5F-B141-8A02-90F1-BA438010E43A}"/>
              </a:ext>
            </a:extLst>
          </p:cNvPr>
          <p:cNvSpPr>
            <a:spLocks noGrp="1"/>
          </p:cNvSpPr>
          <p:nvPr>
            <p:ph type="body" sz="quarter" idx="14"/>
          </p:nvPr>
        </p:nvSpPr>
        <p:spPr>
          <a:xfrm>
            <a:off x="609677" y="3910223"/>
            <a:ext cx="2625016" cy="783784"/>
          </a:xfrm>
          <a:prstGeom prst="rect">
            <a:avLst/>
          </a:prstGeom>
          <a:solidFill>
            <a:schemeClr val="dk2"/>
          </a:solidFill>
        </p:spPr>
        <p:txBody>
          <a:bodyPr lIns="0" tIns="0" rIns="0" bIns="0" anchor="ctr"/>
          <a:lstStyle>
            <a:lvl1pPr marL="0" indent="0" algn="ctr">
              <a:buNone/>
              <a:defRPr sz="1600" b="1">
                <a:solidFill>
                  <a:schemeClr val="lt1"/>
                </a:solidFill>
              </a:defRPr>
            </a:lvl1pPr>
            <a:lvl2pPr marL="372524" indent="0">
              <a:buNone/>
              <a:defRPr sz="1600" b="1"/>
            </a:lvl2pPr>
            <a:lvl3pPr>
              <a:defRPr sz="1600" b="1"/>
            </a:lvl3pPr>
            <a:lvl4pPr>
              <a:defRPr sz="1600" b="1"/>
            </a:lvl4pPr>
            <a:lvl5pPr>
              <a:defRPr sz="1600" b="1"/>
            </a:lvl5pPr>
          </a:lstStyle>
          <a:p>
            <a:pPr lvl="0"/>
            <a:r>
              <a:rPr lang="nb-NO"/>
              <a:t>Klikk for å redigere tekststiler i malen</a:t>
            </a:r>
          </a:p>
        </p:txBody>
      </p:sp>
      <p:sp>
        <p:nvSpPr>
          <p:cNvPr id="13" name="Plassholder for tekst 12">
            <a:extLst>
              <a:ext uri="{FF2B5EF4-FFF2-40B4-BE49-F238E27FC236}">
                <a16:creationId xmlns:a16="http://schemas.microsoft.com/office/drawing/2014/main" id="{0AADA2E9-4EB7-A342-3AAD-92D5568B0198}"/>
              </a:ext>
            </a:extLst>
          </p:cNvPr>
          <p:cNvSpPr>
            <a:spLocks noGrp="1"/>
          </p:cNvSpPr>
          <p:nvPr>
            <p:ph type="body" sz="quarter" idx="15"/>
          </p:nvPr>
        </p:nvSpPr>
        <p:spPr>
          <a:xfrm>
            <a:off x="609679" y="5059647"/>
            <a:ext cx="2625016" cy="1355581"/>
          </a:xfrm>
          <a:prstGeom prst="rect">
            <a:avLst/>
          </a:prstGeom>
        </p:spPr>
        <p:txBody>
          <a:bodyPr lIns="0" tIns="0" rIns="0" bIns="0"/>
          <a:lstStyle>
            <a:lvl1pPr marL="119997" indent="-119997">
              <a:defRPr/>
            </a:lvl1pPr>
          </a:lstStyle>
          <a:p>
            <a:pPr lvl="0"/>
            <a:r>
              <a:rPr lang="nb-NO"/>
              <a:t>Klikk for å redigere tekststiler i malen</a:t>
            </a:r>
          </a:p>
        </p:txBody>
      </p:sp>
      <p:sp>
        <p:nvSpPr>
          <p:cNvPr id="15" name="Plassholder for bilde 9">
            <a:extLst>
              <a:ext uri="{FF2B5EF4-FFF2-40B4-BE49-F238E27FC236}">
                <a16:creationId xmlns:a16="http://schemas.microsoft.com/office/drawing/2014/main" id="{4E42518D-FA05-425F-F143-37D2998FDFC1}"/>
              </a:ext>
            </a:extLst>
          </p:cNvPr>
          <p:cNvSpPr>
            <a:spLocks noGrp="1"/>
          </p:cNvSpPr>
          <p:nvPr>
            <p:ph type="pic" idx="16"/>
          </p:nvPr>
        </p:nvSpPr>
        <p:spPr>
          <a:xfrm>
            <a:off x="4783492" y="2189001"/>
            <a:ext cx="2625016" cy="2130213"/>
          </a:xfrm>
          <a:solidFill>
            <a:schemeClr val="bg1">
              <a:lumMod val="85000"/>
            </a:schemeClr>
          </a:solidFill>
        </p:spPr>
        <p:txBody>
          <a:bodyPr tIns="429611">
            <a:normAutofit/>
          </a:bodyPr>
          <a:lstStyle>
            <a:lvl1pPr marL="160863" indent="-160863" algn="ctr" defTabSz="1219170" rtl="0" eaLnBrk="1" latinLnBrk="0" hangingPunct="1">
              <a:lnSpc>
                <a:spcPct val="90000"/>
              </a:lnSpc>
              <a:spcBef>
                <a:spcPts val="1067"/>
              </a:spcBef>
              <a:buFont typeface="Arial" panose="020B0604020202020204" pitchFamily="34" charset="0"/>
              <a:buNone/>
              <a:defRPr sz="1200"/>
            </a:lvl1pPr>
          </a:lstStyle>
          <a:p>
            <a:r>
              <a:rPr lang="nb-NO"/>
              <a:t>Klikk på ikonet for å legge til et bilde</a:t>
            </a:r>
          </a:p>
        </p:txBody>
      </p:sp>
      <p:sp>
        <p:nvSpPr>
          <p:cNvPr id="16" name="Plassholder for tekst 11">
            <a:extLst>
              <a:ext uri="{FF2B5EF4-FFF2-40B4-BE49-F238E27FC236}">
                <a16:creationId xmlns:a16="http://schemas.microsoft.com/office/drawing/2014/main" id="{2E36F93E-5B24-78B5-D4D3-CFF61E4D95C9}"/>
              </a:ext>
            </a:extLst>
          </p:cNvPr>
          <p:cNvSpPr>
            <a:spLocks noGrp="1"/>
          </p:cNvSpPr>
          <p:nvPr>
            <p:ph type="body" sz="quarter" idx="17"/>
          </p:nvPr>
        </p:nvSpPr>
        <p:spPr>
          <a:xfrm>
            <a:off x="4783492" y="3910223"/>
            <a:ext cx="2625016" cy="783784"/>
          </a:xfrm>
          <a:prstGeom prst="rect">
            <a:avLst/>
          </a:prstGeom>
          <a:solidFill>
            <a:schemeClr val="dk2"/>
          </a:solidFill>
        </p:spPr>
        <p:txBody>
          <a:bodyPr lIns="0" tIns="0" rIns="0" bIns="0" anchor="ctr"/>
          <a:lstStyle>
            <a:lvl1pPr marL="0" indent="0" algn="ctr">
              <a:buNone/>
              <a:defRPr sz="1600" b="1">
                <a:solidFill>
                  <a:schemeClr val="lt1"/>
                </a:solidFill>
              </a:defRPr>
            </a:lvl1pPr>
            <a:lvl2pPr marL="372524" indent="0">
              <a:buNone/>
              <a:defRPr sz="1600" b="1"/>
            </a:lvl2pPr>
            <a:lvl3pPr>
              <a:defRPr sz="1600" b="1"/>
            </a:lvl3pPr>
            <a:lvl4pPr>
              <a:defRPr sz="1600" b="1"/>
            </a:lvl4pPr>
            <a:lvl5pPr>
              <a:defRPr sz="1600" b="1"/>
            </a:lvl5pPr>
          </a:lstStyle>
          <a:p>
            <a:pPr lvl="0"/>
            <a:r>
              <a:rPr lang="nb-NO"/>
              <a:t>Klikk for å redigere tekststiler i malen</a:t>
            </a:r>
          </a:p>
        </p:txBody>
      </p:sp>
      <p:sp>
        <p:nvSpPr>
          <p:cNvPr id="17" name="Plassholder for tekst 12">
            <a:extLst>
              <a:ext uri="{FF2B5EF4-FFF2-40B4-BE49-F238E27FC236}">
                <a16:creationId xmlns:a16="http://schemas.microsoft.com/office/drawing/2014/main" id="{B363DA32-0871-CC31-0331-700AE140CE71}"/>
              </a:ext>
            </a:extLst>
          </p:cNvPr>
          <p:cNvSpPr>
            <a:spLocks noGrp="1"/>
          </p:cNvSpPr>
          <p:nvPr>
            <p:ph type="body" sz="quarter" idx="18"/>
          </p:nvPr>
        </p:nvSpPr>
        <p:spPr>
          <a:xfrm>
            <a:off x="4783493" y="5059647"/>
            <a:ext cx="2625016" cy="1355581"/>
          </a:xfrm>
          <a:prstGeom prst="rect">
            <a:avLst/>
          </a:prstGeom>
        </p:spPr>
        <p:txBody>
          <a:bodyPr lIns="0" tIns="0" rIns="0" bIns="0"/>
          <a:lstStyle>
            <a:lvl1pPr marL="119997" indent="-119997">
              <a:defRPr/>
            </a:lvl1pPr>
          </a:lstStyle>
          <a:p>
            <a:pPr lvl="0"/>
            <a:r>
              <a:rPr lang="nb-NO"/>
              <a:t>Klikk for å redigere tekststiler i malen</a:t>
            </a:r>
          </a:p>
        </p:txBody>
      </p:sp>
      <p:sp>
        <p:nvSpPr>
          <p:cNvPr id="18" name="Plassholder for bilde 9">
            <a:extLst>
              <a:ext uri="{FF2B5EF4-FFF2-40B4-BE49-F238E27FC236}">
                <a16:creationId xmlns:a16="http://schemas.microsoft.com/office/drawing/2014/main" id="{EBC16840-01B4-C460-A692-F8CFB036901A}"/>
              </a:ext>
            </a:extLst>
          </p:cNvPr>
          <p:cNvSpPr>
            <a:spLocks noGrp="1"/>
          </p:cNvSpPr>
          <p:nvPr>
            <p:ph type="pic" idx="19"/>
          </p:nvPr>
        </p:nvSpPr>
        <p:spPr>
          <a:xfrm>
            <a:off x="8957307" y="2189001"/>
            <a:ext cx="2625016" cy="2130213"/>
          </a:xfrm>
          <a:solidFill>
            <a:schemeClr val="bg1">
              <a:lumMod val="85000"/>
            </a:schemeClr>
          </a:solidFill>
        </p:spPr>
        <p:txBody>
          <a:bodyPr tIns="429611">
            <a:normAutofit/>
          </a:bodyPr>
          <a:lstStyle>
            <a:lvl1pPr marL="160863" indent="-160863" algn="ctr" defTabSz="1219170" rtl="0" eaLnBrk="1" latinLnBrk="0" hangingPunct="1">
              <a:lnSpc>
                <a:spcPct val="90000"/>
              </a:lnSpc>
              <a:spcBef>
                <a:spcPts val="1067"/>
              </a:spcBef>
              <a:buFont typeface="Arial" panose="020B0604020202020204" pitchFamily="34" charset="0"/>
              <a:buNone/>
              <a:defRPr sz="1200"/>
            </a:lvl1pPr>
          </a:lstStyle>
          <a:p>
            <a:r>
              <a:rPr lang="nb-NO"/>
              <a:t>Klikk på ikonet for å legge til et bilde</a:t>
            </a:r>
          </a:p>
        </p:txBody>
      </p:sp>
      <p:sp>
        <p:nvSpPr>
          <p:cNvPr id="19" name="Plassholder for tekst 11">
            <a:extLst>
              <a:ext uri="{FF2B5EF4-FFF2-40B4-BE49-F238E27FC236}">
                <a16:creationId xmlns:a16="http://schemas.microsoft.com/office/drawing/2014/main" id="{AA6A037C-7F5E-F887-58CA-FDCA9C1575FB}"/>
              </a:ext>
            </a:extLst>
          </p:cNvPr>
          <p:cNvSpPr>
            <a:spLocks noGrp="1"/>
          </p:cNvSpPr>
          <p:nvPr>
            <p:ph type="body" sz="quarter" idx="20"/>
          </p:nvPr>
        </p:nvSpPr>
        <p:spPr>
          <a:xfrm>
            <a:off x="8957307" y="3910223"/>
            <a:ext cx="2625016" cy="783784"/>
          </a:xfrm>
          <a:prstGeom prst="rect">
            <a:avLst/>
          </a:prstGeom>
          <a:solidFill>
            <a:schemeClr val="dk2"/>
          </a:solidFill>
        </p:spPr>
        <p:txBody>
          <a:bodyPr lIns="0" tIns="0" rIns="0" bIns="0" anchor="ctr"/>
          <a:lstStyle>
            <a:lvl1pPr marL="0" indent="0" algn="ctr">
              <a:buNone/>
              <a:defRPr sz="1600" b="1">
                <a:solidFill>
                  <a:schemeClr val="lt1"/>
                </a:solidFill>
              </a:defRPr>
            </a:lvl1pPr>
            <a:lvl2pPr marL="372524" indent="0">
              <a:buNone/>
              <a:defRPr sz="1600" b="1"/>
            </a:lvl2pPr>
            <a:lvl3pPr>
              <a:defRPr sz="1600" b="1"/>
            </a:lvl3pPr>
            <a:lvl4pPr>
              <a:defRPr sz="1600" b="1"/>
            </a:lvl4pPr>
            <a:lvl5pPr>
              <a:defRPr sz="1600" b="1"/>
            </a:lvl5pPr>
          </a:lstStyle>
          <a:p>
            <a:pPr lvl="0"/>
            <a:r>
              <a:rPr lang="nb-NO"/>
              <a:t>Klikk for å redigere tekststiler i malen</a:t>
            </a:r>
          </a:p>
        </p:txBody>
      </p:sp>
      <p:sp>
        <p:nvSpPr>
          <p:cNvPr id="20" name="Plassholder for tekst 12">
            <a:extLst>
              <a:ext uri="{FF2B5EF4-FFF2-40B4-BE49-F238E27FC236}">
                <a16:creationId xmlns:a16="http://schemas.microsoft.com/office/drawing/2014/main" id="{6CFECE86-FC91-2A0C-8308-B54DDD05C39C}"/>
              </a:ext>
            </a:extLst>
          </p:cNvPr>
          <p:cNvSpPr>
            <a:spLocks noGrp="1"/>
          </p:cNvSpPr>
          <p:nvPr>
            <p:ph type="body" sz="quarter" idx="21"/>
          </p:nvPr>
        </p:nvSpPr>
        <p:spPr>
          <a:xfrm>
            <a:off x="8957308" y="5059647"/>
            <a:ext cx="2625016" cy="1355581"/>
          </a:xfrm>
          <a:prstGeom prst="rect">
            <a:avLst/>
          </a:prstGeom>
        </p:spPr>
        <p:txBody>
          <a:bodyPr lIns="0" tIns="0" rIns="0" bIns="0"/>
          <a:lstStyle>
            <a:lvl1pPr marL="119997" indent="-119997">
              <a:defRPr/>
            </a:lvl1pPr>
          </a:lstStyle>
          <a:p>
            <a:pPr lvl="0"/>
            <a:r>
              <a:rPr lang="nb-NO"/>
              <a:t>Klikk for å redigere tekststiler i malen</a:t>
            </a:r>
          </a:p>
        </p:txBody>
      </p:sp>
    </p:spTree>
    <p:extLst>
      <p:ext uri="{BB962C8B-B14F-4D97-AF65-F5344CB8AC3E}">
        <p14:creationId xmlns:p14="http://schemas.microsoft.com/office/powerpoint/2010/main" val="4113224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5F083A-8242-0524-80C0-48DFC0E268C7}"/>
              </a:ext>
            </a:extLst>
          </p:cNvPr>
          <p:cNvSpPr>
            <a:spLocks noGrp="1"/>
          </p:cNvSpPr>
          <p:nvPr>
            <p:ph type="title"/>
          </p:nvPr>
        </p:nvSpPr>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4E8C16F5-32E8-931A-216C-F29C6892F5B8}"/>
              </a:ext>
            </a:extLst>
          </p:cNvPr>
          <p:cNvSpPr>
            <a:spLocks noGrp="1"/>
          </p:cNvSpPr>
          <p:nvPr>
            <p:ph type="dt" sz="half" idx="10"/>
          </p:nvPr>
        </p:nvSpPr>
        <p:spPr/>
        <p:txBody>
          <a:bodyPr lIns="0" tIns="0" rIns="0" bIns="0"/>
          <a:lstStyle/>
          <a:p>
            <a:r>
              <a:rPr lang="nb-NO"/>
              <a:t>Oslo, dd.mm.yyyy</a:t>
            </a:r>
          </a:p>
        </p:txBody>
      </p:sp>
      <p:sp>
        <p:nvSpPr>
          <p:cNvPr id="4" name="Plassholder for bunntekst 3">
            <a:extLst>
              <a:ext uri="{FF2B5EF4-FFF2-40B4-BE49-F238E27FC236}">
                <a16:creationId xmlns:a16="http://schemas.microsoft.com/office/drawing/2014/main" id="{E92FD23E-9391-0B96-4714-790BDD2CA5F0}"/>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67637BAE-6B5B-AB02-038F-56A0927D3919}"/>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924992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Hvileside">
    <p:bg>
      <p:bgPr>
        <a:solidFill>
          <a:srgbClr val="8C00FC"/>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C6507BDE-C397-F11A-6079-DAFE03A289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493" t="29293"/>
          <a:stretch/>
        </p:blipFill>
        <p:spPr>
          <a:xfrm>
            <a:off x="0" y="0"/>
            <a:ext cx="12192000" cy="6858000"/>
          </a:xfrm>
          <a:prstGeom prst="rect">
            <a:avLst/>
          </a:prstGeom>
        </p:spPr>
      </p:pic>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noFill/>
        </p:spPr>
        <p:txBody>
          <a:bodyPr lIns="0" tIns="0" rIns="0" bIns="0"/>
          <a:lstStyle>
            <a:lvl1pPr>
              <a:defRPr>
                <a:solidFill>
                  <a:schemeClr val="lt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69B9F52B-5A3F-77E9-E1AC-EAF6B21150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75" y="613464"/>
            <a:ext cx="1603200" cy="390553"/>
          </a:xfrm>
          <a:prstGeom prst="rect">
            <a:avLst/>
          </a:prstGeom>
        </p:spPr>
      </p:pic>
    </p:spTree>
    <p:extLst>
      <p:ext uri="{BB962C8B-B14F-4D97-AF65-F5344CB8AC3E}">
        <p14:creationId xmlns:p14="http://schemas.microsoft.com/office/powerpoint/2010/main" val="3895879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900894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omt lilla">
    <p:bg>
      <p:bgPr>
        <a:solidFill>
          <a:srgbClr val="8C00FC"/>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noFill/>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816196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t indigo">
    <p:bg>
      <p:bgPr>
        <a:solidFill>
          <a:srgbClr val="5F00C2"/>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665998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Tomt lime">
    <p:bg>
      <p:bgPr>
        <a:solidFill>
          <a:srgbClr val="4BF0C5"/>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3737358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t grønn">
    <p:bg>
      <p:bgPr>
        <a:solidFill>
          <a:srgbClr val="00583C"/>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1421768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akside #1">
    <p:bg>
      <p:bgPr>
        <a:solidFill>
          <a:srgbClr val="8C00FC"/>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A11C50B3-6FB3-7FC0-04CC-9F1AA64FA5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260"/>
            <a:ext cx="12192000" cy="6849481"/>
          </a:xfrm>
          <a:prstGeom prst="rect">
            <a:avLst/>
          </a:prstGeom>
        </p:spPr>
      </p:pic>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xfrm>
            <a:off x="0" y="-95811"/>
            <a:ext cx="2743200" cy="20646"/>
          </a:xfrm>
          <a:noFill/>
        </p:spPr>
        <p:txBody>
          <a:bodyPr lIns="0" tIns="0" rIns="0" bIns="0"/>
          <a:lstStyle>
            <a:lvl1pPr>
              <a:defRPr sz="133">
                <a:solidFill>
                  <a:schemeClr val="lt1"/>
                </a:solidFill>
              </a:defRPr>
            </a:lvl1pPr>
          </a:lstStyle>
          <a:p>
            <a:fld id="{20EE8A8A-9F66-4500-8547-91D11C77B4B7}" type="slidenum">
              <a:rPr lang="nb-NO" smtClean="0"/>
              <a:pPr/>
              <a:t>‹#›</a:t>
            </a:fld>
            <a:endParaRPr lang="nb-NO"/>
          </a:p>
        </p:txBody>
      </p:sp>
      <p:sp>
        <p:nvSpPr>
          <p:cNvPr id="7" name="Rektangel 6">
            <a:extLst>
              <a:ext uri="{FF2B5EF4-FFF2-40B4-BE49-F238E27FC236}">
                <a16:creationId xmlns:a16="http://schemas.microsoft.com/office/drawing/2014/main" id="{F093906E-1006-489A-0CC9-0A0171C76CCE}"/>
              </a:ext>
            </a:extLst>
          </p:cNvPr>
          <p:cNvSpPr/>
          <p:nvPr userDrawn="1"/>
        </p:nvSpPr>
        <p:spPr>
          <a:xfrm>
            <a:off x="5118101" y="2862469"/>
            <a:ext cx="1943100" cy="1098984"/>
          </a:xfrm>
          <a:prstGeom prst="rect">
            <a:avLst/>
          </a:prstGeom>
          <a:solidFill>
            <a:srgbClr val="8A0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pic>
        <p:nvPicPr>
          <p:cNvPr id="5" name="Grafikk 4">
            <a:extLst>
              <a:ext uri="{FF2B5EF4-FFF2-40B4-BE49-F238E27FC236}">
                <a16:creationId xmlns:a16="http://schemas.microsoft.com/office/drawing/2014/main" id="{22ED8C9F-DD38-6BC0-4A88-9916AB4EF59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49614" y="3101008"/>
            <a:ext cx="2692773" cy="655985"/>
          </a:xfrm>
          <a:prstGeom prst="rect">
            <a:avLst/>
          </a:prstGeom>
        </p:spPr>
      </p:pic>
    </p:spTree>
    <p:extLst>
      <p:ext uri="{BB962C8B-B14F-4D97-AF65-F5344CB8AC3E}">
        <p14:creationId xmlns:p14="http://schemas.microsoft.com/office/powerpoint/2010/main" val="259878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akside #2">
    <p:bg>
      <p:bgPr>
        <a:solidFill>
          <a:srgbClr val="8C00FC"/>
        </a:solidFill>
        <a:effectLst/>
      </p:bgPr>
    </p:bg>
    <p:spTree>
      <p:nvGrpSpPr>
        <p:cNvPr id="1" name=""/>
        <p:cNvGrpSpPr/>
        <p:nvPr/>
      </p:nvGrpSpPr>
      <p:grpSpPr>
        <a:xfrm>
          <a:off x="0" y="0"/>
          <a:ext cx="0" cy="0"/>
          <a:chOff x="0" y="0"/>
          <a:chExt cx="0" cy="0"/>
        </a:xfrm>
      </p:grpSpPr>
      <p:pic>
        <p:nvPicPr>
          <p:cNvPr id="7" name="Grafikk 6">
            <a:extLst>
              <a:ext uri="{FF2B5EF4-FFF2-40B4-BE49-F238E27FC236}">
                <a16:creationId xmlns:a16="http://schemas.microsoft.com/office/drawing/2014/main" id="{5CA674F5-1A45-F790-44D0-B65417F65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260"/>
            <a:ext cx="12192000" cy="6849481"/>
          </a:xfrm>
          <a:prstGeom prst="rect">
            <a:avLst/>
          </a:prstGeom>
        </p:spPr>
      </p:pic>
      <p:sp>
        <p:nvSpPr>
          <p:cNvPr id="6" name="Rektangel 5">
            <a:extLst>
              <a:ext uri="{FF2B5EF4-FFF2-40B4-BE49-F238E27FC236}">
                <a16:creationId xmlns:a16="http://schemas.microsoft.com/office/drawing/2014/main" id="{0EB01969-A9C0-E6E7-5329-2338815D26AB}"/>
              </a:ext>
            </a:extLst>
          </p:cNvPr>
          <p:cNvSpPr/>
          <p:nvPr userDrawn="1"/>
        </p:nvSpPr>
        <p:spPr>
          <a:xfrm>
            <a:off x="5124450" y="2879508"/>
            <a:ext cx="1943100" cy="1098984"/>
          </a:xfrm>
          <a:prstGeom prst="rect">
            <a:avLst/>
          </a:prstGeom>
          <a:solidFill>
            <a:srgbClr val="175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xfrm>
            <a:off x="0" y="-95811"/>
            <a:ext cx="2743200" cy="20646"/>
          </a:xfrm>
          <a:noFill/>
        </p:spPr>
        <p:txBody>
          <a:bodyPr lIns="0" tIns="0" rIns="0" bIns="0"/>
          <a:lstStyle>
            <a:lvl1pPr>
              <a:defRPr sz="133">
                <a:solidFill>
                  <a:schemeClr val="lt1"/>
                </a:solidFill>
              </a:defRPr>
            </a:lvl1pPr>
          </a:lstStyle>
          <a:p>
            <a:fld id="{20EE8A8A-9F66-4500-8547-91D11C77B4B7}" type="slidenum">
              <a:rPr lang="nb-NO" smtClean="0"/>
              <a:pPr/>
              <a:t>‹#›</a:t>
            </a:fld>
            <a:endParaRPr lang="nb-NO"/>
          </a:p>
        </p:txBody>
      </p:sp>
      <p:pic>
        <p:nvPicPr>
          <p:cNvPr id="5" name="Grafikk 4">
            <a:extLst>
              <a:ext uri="{FF2B5EF4-FFF2-40B4-BE49-F238E27FC236}">
                <a16:creationId xmlns:a16="http://schemas.microsoft.com/office/drawing/2014/main" id="{1669C3E9-F960-FFB5-6262-5B805F4996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49614" y="3101008"/>
            <a:ext cx="2692773" cy="655985"/>
          </a:xfrm>
          <a:prstGeom prst="rect">
            <a:avLst/>
          </a:prstGeom>
        </p:spPr>
      </p:pic>
    </p:spTree>
    <p:extLst>
      <p:ext uri="{BB962C8B-B14F-4D97-AF65-F5344CB8AC3E}">
        <p14:creationId xmlns:p14="http://schemas.microsoft.com/office/powerpoint/2010/main" val="92871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tel og innhold">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CCE8073-0C93-7D9A-9607-EC2F1069AE5A}"/>
              </a:ext>
            </a:extLst>
          </p:cNvPr>
          <p:cNvSpPr/>
          <p:nvPr userDrawn="1"/>
        </p:nvSpPr>
        <p:spPr>
          <a:xfrm>
            <a:off x="1" y="6244538"/>
            <a:ext cx="12193524" cy="613463"/>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2" name="Tittel 1">
            <a:extLst>
              <a:ext uri="{FF2B5EF4-FFF2-40B4-BE49-F238E27FC236}">
                <a16:creationId xmlns:a16="http://schemas.microsoft.com/office/drawing/2014/main" id="{83334375-863F-4E79-49BE-58EBF26F28B9}"/>
              </a:ext>
            </a:extLst>
          </p:cNvPr>
          <p:cNvSpPr>
            <a:spLocks noGrp="1"/>
          </p:cNvSpPr>
          <p:nvPr>
            <p:ph type="title"/>
          </p:nvPr>
        </p:nvSpPr>
        <p:spPr>
          <a:xfrm>
            <a:off x="609676" y="1490044"/>
            <a:ext cx="4937280" cy="891902"/>
          </a:xfrm>
        </p:spPr>
        <p:txBody>
          <a:bodyPr lIns="0" tIns="0" rIns="0" bIns="0"/>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160125C0-A856-B565-F422-9E99F8E2F29B}"/>
              </a:ext>
            </a:extLst>
          </p:cNvPr>
          <p:cNvSpPr>
            <a:spLocks noGrp="1"/>
          </p:cNvSpPr>
          <p:nvPr>
            <p:ph idx="1"/>
          </p:nvPr>
        </p:nvSpPr>
        <p:spPr>
          <a:xfrm>
            <a:off x="609676" y="2791964"/>
            <a:ext cx="4937280" cy="288186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18BA95-97CA-594F-CEC4-9016AB21F79F}"/>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06BDD799-A64A-28BE-E5BC-314CC349B25E}"/>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6804CDD7-D731-CE72-6B7E-FA1540CD3D85}"/>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dirty="0"/>
          </a:p>
        </p:txBody>
      </p:sp>
      <p:pic>
        <p:nvPicPr>
          <p:cNvPr id="7" name="Grafikk 6">
            <a:extLst>
              <a:ext uri="{FF2B5EF4-FFF2-40B4-BE49-F238E27FC236}">
                <a16:creationId xmlns:a16="http://schemas.microsoft.com/office/drawing/2014/main" id="{B33E58D6-BCBC-1ACA-DEC4-18E819EBE9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75" y="613464"/>
            <a:ext cx="1603200" cy="390553"/>
          </a:xfrm>
          <a:prstGeom prst="rect">
            <a:avLst/>
          </a:prstGeom>
        </p:spPr>
      </p:pic>
      <p:sp>
        <p:nvSpPr>
          <p:cNvPr id="10" name="Plassholder for tekst 9">
            <a:extLst>
              <a:ext uri="{FF2B5EF4-FFF2-40B4-BE49-F238E27FC236}">
                <a16:creationId xmlns:a16="http://schemas.microsoft.com/office/drawing/2014/main" id="{EEC7CB79-1863-78D2-3C2F-0FDC187818B8}"/>
              </a:ext>
            </a:extLst>
          </p:cNvPr>
          <p:cNvSpPr>
            <a:spLocks noGrp="1"/>
          </p:cNvSpPr>
          <p:nvPr>
            <p:ph type="body" sz="quarter" idx="13" hasCustomPrompt="1"/>
          </p:nvPr>
        </p:nvSpPr>
        <p:spPr>
          <a:xfrm>
            <a:off x="609673" y="2427566"/>
            <a:ext cx="4937280" cy="184666"/>
          </a:xfrm>
          <a:prstGeom prst="rect">
            <a:avLst/>
          </a:prstGeom>
        </p:spPr>
        <p:txBody>
          <a:bodyPr wrap="square" lIns="0" tIns="0" rIns="0" bIns="0">
            <a:spAutoFit/>
          </a:bodyPr>
          <a:lstStyle>
            <a:lvl1pPr marL="0" indent="0">
              <a:buNone/>
              <a:defRPr b="1"/>
            </a:lvl1pPr>
          </a:lstStyle>
          <a:p>
            <a:pPr lvl="0"/>
            <a:r>
              <a:rPr lang="nb-NO" dirty="0"/>
              <a:t>Undertittel</a:t>
            </a:r>
          </a:p>
        </p:txBody>
      </p:sp>
      <p:sp>
        <p:nvSpPr>
          <p:cNvPr id="11" name="Plassholder for bilde 10">
            <a:extLst>
              <a:ext uri="{FF2B5EF4-FFF2-40B4-BE49-F238E27FC236}">
                <a16:creationId xmlns:a16="http://schemas.microsoft.com/office/drawing/2014/main" id="{8CF249F0-D73C-ABA7-AFAC-095D211666ED}"/>
              </a:ext>
            </a:extLst>
          </p:cNvPr>
          <p:cNvSpPr>
            <a:spLocks noGrp="1"/>
          </p:cNvSpPr>
          <p:nvPr>
            <p:ph type="pic" sz="quarter" idx="14"/>
          </p:nvPr>
        </p:nvSpPr>
        <p:spPr>
          <a:xfrm>
            <a:off x="6095237" y="1"/>
            <a:ext cx="6096763" cy="6244537"/>
          </a:xfrm>
          <a:prstGeom prst="rect">
            <a:avLst/>
          </a:prstGeom>
          <a:solidFill>
            <a:schemeClr val="tx1">
              <a:lumMod val="85000"/>
            </a:schemeClr>
          </a:solidFill>
        </p:spPr>
        <p:txBody>
          <a:bodyPr tIns="429611"/>
          <a:lstStyle>
            <a:lvl1pPr marL="160863" indent="-160863" algn="ctr" defTabSz="1219170" rtl="0" eaLnBrk="1" latinLnBrk="0" hangingPunct="1">
              <a:lnSpc>
                <a:spcPct val="90000"/>
              </a:lnSpc>
              <a:spcBef>
                <a:spcPts val="1067"/>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326023525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Footer Placeholder 4"/>
          <p:cNvSpPr>
            <a:spLocks noGrp="1"/>
          </p:cNvSpPr>
          <p:nvPr>
            <p:ph type="ftr" sz="quarter" idx="11"/>
          </p:nvPr>
        </p:nvSpPr>
        <p:spPr/>
        <p:txBody>
          <a:bodyPr/>
          <a:lstStyle/>
          <a:p>
            <a:endParaRPr lang="nb-NO"/>
          </a:p>
        </p:txBody>
      </p:sp>
      <p:sp>
        <p:nvSpPr>
          <p:cNvPr id="7" name="Date Placeholder 3">
            <a:extLst>
              <a:ext uri="{FF2B5EF4-FFF2-40B4-BE49-F238E27FC236}">
                <a16:creationId xmlns:a16="http://schemas.microsoft.com/office/drawing/2014/main" id="{9B872C07-0B94-4615-9EBD-BE50F4251E0E}"/>
              </a:ext>
            </a:extLst>
          </p:cNvPr>
          <p:cNvSpPr>
            <a:spLocks noGrp="1"/>
          </p:cNvSpPr>
          <p:nvPr>
            <p:ph type="dt" sz="half" idx="2"/>
          </p:nvPr>
        </p:nvSpPr>
        <p:spPr>
          <a:xfrm>
            <a:off x="1386059" y="6401022"/>
            <a:ext cx="2743200" cy="275781"/>
          </a:xfrm>
          <a:prstGeom prst="rect">
            <a:avLst/>
          </a:prstGeom>
        </p:spPr>
        <p:txBody>
          <a:bodyPr vert="horz" lIns="91440" tIns="45720" rIns="91440" bIns="45720" rtlCol="0" anchor="ctr"/>
          <a:lstStyle>
            <a:lvl1pPr algn="l">
              <a:defRPr sz="1192">
                <a:solidFill>
                  <a:schemeClr val="bg1"/>
                </a:solidFill>
              </a:defRPr>
            </a:lvl1pPr>
          </a:lstStyle>
          <a:p>
            <a:r>
              <a:rPr lang="nb-NO"/>
              <a:t>Oslo, d. MMMM</a:t>
            </a:r>
            <a:endParaRPr lang="nb-NO" dirty="0"/>
          </a:p>
        </p:txBody>
      </p:sp>
      <p:sp>
        <p:nvSpPr>
          <p:cNvPr id="8" name="Slide Number Placeholder 5">
            <a:extLst>
              <a:ext uri="{FF2B5EF4-FFF2-40B4-BE49-F238E27FC236}">
                <a16:creationId xmlns:a16="http://schemas.microsoft.com/office/drawing/2014/main" id="{81702C8C-6216-4A95-9A35-11380239F18A}"/>
              </a:ext>
            </a:extLst>
          </p:cNvPr>
          <p:cNvSpPr>
            <a:spLocks noGrp="1"/>
          </p:cNvSpPr>
          <p:nvPr>
            <p:ph type="sldNum" sz="quarter" idx="4"/>
          </p:nvPr>
        </p:nvSpPr>
        <p:spPr>
          <a:xfrm>
            <a:off x="381000" y="6401022"/>
            <a:ext cx="838200" cy="275781"/>
          </a:xfrm>
          <a:prstGeom prst="rect">
            <a:avLst/>
          </a:prstGeom>
        </p:spPr>
        <p:txBody>
          <a:bodyPr vert="horz" lIns="91440" tIns="45720" rIns="91440" bIns="45720" rtlCol="0" anchor="ctr"/>
          <a:lstStyle>
            <a:lvl1pPr algn="l">
              <a:defRPr sz="1192">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4117720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tandard: Tittel og tekst">
    <p:spTree>
      <p:nvGrpSpPr>
        <p:cNvPr id="1" name=""/>
        <p:cNvGrpSpPr/>
        <p:nvPr/>
      </p:nvGrpSpPr>
      <p:grpSpPr>
        <a:xfrm>
          <a:off x="0" y="0"/>
          <a:ext cx="0" cy="0"/>
          <a:chOff x="0" y="0"/>
          <a:chExt cx="0" cy="0"/>
        </a:xfrm>
      </p:grpSpPr>
      <p:sp>
        <p:nvSpPr>
          <p:cNvPr id="7" name="Tittel 1"/>
          <p:cNvSpPr>
            <a:spLocks noGrp="1"/>
          </p:cNvSpPr>
          <p:nvPr>
            <p:ph type="title"/>
          </p:nvPr>
        </p:nvSpPr>
        <p:spPr>
          <a:xfrm>
            <a:off x="609600" y="274639"/>
            <a:ext cx="10972800" cy="1143000"/>
          </a:xfrm>
        </p:spPr>
        <p:txBody>
          <a:bodyPr>
            <a:noAutofit/>
          </a:bodyPr>
          <a:lstStyle>
            <a:lvl1pPr algn="l">
              <a:defRPr sz="3180">
                <a:solidFill>
                  <a:srgbClr val="003572"/>
                </a:solidFill>
              </a:defRPr>
            </a:lvl1pPr>
          </a:lstStyle>
          <a:p>
            <a:r>
              <a:rPr lang="nb-NO"/>
              <a:t>Klikk for å redigere tittelstil</a:t>
            </a:r>
            <a:endParaRPr lang="nn-NO" dirty="0"/>
          </a:p>
        </p:txBody>
      </p:sp>
      <p:sp>
        <p:nvSpPr>
          <p:cNvPr id="8" name="Plassholder for innhold 2"/>
          <p:cNvSpPr>
            <a:spLocks noGrp="1"/>
          </p:cNvSpPr>
          <p:nvPr>
            <p:ph idx="1"/>
          </p:nvPr>
        </p:nvSpPr>
        <p:spPr>
          <a:xfrm>
            <a:off x="609600" y="1600201"/>
            <a:ext cx="10972800" cy="4525963"/>
          </a:xfrm>
        </p:spPr>
        <p:txBody>
          <a:bodyPr>
            <a:noAutofit/>
          </a:bodyPr>
          <a:lstStyle>
            <a:lvl1pPr marL="267144" indent="-267144">
              <a:lnSpc>
                <a:spcPts val="2651"/>
              </a:lnSpc>
              <a:buClr>
                <a:srgbClr val="BBA600"/>
              </a:buClr>
              <a:buFont typeface="Wingdings" panose="05000000000000000000" pitchFamily="2" charset="2"/>
              <a:buChar char="§"/>
              <a:defRPr sz="2120" b="0" i="0" cap="none" baseline="0"/>
            </a:lvl1pPr>
            <a:lvl2pPr marL="554526" indent="-268320">
              <a:lnSpc>
                <a:spcPts val="2651"/>
              </a:lnSpc>
              <a:buClr>
                <a:srgbClr val="BBA600"/>
              </a:buClr>
              <a:buFont typeface="Wingdings" panose="05000000000000000000" pitchFamily="2" charset="2"/>
              <a:buChar char="§"/>
              <a:defRPr sz="2120" b="0" baseline="0"/>
            </a:lvl2pPr>
            <a:lvl3pPr marL="840734" indent="-302903">
              <a:lnSpc>
                <a:spcPts val="2651"/>
              </a:lnSpc>
              <a:buClr>
                <a:srgbClr val="BBA600"/>
              </a:buClr>
              <a:buFont typeface="Wingdings" panose="05000000000000000000" pitchFamily="2" charset="2"/>
              <a:buChar char="§"/>
              <a:defRPr sz="2120"/>
            </a:lvl3pPr>
            <a:lvl4pPr marL="1126941" indent="-302903">
              <a:lnSpc>
                <a:spcPts val="2651"/>
              </a:lnSpc>
              <a:buClr>
                <a:srgbClr val="BBA600"/>
              </a:buClr>
              <a:buFont typeface="Wingdings" panose="05000000000000000000" pitchFamily="2" charset="2"/>
              <a:buChar char="§"/>
              <a:defRPr sz="2120"/>
            </a:lvl4pPr>
            <a:lvl5pPr marL="1431036" indent="-302903">
              <a:lnSpc>
                <a:spcPts val="2651"/>
              </a:lnSpc>
              <a:buClr>
                <a:srgbClr val="BBA600"/>
              </a:buClr>
              <a:buFont typeface="Wingdings" panose="05000000000000000000" pitchFamily="2" charset="2"/>
              <a:buChar char="§"/>
              <a:defRPr sz="212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4" name="Plassholder for lysbildenummer 5">
            <a:extLst>
              <a:ext uri="{FF2B5EF4-FFF2-40B4-BE49-F238E27FC236}">
                <a16:creationId xmlns:a16="http://schemas.microsoft.com/office/drawing/2014/main" id="{6417F7C3-2A6F-4430-8EBF-BFC0133D2926}"/>
              </a:ext>
            </a:extLst>
          </p:cNvPr>
          <p:cNvSpPr>
            <a:spLocks noGrp="1"/>
          </p:cNvSpPr>
          <p:nvPr>
            <p:ph type="sldNum" sz="quarter" idx="10"/>
          </p:nvPr>
        </p:nvSpPr>
        <p:spPr>
          <a:xfrm>
            <a:off x="624418" y="6327546"/>
            <a:ext cx="996949" cy="184609"/>
          </a:xfrm>
        </p:spPr>
        <p:txBody>
          <a:bodyPr wrap="square" numCol="1" anchorCtr="0" compatLnSpc="1">
            <a:prstTxWarp prst="textNoShape">
              <a:avLst/>
            </a:prstTxWarp>
          </a:bodyPr>
          <a:lstStyle>
            <a:lvl1pPr>
              <a:defRPr sz="1192"/>
            </a:lvl1pPr>
          </a:lstStyle>
          <a:p>
            <a:pPr>
              <a:defRPr/>
            </a:pPr>
            <a:fld id="{B08442E2-C700-4E54-993C-AE0FFD5F1B1F}" type="slidenum">
              <a:rPr lang="nn-NO"/>
              <a:pPr>
                <a:defRPr/>
              </a:pPr>
              <a:t>‹#›</a:t>
            </a:fld>
            <a:endParaRPr lang="nn-NO"/>
          </a:p>
        </p:txBody>
      </p:sp>
    </p:spTree>
    <p:extLst>
      <p:ext uri="{BB962C8B-B14F-4D97-AF65-F5344CB8AC3E}">
        <p14:creationId xmlns:p14="http://schemas.microsoft.com/office/powerpoint/2010/main" val="2204875289"/>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telside, blå">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tel 1"/>
          <p:cNvSpPr>
            <a:spLocks noGrp="1"/>
          </p:cNvSpPr>
          <p:nvPr>
            <p:ph type="ctrTitle" hasCustomPrompt="1"/>
          </p:nvPr>
        </p:nvSpPr>
        <p:spPr bwMode="white">
          <a:xfrm>
            <a:off x="914402" y="2289429"/>
            <a:ext cx="7869900" cy="1037977"/>
          </a:xfrm>
        </p:spPr>
        <p:txBody>
          <a:bodyPr anchor="b"/>
          <a:lstStyle>
            <a:lvl1pPr algn="l">
              <a:defRPr>
                <a:solidFill>
                  <a:schemeClr val="bg1"/>
                </a:solidFill>
              </a:defRPr>
            </a:lvl1pPr>
          </a:lstStyle>
          <a:p>
            <a:r>
              <a:rPr lang="nb-NO" dirty="0"/>
              <a:t>Skriv inn tittel</a:t>
            </a:r>
            <a:endParaRPr lang="nn-NO" dirty="0"/>
          </a:p>
        </p:txBody>
      </p:sp>
      <p:sp>
        <p:nvSpPr>
          <p:cNvPr id="10" name="Undertittel 2"/>
          <p:cNvSpPr>
            <a:spLocks noGrp="1"/>
          </p:cNvSpPr>
          <p:nvPr>
            <p:ph type="subTitle" idx="1" hasCustomPrompt="1"/>
          </p:nvPr>
        </p:nvSpPr>
        <p:spPr bwMode="white">
          <a:xfrm>
            <a:off x="2235203" y="3397132"/>
            <a:ext cx="6345899" cy="553616"/>
          </a:xfrm>
        </p:spPr>
        <p:txBody>
          <a:bodyPr>
            <a:normAutofit/>
          </a:bodyPr>
          <a:lstStyle>
            <a:lvl1pPr marL="0" indent="0" algn="l">
              <a:buNone/>
              <a:defRPr sz="1600" baseline="0">
                <a:solidFill>
                  <a:schemeClr val="bg1">
                    <a:lumMod val="85000"/>
                  </a:schemeClr>
                </a:solidFill>
              </a:defRPr>
            </a:lvl1pPr>
            <a:lvl2pPr marL="457171" indent="0" algn="ctr">
              <a:buNone/>
              <a:defRPr>
                <a:solidFill>
                  <a:schemeClr val="tx1">
                    <a:tint val="75000"/>
                  </a:schemeClr>
                </a:solidFill>
              </a:defRPr>
            </a:lvl2pPr>
            <a:lvl3pPr marL="914345" indent="0" algn="ctr">
              <a:buNone/>
              <a:defRPr>
                <a:solidFill>
                  <a:schemeClr val="tx1">
                    <a:tint val="75000"/>
                  </a:schemeClr>
                </a:solidFill>
              </a:defRPr>
            </a:lvl3pPr>
            <a:lvl4pPr marL="1371515" indent="0" algn="ctr">
              <a:buNone/>
              <a:defRPr>
                <a:solidFill>
                  <a:schemeClr val="tx1">
                    <a:tint val="75000"/>
                  </a:schemeClr>
                </a:solidFill>
              </a:defRPr>
            </a:lvl4pPr>
            <a:lvl5pPr marL="1828686" indent="0" algn="ctr">
              <a:buNone/>
              <a:defRPr>
                <a:solidFill>
                  <a:schemeClr val="tx1">
                    <a:tint val="75000"/>
                  </a:schemeClr>
                </a:solidFill>
              </a:defRPr>
            </a:lvl5pPr>
            <a:lvl6pPr marL="2285856" indent="0" algn="ctr">
              <a:buNone/>
              <a:defRPr>
                <a:solidFill>
                  <a:schemeClr val="tx1">
                    <a:tint val="75000"/>
                  </a:schemeClr>
                </a:solidFill>
              </a:defRPr>
            </a:lvl6pPr>
            <a:lvl7pPr marL="2743026" indent="0" algn="ctr">
              <a:buNone/>
              <a:defRPr>
                <a:solidFill>
                  <a:schemeClr val="tx1">
                    <a:tint val="75000"/>
                  </a:schemeClr>
                </a:solidFill>
              </a:defRPr>
            </a:lvl7pPr>
            <a:lvl8pPr marL="3200199" indent="0" algn="ctr">
              <a:buNone/>
              <a:defRPr>
                <a:solidFill>
                  <a:schemeClr val="tx1">
                    <a:tint val="75000"/>
                  </a:schemeClr>
                </a:solidFill>
              </a:defRPr>
            </a:lvl8pPr>
            <a:lvl9pPr marL="3657371" indent="0" algn="ctr">
              <a:buNone/>
              <a:defRPr>
                <a:solidFill>
                  <a:schemeClr val="tx1">
                    <a:tint val="75000"/>
                  </a:schemeClr>
                </a:solidFill>
              </a:defRPr>
            </a:lvl9pPr>
          </a:lstStyle>
          <a:p>
            <a:r>
              <a:rPr lang="nb-NO" dirty="0"/>
              <a:t>Skriv inn undertittel eller ditt navn</a:t>
            </a:r>
            <a:endParaRPr lang="nn-NO" dirty="0"/>
          </a:p>
        </p:txBody>
      </p:sp>
      <p:pic>
        <p:nvPicPr>
          <p:cNvPr id="6" name="Bild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0008" y="5969004"/>
            <a:ext cx="1447336" cy="251621"/>
          </a:xfrm>
          <a:prstGeom prst="rect">
            <a:avLst/>
          </a:prstGeom>
        </p:spPr>
      </p:pic>
      <p:sp>
        <p:nvSpPr>
          <p:cNvPr id="7" name="Plassholder for dato 3"/>
          <p:cNvSpPr txBox="1">
            <a:spLocks/>
          </p:cNvSpPr>
          <p:nvPr userDrawn="1"/>
        </p:nvSpPr>
        <p:spPr bwMode="white">
          <a:xfrm>
            <a:off x="914400" y="3393115"/>
            <a:ext cx="1524001" cy="576064"/>
          </a:xfrm>
          <a:prstGeom prst="rect">
            <a:avLst/>
          </a:prstGeom>
        </p:spPr>
        <p:txBody>
          <a:bodyPr vert="horz" wrap="square" lIns="121920" tIns="60961" rIns="121920" bIns="60961" numCol="1" rtlCol="0" anchor="t" anchorCtr="0" compatLnSpc="1">
            <a:prstTxWarp prst="textNoShape">
              <a:avLst/>
            </a:prstTxWarp>
          </a:bodyPr>
          <a:lstStyle>
            <a:defPPr>
              <a:defRPr lang="en-US"/>
            </a:defPPr>
            <a:lvl1pPr marL="0" algn="l" defTabSz="914400" rtl="0" eaLnBrk="1" latinLnBrk="0" hangingPunct="1">
              <a:defRPr sz="1200" kern="1200">
                <a:solidFill>
                  <a:schemeClr val="accent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887E4D-796B-4FCF-8C09-382304C70148}" type="datetime1">
              <a:rPr lang="nb-NO" sz="1600" smtClean="0"/>
              <a:pPr/>
              <a:t>06.03.2025</a:t>
            </a:fld>
            <a:r>
              <a:rPr lang="nb-NO" sz="1600" dirty="0"/>
              <a:t> |</a:t>
            </a:r>
            <a:endParaRPr lang="nn-NO" sz="1600" dirty="0"/>
          </a:p>
        </p:txBody>
      </p:sp>
    </p:spTree>
    <p:extLst>
      <p:ext uri="{BB962C8B-B14F-4D97-AF65-F5344CB8AC3E}">
        <p14:creationId xmlns:p14="http://schemas.microsoft.com/office/powerpoint/2010/main" val="13033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83" y="0"/>
            <a:ext cx="12192000" cy="6858000"/>
          </a:xfrm>
          <a:prstGeom prst="rect">
            <a:avLst/>
          </a:prstGeom>
        </p:spPr>
      </p:pic>
      <p:sp>
        <p:nvSpPr>
          <p:cNvPr id="3" name="Tittel 2"/>
          <p:cNvSpPr>
            <a:spLocks noGrp="1"/>
          </p:cNvSpPr>
          <p:nvPr>
            <p:ph type="title" hasCustomPrompt="1"/>
          </p:nvPr>
        </p:nvSpPr>
        <p:spPr>
          <a:xfrm>
            <a:off x="1524007" y="1193809"/>
            <a:ext cx="9144000" cy="796927"/>
          </a:xfrm>
        </p:spPr>
        <p:txBody>
          <a:bodyPr/>
          <a:lstStyle>
            <a:lvl1pPr algn="l">
              <a:defRPr>
                <a:solidFill>
                  <a:schemeClr val="bg1"/>
                </a:solidFill>
              </a:defRPr>
            </a:lvl1pPr>
          </a:lstStyle>
          <a:p>
            <a:r>
              <a:rPr lang="nb-NO" dirty="0"/>
              <a:t>Skriv inn tittel eller Agenda</a:t>
            </a:r>
          </a:p>
        </p:txBody>
      </p:sp>
      <p:sp>
        <p:nvSpPr>
          <p:cNvPr id="5" name="Plassholder for tekst 4"/>
          <p:cNvSpPr>
            <a:spLocks noGrp="1"/>
          </p:cNvSpPr>
          <p:nvPr>
            <p:ph type="body" sz="quarter" idx="10" hasCustomPrompt="1"/>
          </p:nvPr>
        </p:nvSpPr>
        <p:spPr>
          <a:xfrm>
            <a:off x="1524007" y="2514600"/>
            <a:ext cx="9144000" cy="3602699"/>
          </a:xfrm>
        </p:spPr>
        <p:txBody>
          <a:bodyPr/>
          <a:lstStyle>
            <a:lvl1pPr marL="457171" indent="-457171">
              <a:lnSpc>
                <a:spcPct val="150000"/>
              </a:lnSpc>
              <a:buClr>
                <a:srgbClr val="BBA600"/>
              </a:buClr>
              <a:buFont typeface="Wingdings" panose="05000000000000000000" pitchFamily="2" charset="2"/>
              <a:buChar char="§"/>
              <a:defRPr sz="2133" baseline="0">
                <a:solidFill>
                  <a:schemeClr val="bg1"/>
                </a:solidFill>
              </a:defRPr>
            </a:lvl1pPr>
            <a:lvl2pPr marL="990541" indent="-380977">
              <a:lnSpc>
                <a:spcPct val="150000"/>
              </a:lnSpc>
              <a:buClr>
                <a:srgbClr val="BBA600"/>
              </a:buClr>
              <a:buFont typeface="Wingdings" panose="05000000000000000000" pitchFamily="2" charset="2"/>
              <a:buChar char="§"/>
              <a:defRPr sz="2133">
                <a:solidFill>
                  <a:schemeClr val="bg1"/>
                </a:solidFill>
              </a:defRPr>
            </a:lvl2pPr>
            <a:lvl3pPr marL="1523903" indent="-304780">
              <a:lnSpc>
                <a:spcPct val="150000"/>
              </a:lnSpc>
              <a:buClr>
                <a:srgbClr val="BBA600"/>
              </a:buClr>
              <a:buFont typeface="Wingdings" panose="05000000000000000000" pitchFamily="2" charset="2"/>
              <a:buChar char="§"/>
              <a:defRPr sz="2133">
                <a:solidFill>
                  <a:schemeClr val="bg1"/>
                </a:solidFill>
              </a:defRPr>
            </a:lvl3pPr>
            <a:lvl4pPr marL="2133467" indent="-304780">
              <a:lnSpc>
                <a:spcPct val="150000"/>
              </a:lnSpc>
              <a:buClr>
                <a:srgbClr val="BBA600"/>
              </a:buClr>
              <a:buFont typeface="Wingdings" panose="05000000000000000000" pitchFamily="2" charset="2"/>
              <a:buChar char="§"/>
              <a:defRPr sz="2133">
                <a:solidFill>
                  <a:schemeClr val="bg1"/>
                </a:solidFill>
              </a:defRPr>
            </a:lvl4pPr>
            <a:lvl5pPr marL="2743026" indent="-304780">
              <a:lnSpc>
                <a:spcPct val="150000"/>
              </a:lnSpc>
              <a:buClr>
                <a:srgbClr val="BBA600"/>
              </a:buClr>
              <a:buFont typeface="Wingdings" panose="05000000000000000000" pitchFamily="2" charset="2"/>
              <a:buChar char="§"/>
              <a:defRPr sz="2133">
                <a:solidFill>
                  <a:schemeClr val="bg1"/>
                </a:solidFill>
              </a:defRPr>
            </a:lvl5pPr>
          </a:lstStyle>
          <a:p>
            <a:pPr lvl="0"/>
            <a:r>
              <a:rPr lang="nb-NO" dirty="0"/>
              <a:t>Punkt 1</a:t>
            </a:r>
          </a:p>
          <a:p>
            <a:pPr lvl="0"/>
            <a:r>
              <a:rPr lang="nb-NO" dirty="0"/>
              <a:t>Punkt 2</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67704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eloverskrift">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609677" y="2677091"/>
            <a:ext cx="5570991" cy="492443"/>
          </a:xfrm>
        </p:spPr>
        <p:txBody>
          <a:bodyPr wrap="square" lIns="0" tIns="0" rIns="0" bIns="0" anchor="t">
            <a:spAutoFit/>
          </a:bodyPr>
          <a:lstStyle>
            <a:lvl1pPr algn="l">
              <a:defRPr sz="3200"/>
            </a:lvl1pPr>
          </a:lstStyle>
          <a:p>
            <a:r>
              <a:rPr lang="nb-NO"/>
              <a:t>Klikk for å redigere tittelstil</a:t>
            </a:r>
            <a:endParaRPr lang="nb-NO" dirty="0"/>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609677" y="3496493"/>
            <a:ext cx="5570991" cy="246221"/>
          </a:xfrm>
        </p:spPr>
        <p:txBody>
          <a:bodyPr wrap="square" lIns="0" tIns="0" rIns="0" bIns="0">
            <a:spAutoFit/>
          </a:bodyPr>
          <a:lstStyle>
            <a:lvl1pPr marL="0" indent="0" algn="l">
              <a:buNone/>
              <a:defRPr sz="16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p>
        </p:txBody>
      </p:sp>
      <p:pic>
        <p:nvPicPr>
          <p:cNvPr id="16" name="Grafikk 15">
            <a:extLst>
              <a:ext uri="{FF2B5EF4-FFF2-40B4-BE49-F238E27FC236}">
                <a16:creationId xmlns:a16="http://schemas.microsoft.com/office/drawing/2014/main" id="{AE18C5D0-3022-4BAF-025C-D9004D4350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75" y="613464"/>
            <a:ext cx="1603200" cy="390553"/>
          </a:xfrm>
          <a:prstGeom prst="rect">
            <a:avLst/>
          </a:prstGeom>
        </p:spPr>
      </p:pic>
    </p:spTree>
    <p:extLst>
      <p:ext uri="{BB962C8B-B14F-4D97-AF65-F5344CB8AC3E}">
        <p14:creationId xmlns:p14="http://schemas.microsoft.com/office/powerpoint/2010/main" val="168745424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 innhold og graf">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45C3145-1A1F-8DC3-D043-642D4A957A22}"/>
              </a:ext>
            </a:extLst>
          </p:cNvPr>
          <p:cNvSpPr/>
          <p:nvPr userDrawn="1"/>
        </p:nvSpPr>
        <p:spPr>
          <a:xfrm>
            <a:off x="0" y="0"/>
            <a:ext cx="609676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2" name="Tittel 1">
            <a:extLst>
              <a:ext uri="{FF2B5EF4-FFF2-40B4-BE49-F238E27FC236}">
                <a16:creationId xmlns:a16="http://schemas.microsoft.com/office/drawing/2014/main" id="{83334375-863F-4E79-49BE-58EBF26F28B9}"/>
              </a:ext>
            </a:extLst>
          </p:cNvPr>
          <p:cNvSpPr>
            <a:spLocks noGrp="1"/>
          </p:cNvSpPr>
          <p:nvPr>
            <p:ph type="title"/>
          </p:nvPr>
        </p:nvSpPr>
        <p:spPr>
          <a:xfrm>
            <a:off x="609676" y="1490044"/>
            <a:ext cx="4937280" cy="891902"/>
          </a:xfrm>
        </p:spPr>
        <p:txBody>
          <a:bodyPr lIns="0" tIns="0" rIns="0" bIns="0"/>
          <a:lstStyle>
            <a:lvl1pPr>
              <a:defRPr>
                <a:solidFill>
                  <a:schemeClr val="lt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160125C0-A856-B565-F422-9E99F8E2F29B}"/>
              </a:ext>
            </a:extLst>
          </p:cNvPr>
          <p:cNvSpPr>
            <a:spLocks noGrp="1"/>
          </p:cNvSpPr>
          <p:nvPr>
            <p:ph idx="1"/>
          </p:nvPr>
        </p:nvSpPr>
        <p:spPr>
          <a:xfrm>
            <a:off x="609676" y="2791964"/>
            <a:ext cx="4937280" cy="2881860"/>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18BA95-97CA-594F-CEC4-9016AB21F79F}"/>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06BDD799-A64A-28BE-E5BC-314CC349B25E}"/>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6804CDD7-D731-CE72-6B7E-FA1540CD3D85}"/>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dirty="0"/>
          </a:p>
        </p:txBody>
      </p:sp>
      <p:pic>
        <p:nvPicPr>
          <p:cNvPr id="7" name="Grafikk 6">
            <a:extLst>
              <a:ext uri="{FF2B5EF4-FFF2-40B4-BE49-F238E27FC236}">
                <a16:creationId xmlns:a16="http://schemas.microsoft.com/office/drawing/2014/main" id="{B33E58D6-BCBC-1ACA-DEC4-18E819EBE9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75" y="613464"/>
            <a:ext cx="1603200" cy="390553"/>
          </a:xfrm>
          <a:prstGeom prst="rect">
            <a:avLst/>
          </a:prstGeom>
        </p:spPr>
      </p:pic>
      <p:sp>
        <p:nvSpPr>
          <p:cNvPr id="10" name="Plassholder for tekst 9">
            <a:extLst>
              <a:ext uri="{FF2B5EF4-FFF2-40B4-BE49-F238E27FC236}">
                <a16:creationId xmlns:a16="http://schemas.microsoft.com/office/drawing/2014/main" id="{EEC7CB79-1863-78D2-3C2F-0FDC187818B8}"/>
              </a:ext>
            </a:extLst>
          </p:cNvPr>
          <p:cNvSpPr>
            <a:spLocks noGrp="1"/>
          </p:cNvSpPr>
          <p:nvPr>
            <p:ph type="body" sz="quarter" idx="13" hasCustomPrompt="1"/>
          </p:nvPr>
        </p:nvSpPr>
        <p:spPr>
          <a:xfrm>
            <a:off x="609673" y="2427566"/>
            <a:ext cx="4937280" cy="184666"/>
          </a:xfrm>
          <a:prstGeom prst="rect">
            <a:avLst/>
          </a:prstGeom>
        </p:spPr>
        <p:txBody>
          <a:bodyPr wrap="square" lIns="0" tIns="0" rIns="0" bIns="0">
            <a:spAutoFit/>
          </a:bodyPr>
          <a:lstStyle>
            <a:lvl1pPr marL="0" indent="0">
              <a:buNone/>
              <a:defRPr b="1">
                <a:solidFill>
                  <a:schemeClr val="lt1"/>
                </a:solidFill>
              </a:defRPr>
            </a:lvl1pPr>
          </a:lstStyle>
          <a:p>
            <a:pPr lvl="0"/>
            <a:r>
              <a:rPr lang="nb-NO" dirty="0"/>
              <a:t>Undertittel</a:t>
            </a:r>
          </a:p>
        </p:txBody>
      </p:sp>
      <p:sp>
        <p:nvSpPr>
          <p:cNvPr id="13" name="Plassholder for diagram 12">
            <a:extLst>
              <a:ext uri="{FF2B5EF4-FFF2-40B4-BE49-F238E27FC236}">
                <a16:creationId xmlns:a16="http://schemas.microsoft.com/office/drawing/2014/main" id="{5411E35D-D571-C517-28AB-D29667B5E49F}"/>
              </a:ext>
            </a:extLst>
          </p:cNvPr>
          <p:cNvSpPr>
            <a:spLocks noGrp="1"/>
          </p:cNvSpPr>
          <p:nvPr>
            <p:ph type="chart" sz="quarter" idx="14"/>
          </p:nvPr>
        </p:nvSpPr>
        <p:spPr>
          <a:xfrm>
            <a:off x="6611753" y="285396"/>
            <a:ext cx="5115983" cy="6059700"/>
          </a:xfrm>
        </p:spPr>
        <p:txBody>
          <a:bodyPr/>
          <a:lstStyle/>
          <a:p>
            <a:r>
              <a:rPr lang="nb-NO"/>
              <a:t>Klikk ikonet for å legge til et diagram</a:t>
            </a:r>
          </a:p>
        </p:txBody>
      </p:sp>
    </p:spTree>
    <p:extLst>
      <p:ext uri="{BB962C8B-B14F-4D97-AF65-F5344CB8AC3E}">
        <p14:creationId xmlns:p14="http://schemas.microsoft.com/office/powerpoint/2010/main" val="26242469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Deloverskrift #2">
    <p:bg>
      <p:bgPr>
        <a:solidFill>
          <a:srgbClr val="8C00FC"/>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609677" y="2677091"/>
            <a:ext cx="5570991" cy="492443"/>
          </a:xfrm>
        </p:spPr>
        <p:txBody>
          <a:bodyPr wrap="square" lIns="0" tIns="0" rIns="0" bIns="0" anchor="t">
            <a:spAutoFit/>
          </a:bodyPr>
          <a:lstStyle>
            <a:lvl1pPr algn="l">
              <a:defRPr sz="3200"/>
            </a:lvl1pPr>
          </a:lstStyle>
          <a:p>
            <a:r>
              <a:rPr lang="nb-NO"/>
              <a:t>Klikk for å redigere tittelstil</a:t>
            </a:r>
            <a:endParaRPr lang="nb-NO" dirty="0"/>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609677" y="3496493"/>
            <a:ext cx="5570991" cy="246221"/>
          </a:xfrm>
        </p:spPr>
        <p:txBody>
          <a:bodyPr wrap="square" lIns="0" tIns="0" rIns="0" bIns="0">
            <a:spAutoFit/>
          </a:bodyPr>
          <a:lstStyle>
            <a:lvl1pPr marL="0" indent="0" algn="l">
              <a:buNone/>
              <a:defRPr sz="16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p>
        </p:txBody>
      </p:sp>
      <p:pic>
        <p:nvPicPr>
          <p:cNvPr id="16" name="Grafikk 15">
            <a:extLst>
              <a:ext uri="{FF2B5EF4-FFF2-40B4-BE49-F238E27FC236}">
                <a16:creationId xmlns:a16="http://schemas.microsoft.com/office/drawing/2014/main" id="{AE18C5D0-3022-4BAF-025C-D9004D435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75" y="613464"/>
            <a:ext cx="1603200" cy="390553"/>
          </a:xfrm>
          <a:prstGeom prst="rect">
            <a:avLst/>
          </a:prstGeom>
        </p:spPr>
      </p:pic>
      <p:sp>
        <p:nvSpPr>
          <p:cNvPr id="15" name="Plassholder for bilde 14">
            <a:extLst>
              <a:ext uri="{FF2B5EF4-FFF2-40B4-BE49-F238E27FC236}">
                <a16:creationId xmlns:a16="http://schemas.microsoft.com/office/drawing/2014/main" id="{FB267606-548B-9316-FDEF-4531CE3CCDDB}"/>
              </a:ext>
            </a:extLst>
          </p:cNvPr>
          <p:cNvSpPr>
            <a:spLocks noGrp="1"/>
          </p:cNvSpPr>
          <p:nvPr>
            <p:ph type="pic" sz="quarter" idx="13"/>
          </p:nvPr>
        </p:nvSpPr>
        <p:spPr>
          <a:xfrm>
            <a:off x="4257507" y="1"/>
            <a:ext cx="7934493" cy="6858001"/>
          </a:xfrm>
          <a:custGeom>
            <a:avLst/>
            <a:gdLst>
              <a:gd name="connsiteX0" fmla="*/ 1456441 w 5950870"/>
              <a:gd name="connsiteY0" fmla="*/ 0 h 5111751"/>
              <a:gd name="connsiteX1" fmla="*/ 5950870 w 5950870"/>
              <a:gd name="connsiteY1" fmla="*/ 0 h 5111751"/>
              <a:gd name="connsiteX2" fmla="*/ 5950870 w 5950870"/>
              <a:gd name="connsiteY2" fmla="*/ 5111751 h 5111751"/>
              <a:gd name="connsiteX3" fmla="*/ 0 w 5950870"/>
              <a:gd name="connsiteY3" fmla="*/ 5111751 h 5111751"/>
              <a:gd name="connsiteX4" fmla="*/ 1402641 w 5950870"/>
              <a:gd name="connsiteY4" fmla="*/ 2939237 h 5111751"/>
              <a:gd name="connsiteX5" fmla="*/ 1820942 w 5950870"/>
              <a:gd name="connsiteY5" fmla="*/ 1885952 h 5111751"/>
              <a:gd name="connsiteX6" fmla="*/ 1498558 w 5950870"/>
              <a:gd name="connsiteY6" fmla="*/ 65865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0870" h="5111751">
                <a:moveTo>
                  <a:pt x="1456441" y="0"/>
                </a:moveTo>
                <a:lnTo>
                  <a:pt x="5950870" y="0"/>
                </a:lnTo>
                <a:lnTo>
                  <a:pt x="5950870" y="5111751"/>
                </a:lnTo>
                <a:lnTo>
                  <a:pt x="0" y="5111751"/>
                </a:lnTo>
                <a:lnTo>
                  <a:pt x="1402641" y="2939237"/>
                </a:lnTo>
                <a:cubicBezTo>
                  <a:pt x="1608318" y="2630570"/>
                  <a:pt x="1754216" y="2274883"/>
                  <a:pt x="1820942" y="1885952"/>
                </a:cubicBezTo>
                <a:cubicBezTo>
                  <a:pt x="1932678" y="1234479"/>
                  <a:pt x="1803786" y="597553"/>
                  <a:pt x="1498558" y="65865"/>
                </a:cubicBezTo>
                <a:close/>
              </a:path>
            </a:pathLst>
          </a:custGeom>
          <a:solidFill>
            <a:schemeClr val="tx1">
              <a:lumMod val="85000"/>
            </a:schemeClr>
          </a:solidFill>
        </p:spPr>
        <p:txBody>
          <a:bodyPr wrap="square" tIns="504615">
            <a:noAutofit/>
          </a:bodyPr>
          <a:lstStyle>
            <a:lvl1pPr marL="160863" indent="-160863" algn="ctr" defTabSz="1219170" rtl="0" eaLnBrk="1" latinLnBrk="0" hangingPunct="1">
              <a:lnSpc>
                <a:spcPct val="90000"/>
              </a:lnSpc>
              <a:spcBef>
                <a:spcPts val="1333"/>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115373940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Deloverskrift #3">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609677" y="2677091"/>
            <a:ext cx="5570991" cy="492443"/>
          </a:xfrm>
        </p:spPr>
        <p:txBody>
          <a:bodyPr wrap="square" lIns="0" tIns="0" rIns="0" bIns="0" anchor="t">
            <a:spAutoFit/>
          </a:bodyPr>
          <a:lstStyle>
            <a:lvl1pPr algn="l">
              <a:defRPr sz="3200"/>
            </a:lvl1pPr>
          </a:lstStyle>
          <a:p>
            <a:r>
              <a:rPr lang="nb-NO"/>
              <a:t>Klikk for å redigere tittelstil</a:t>
            </a:r>
            <a:endParaRPr lang="nb-NO" dirty="0"/>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609677" y="3496493"/>
            <a:ext cx="5570991" cy="246221"/>
          </a:xfrm>
        </p:spPr>
        <p:txBody>
          <a:bodyPr wrap="square" lIns="0" tIns="0" rIns="0" bIns="0">
            <a:spAutoFit/>
          </a:bodyPr>
          <a:lstStyle>
            <a:lvl1pPr marL="0" indent="0" algn="l">
              <a:buNone/>
              <a:defRPr sz="16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p>
        </p:txBody>
      </p:sp>
      <p:sp>
        <p:nvSpPr>
          <p:cNvPr id="15" name="Plassholder for bilde 14">
            <a:extLst>
              <a:ext uri="{FF2B5EF4-FFF2-40B4-BE49-F238E27FC236}">
                <a16:creationId xmlns:a16="http://schemas.microsoft.com/office/drawing/2014/main" id="{FB267606-548B-9316-FDEF-4531CE3CCDDB}"/>
              </a:ext>
            </a:extLst>
          </p:cNvPr>
          <p:cNvSpPr>
            <a:spLocks noGrp="1"/>
          </p:cNvSpPr>
          <p:nvPr>
            <p:ph type="pic" sz="quarter" idx="13"/>
          </p:nvPr>
        </p:nvSpPr>
        <p:spPr>
          <a:xfrm>
            <a:off x="4257507" y="1"/>
            <a:ext cx="7934493" cy="6858001"/>
          </a:xfrm>
          <a:custGeom>
            <a:avLst/>
            <a:gdLst>
              <a:gd name="connsiteX0" fmla="*/ 1456441 w 5950870"/>
              <a:gd name="connsiteY0" fmla="*/ 0 h 5111751"/>
              <a:gd name="connsiteX1" fmla="*/ 5950870 w 5950870"/>
              <a:gd name="connsiteY1" fmla="*/ 0 h 5111751"/>
              <a:gd name="connsiteX2" fmla="*/ 5950870 w 5950870"/>
              <a:gd name="connsiteY2" fmla="*/ 5111751 h 5111751"/>
              <a:gd name="connsiteX3" fmla="*/ 0 w 5950870"/>
              <a:gd name="connsiteY3" fmla="*/ 5111751 h 5111751"/>
              <a:gd name="connsiteX4" fmla="*/ 1402641 w 5950870"/>
              <a:gd name="connsiteY4" fmla="*/ 2939237 h 5111751"/>
              <a:gd name="connsiteX5" fmla="*/ 1820942 w 5950870"/>
              <a:gd name="connsiteY5" fmla="*/ 1885952 h 5111751"/>
              <a:gd name="connsiteX6" fmla="*/ 1498558 w 5950870"/>
              <a:gd name="connsiteY6" fmla="*/ 65865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0870" h="5111751">
                <a:moveTo>
                  <a:pt x="1456441" y="0"/>
                </a:moveTo>
                <a:lnTo>
                  <a:pt x="5950870" y="0"/>
                </a:lnTo>
                <a:lnTo>
                  <a:pt x="5950870" y="5111751"/>
                </a:lnTo>
                <a:lnTo>
                  <a:pt x="0" y="5111751"/>
                </a:lnTo>
                <a:lnTo>
                  <a:pt x="1402641" y="2939237"/>
                </a:lnTo>
                <a:cubicBezTo>
                  <a:pt x="1608318" y="2630570"/>
                  <a:pt x="1754216" y="2274883"/>
                  <a:pt x="1820942" y="1885952"/>
                </a:cubicBezTo>
                <a:cubicBezTo>
                  <a:pt x="1932678" y="1234479"/>
                  <a:pt x="1803786" y="597553"/>
                  <a:pt x="1498558" y="65865"/>
                </a:cubicBezTo>
                <a:close/>
              </a:path>
            </a:pathLst>
          </a:custGeom>
          <a:solidFill>
            <a:schemeClr val="bg1">
              <a:lumMod val="85000"/>
            </a:schemeClr>
          </a:solidFill>
        </p:spPr>
        <p:txBody>
          <a:bodyPr wrap="square" tIns="504615">
            <a:noAutofit/>
          </a:bodyPr>
          <a:lstStyle>
            <a:lvl1pPr marL="160863" indent="-160863" algn="ctr" defTabSz="1219170" rtl="0" eaLnBrk="1" latinLnBrk="0" hangingPunct="1">
              <a:lnSpc>
                <a:spcPct val="90000"/>
              </a:lnSpc>
              <a:spcBef>
                <a:spcPts val="1333"/>
              </a:spcBef>
              <a:buFont typeface="Arial" panose="020B0604020202020204" pitchFamily="34" charset="0"/>
              <a:buNone/>
              <a:defRPr sz="1200"/>
            </a:lvl1pPr>
          </a:lstStyle>
          <a:p>
            <a:r>
              <a:rPr lang="nb-NO"/>
              <a:t>Klikk på ikonet for å legge til et bilde</a:t>
            </a:r>
          </a:p>
        </p:txBody>
      </p:sp>
    </p:spTree>
    <p:extLst>
      <p:ext uri="{BB962C8B-B14F-4D97-AF65-F5344CB8AC3E}">
        <p14:creationId xmlns:p14="http://schemas.microsoft.com/office/powerpoint/2010/main" val="179602542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o innholdsdeler">
    <p:bg>
      <p:bgRef idx="1001">
        <a:schemeClr val="bg2"/>
      </p:bgRef>
    </p:bg>
    <p:spTree>
      <p:nvGrpSpPr>
        <p:cNvPr id="1" name=""/>
        <p:cNvGrpSpPr/>
        <p:nvPr/>
      </p:nvGrpSpPr>
      <p:grpSpPr>
        <a:xfrm>
          <a:off x="0" y="0"/>
          <a:ext cx="0" cy="0"/>
          <a:chOff x="0" y="0"/>
          <a:chExt cx="0" cy="0"/>
        </a:xfrm>
      </p:grpSpPr>
      <p:pic>
        <p:nvPicPr>
          <p:cNvPr id="20" name="Grafikk 19">
            <a:extLst>
              <a:ext uri="{FF2B5EF4-FFF2-40B4-BE49-F238E27FC236}">
                <a16:creationId xmlns:a16="http://schemas.microsoft.com/office/drawing/2014/main" id="{DF7D169B-633E-2A31-AF34-59AB49BEA4B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5740" b="40296"/>
          <a:stretch/>
        </p:blipFill>
        <p:spPr>
          <a:xfrm>
            <a:off x="6477786" y="2341062"/>
            <a:ext cx="5714215" cy="3903476"/>
          </a:xfrm>
          <a:prstGeom prst="rect">
            <a:avLst/>
          </a:prstGeom>
        </p:spPr>
      </p:pic>
      <p:sp>
        <p:nvSpPr>
          <p:cNvPr id="18" name="Rektangel 17">
            <a:extLst>
              <a:ext uri="{FF2B5EF4-FFF2-40B4-BE49-F238E27FC236}">
                <a16:creationId xmlns:a16="http://schemas.microsoft.com/office/drawing/2014/main" id="{38A971D9-83F6-5174-DA5A-0C26C71BD1F3}"/>
              </a:ext>
            </a:extLst>
          </p:cNvPr>
          <p:cNvSpPr/>
          <p:nvPr userDrawn="1"/>
        </p:nvSpPr>
        <p:spPr>
          <a:xfrm>
            <a:off x="1" y="6244538"/>
            <a:ext cx="12193524" cy="613463"/>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dirty="0"/>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609676" y="1490044"/>
            <a:ext cx="10432909" cy="891902"/>
          </a:xfrm>
        </p:spPr>
        <p:txBody>
          <a:bodyPr lIns="0" tIns="0" rIns="0" bIns="0"/>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609676" y="2791964"/>
            <a:ext cx="4937280" cy="288186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0" name="Grafikk 9">
            <a:extLst>
              <a:ext uri="{FF2B5EF4-FFF2-40B4-BE49-F238E27FC236}">
                <a16:creationId xmlns:a16="http://schemas.microsoft.com/office/drawing/2014/main" id="{6E6E083F-35A9-65FC-A0A3-4CFDEB97F8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75" y="613464"/>
            <a:ext cx="1603200" cy="390553"/>
          </a:xfrm>
          <a:prstGeom prst="rect">
            <a:avLst/>
          </a:prstGeom>
        </p:spPr>
      </p:pic>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609673" y="2427566"/>
            <a:ext cx="4937280" cy="184666"/>
          </a:xfrm>
          <a:prstGeom prst="rect">
            <a:avLst/>
          </a:prstGeom>
        </p:spPr>
        <p:txBody>
          <a:bodyPr wrap="square" lIns="0" tIns="0" rIns="0" bIns="0">
            <a:spAutoFit/>
          </a:bodyPr>
          <a:lstStyle>
            <a:lvl1pPr marL="0" indent="0">
              <a:buNone/>
              <a:defRPr b="1"/>
            </a:lvl1pPr>
          </a:lstStyle>
          <a:p>
            <a:pPr lvl="0"/>
            <a:r>
              <a:rPr lang="nb-NO" dirty="0"/>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6105308" y="2791964"/>
            <a:ext cx="4937280" cy="288186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6105305" y="2427566"/>
            <a:ext cx="4937280" cy="184666"/>
          </a:xfrm>
          <a:prstGeom prst="rect">
            <a:avLst/>
          </a:prstGeom>
        </p:spPr>
        <p:txBody>
          <a:bodyPr wrap="square" lIns="0" tIns="0" rIns="0" bIns="0">
            <a:spAutoFit/>
          </a:bodyPr>
          <a:lstStyle>
            <a:lvl1pPr marL="0" indent="0">
              <a:buNone/>
              <a:defRPr b="1"/>
            </a:lvl1pPr>
          </a:lstStyle>
          <a:p>
            <a:pPr lvl="0"/>
            <a:r>
              <a:rPr lang="nb-NO" dirty="0"/>
              <a:t>Undertittel</a:t>
            </a:r>
          </a:p>
        </p:txBody>
      </p:sp>
    </p:spTree>
    <p:extLst>
      <p:ext uri="{BB962C8B-B14F-4D97-AF65-F5344CB8AC3E}">
        <p14:creationId xmlns:p14="http://schemas.microsoft.com/office/powerpoint/2010/main" val="10241044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2">
    <p:bg>
      <p:bgRef idx="1001">
        <a:schemeClr val="bg1"/>
      </p:bgRef>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38A971D9-83F6-5174-DA5A-0C26C71BD1F3}"/>
              </a:ext>
            </a:extLst>
          </p:cNvPr>
          <p:cNvSpPr/>
          <p:nvPr userDrawn="1"/>
        </p:nvSpPr>
        <p:spPr>
          <a:xfrm>
            <a:off x="1" y="6244538"/>
            <a:ext cx="12193524" cy="613463"/>
          </a:xfrm>
          <a:prstGeom prst="rect">
            <a:avLst/>
          </a:prstGeom>
          <a:solidFill>
            <a:srgbClr val="00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dirty="0"/>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609676" y="1490044"/>
            <a:ext cx="10432909" cy="891902"/>
          </a:xfrm>
        </p:spPr>
        <p:txBody>
          <a:bodyPr lIns="0" tIns="0" rIns="0" bIns="0"/>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609676" y="2791964"/>
            <a:ext cx="4937280" cy="288186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609673" y="2427566"/>
            <a:ext cx="4937280" cy="184666"/>
          </a:xfrm>
          <a:prstGeom prst="rect">
            <a:avLst/>
          </a:prstGeom>
        </p:spPr>
        <p:txBody>
          <a:bodyPr wrap="square" lIns="0" tIns="0" rIns="0" bIns="0">
            <a:spAutoFit/>
          </a:bodyPr>
          <a:lstStyle>
            <a:lvl1pPr marL="0" indent="0">
              <a:buNone/>
              <a:defRPr b="1"/>
            </a:lvl1pPr>
          </a:lstStyle>
          <a:p>
            <a:pPr lvl="0"/>
            <a:r>
              <a:rPr lang="nb-NO" dirty="0"/>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6105308" y="2791964"/>
            <a:ext cx="4937280" cy="288186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6105305" y="2427566"/>
            <a:ext cx="4937280" cy="184666"/>
          </a:xfrm>
          <a:prstGeom prst="rect">
            <a:avLst/>
          </a:prstGeom>
        </p:spPr>
        <p:txBody>
          <a:bodyPr wrap="square" lIns="0" tIns="0" rIns="0" bIns="0">
            <a:spAutoFit/>
          </a:bodyPr>
          <a:lstStyle>
            <a:lvl1pPr marL="0" indent="0">
              <a:buNone/>
              <a:defRPr b="1"/>
            </a:lvl1pPr>
          </a:lstStyle>
          <a:p>
            <a:pPr lvl="0"/>
            <a:r>
              <a:rPr lang="nb-NO" dirty="0"/>
              <a:t>Undertittel</a:t>
            </a:r>
          </a:p>
        </p:txBody>
      </p:sp>
    </p:spTree>
    <p:extLst>
      <p:ext uri="{BB962C8B-B14F-4D97-AF65-F5344CB8AC3E}">
        <p14:creationId xmlns:p14="http://schemas.microsoft.com/office/powerpoint/2010/main" val="261508622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71BD923-3E36-84C6-4D50-0D5300920C1E}"/>
              </a:ext>
            </a:extLst>
          </p:cNvPr>
          <p:cNvSpPr>
            <a:spLocks noGrp="1"/>
          </p:cNvSpPr>
          <p:nvPr>
            <p:ph type="title"/>
          </p:nvPr>
        </p:nvSpPr>
        <p:spPr>
          <a:xfrm>
            <a:off x="609676" y="1490044"/>
            <a:ext cx="10972648" cy="891902"/>
          </a:xfrm>
          <a:prstGeom prst="rect">
            <a:avLst/>
          </a:prstGeom>
        </p:spPr>
        <p:txBody>
          <a:bodyPr vert="horz" lIns="0" tIns="0" rIns="0" bIns="0" rtlCol="0" anchor="t">
            <a:noAutofit/>
          </a:bodyPr>
          <a:lstStyle/>
          <a:p>
            <a:r>
              <a:rPr lang="nb-NO"/>
              <a:t>Klikk for å redigere tittelstil</a:t>
            </a:r>
          </a:p>
        </p:txBody>
      </p:sp>
      <p:sp>
        <p:nvSpPr>
          <p:cNvPr id="3" name="Plassholder for tekst 2">
            <a:extLst>
              <a:ext uri="{FF2B5EF4-FFF2-40B4-BE49-F238E27FC236}">
                <a16:creationId xmlns:a16="http://schemas.microsoft.com/office/drawing/2014/main" id="{DA15E85F-A1B2-39DA-282C-5327D4C868FF}"/>
              </a:ext>
            </a:extLst>
          </p:cNvPr>
          <p:cNvSpPr>
            <a:spLocks noGrp="1"/>
          </p:cNvSpPr>
          <p:nvPr>
            <p:ph type="body" idx="1"/>
          </p:nvPr>
        </p:nvSpPr>
        <p:spPr>
          <a:xfrm>
            <a:off x="609676" y="2791964"/>
            <a:ext cx="10972648" cy="2881860"/>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6A44EF01-02A4-7E88-4DD7-62AF12BDE94C}"/>
              </a:ext>
            </a:extLst>
          </p:cNvPr>
          <p:cNvSpPr>
            <a:spLocks noGrp="1"/>
          </p:cNvSpPr>
          <p:nvPr>
            <p:ph type="dt" sz="half" idx="2"/>
          </p:nvPr>
        </p:nvSpPr>
        <p:spPr>
          <a:xfrm>
            <a:off x="0" y="-85487"/>
            <a:ext cx="2743200" cy="20646"/>
          </a:xfrm>
          <a:prstGeom prst="rect">
            <a:avLst/>
          </a:prstGeom>
        </p:spPr>
        <p:txBody>
          <a:bodyPr vert="horz" lIns="0" tIns="0" rIns="0" bIns="0" rtlCol="0" anchor="ctr">
            <a:spAutoFit/>
          </a:bodyPr>
          <a:lstStyle>
            <a:lvl1pPr algn="l">
              <a:defRPr sz="133">
                <a:solidFill>
                  <a:schemeClr val="dk1"/>
                </a:solidFill>
              </a:defRPr>
            </a:lvl1pPr>
          </a:lstStyle>
          <a:p>
            <a:r>
              <a:rPr lang="nb-NO"/>
              <a:t>Oslo, dd.mm.yyyy</a:t>
            </a:r>
          </a:p>
        </p:txBody>
      </p:sp>
      <p:sp>
        <p:nvSpPr>
          <p:cNvPr id="5" name="Plassholder for bunntekst 4">
            <a:extLst>
              <a:ext uri="{FF2B5EF4-FFF2-40B4-BE49-F238E27FC236}">
                <a16:creationId xmlns:a16="http://schemas.microsoft.com/office/drawing/2014/main" id="{46E953B6-6F68-E621-F184-467E25816483}"/>
              </a:ext>
            </a:extLst>
          </p:cNvPr>
          <p:cNvSpPr>
            <a:spLocks noGrp="1"/>
          </p:cNvSpPr>
          <p:nvPr>
            <p:ph type="ftr" sz="quarter" idx="3"/>
          </p:nvPr>
        </p:nvSpPr>
        <p:spPr>
          <a:xfrm>
            <a:off x="0" y="-85487"/>
            <a:ext cx="2743200" cy="20646"/>
          </a:xfrm>
          <a:prstGeom prst="rect">
            <a:avLst/>
          </a:prstGeom>
        </p:spPr>
        <p:txBody>
          <a:bodyPr vert="horz" lIns="0" tIns="0" rIns="0" bIns="0" rtlCol="0" anchor="ctr">
            <a:spAutoFit/>
          </a:bodyPr>
          <a:lstStyle>
            <a:lvl1pPr algn="ctr">
              <a:defRPr sz="133">
                <a:solidFill>
                  <a:schemeClr val="dk1"/>
                </a:solidFill>
              </a:defRPr>
            </a:lvl1pPr>
          </a:lstStyle>
          <a:p>
            <a:endParaRPr lang="nb-NO"/>
          </a:p>
        </p:txBody>
      </p:sp>
      <p:sp>
        <p:nvSpPr>
          <p:cNvPr id="6" name="Plassholder for lysbildenummer 5">
            <a:extLst>
              <a:ext uri="{FF2B5EF4-FFF2-40B4-BE49-F238E27FC236}">
                <a16:creationId xmlns:a16="http://schemas.microsoft.com/office/drawing/2014/main" id="{B32316A8-2520-2CFD-627A-62D77CB02A5D}"/>
              </a:ext>
            </a:extLst>
          </p:cNvPr>
          <p:cNvSpPr>
            <a:spLocks noGrp="1"/>
          </p:cNvSpPr>
          <p:nvPr>
            <p:ph type="sldNum" sz="quarter" idx="4"/>
          </p:nvPr>
        </p:nvSpPr>
        <p:spPr>
          <a:xfrm>
            <a:off x="609676" y="6435684"/>
            <a:ext cx="2743200" cy="206458"/>
          </a:xfrm>
          <a:prstGeom prst="rect">
            <a:avLst/>
          </a:prstGeom>
        </p:spPr>
        <p:txBody>
          <a:bodyPr vert="horz" lIns="0" tIns="0" rIns="0" bIns="0" rtlCol="0" anchor="ctr">
            <a:spAutoFit/>
          </a:bodyPr>
          <a:lstStyle>
            <a:lvl1pPr algn="l">
              <a:defRPr sz="1333">
                <a:solidFill>
                  <a:schemeClr val="dk1"/>
                </a:solidFill>
              </a:defRPr>
            </a:lvl1pPr>
          </a:lstStyle>
          <a:p>
            <a:fld id="{20EE8A8A-9F66-4500-8547-91D11C77B4B7}" type="slidenum">
              <a:rPr lang="nb-NO" smtClean="0"/>
              <a:pPr/>
              <a:t>‹#›</a:t>
            </a:fld>
            <a:endParaRPr lang="nb-NO"/>
          </a:p>
        </p:txBody>
      </p:sp>
      <p:pic>
        <p:nvPicPr>
          <p:cNvPr id="13" name="Grafikk 12">
            <a:extLst>
              <a:ext uri="{FF2B5EF4-FFF2-40B4-BE49-F238E27FC236}">
                <a16:creationId xmlns:a16="http://schemas.microsoft.com/office/drawing/2014/main" id="{3990BA13-52AF-0D85-828E-7A521DE0A57E}"/>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609676" y="613464"/>
            <a:ext cx="1603200" cy="390553"/>
          </a:xfrm>
          <a:prstGeom prst="rect">
            <a:avLst/>
          </a:prstGeom>
        </p:spPr>
      </p:pic>
    </p:spTree>
    <p:extLst>
      <p:ext uri="{BB962C8B-B14F-4D97-AF65-F5344CB8AC3E}">
        <p14:creationId xmlns:p14="http://schemas.microsoft.com/office/powerpoint/2010/main" val="349087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hdr="0" ftr="0"/>
  <p:txStyles>
    <p:titleStyle>
      <a:lvl1pPr algn="l" defTabSz="1219170"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160863" indent="-160863" algn="l" defTabSz="1219170" rtl="0" eaLnBrk="1" latinLnBrk="0" hangingPunct="1">
        <a:lnSpc>
          <a:spcPct val="100000"/>
        </a:lnSpc>
        <a:spcBef>
          <a:spcPts val="1067"/>
        </a:spcBef>
        <a:buFont typeface="Arial" panose="020B0604020202020204" pitchFamily="34" charset="0"/>
        <a:buChar char="•"/>
        <a:defRPr sz="1200" kern="1200">
          <a:solidFill>
            <a:schemeClr val="tx1"/>
          </a:solidFill>
          <a:latin typeface="+mn-lt"/>
          <a:ea typeface="+mn-ea"/>
          <a:cs typeface="+mn-cs"/>
        </a:defRPr>
      </a:lvl1pPr>
      <a:lvl2pPr marL="533387" indent="-160863" algn="l" defTabSz="1219170" rtl="0" eaLnBrk="1" latinLnBrk="0" hangingPunct="1">
        <a:lnSpc>
          <a:spcPct val="100000"/>
        </a:lnSpc>
        <a:spcBef>
          <a:spcPts val="1067"/>
        </a:spcBef>
        <a:buFont typeface="Arial" panose="020B0604020202020204" pitchFamily="34" charset="0"/>
        <a:buChar char="◦"/>
        <a:defRPr sz="1200" kern="1200">
          <a:solidFill>
            <a:schemeClr val="tx1"/>
          </a:solidFill>
          <a:latin typeface="+mn-lt"/>
          <a:ea typeface="+mn-ea"/>
          <a:cs typeface="+mn-cs"/>
        </a:defRPr>
      </a:lvl2pPr>
      <a:lvl3pPr marL="840296" indent="-160863" algn="l" defTabSz="1219170" rtl="0" eaLnBrk="1" latinLnBrk="0" hangingPunct="1">
        <a:lnSpc>
          <a:spcPct val="100000"/>
        </a:lnSpc>
        <a:spcBef>
          <a:spcPts val="1067"/>
        </a:spcBef>
        <a:buFont typeface="Arial" panose="020B0604020202020204" pitchFamily="34" charset="0"/>
        <a:buChar char="◦"/>
        <a:defRPr sz="1200" kern="1200">
          <a:solidFill>
            <a:schemeClr val="tx1"/>
          </a:solidFill>
          <a:latin typeface="+mn-lt"/>
          <a:ea typeface="+mn-ea"/>
          <a:cs typeface="+mn-cs"/>
        </a:defRPr>
      </a:lvl3pPr>
      <a:lvl4pPr marL="1195887" indent="-160863" algn="l" defTabSz="1219170" rtl="0" eaLnBrk="1" latinLnBrk="0" hangingPunct="1">
        <a:lnSpc>
          <a:spcPct val="100000"/>
        </a:lnSpc>
        <a:spcBef>
          <a:spcPts val="1067"/>
        </a:spcBef>
        <a:buFont typeface="Arial" panose="020B0604020202020204" pitchFamily="34" charset="0"/>
        <a:buChar char="◦"/>
        <a:defRPr sz="1200" kern="1200">
          <a:solidFill>
            <a:schemeClr val="tx1"/>
          </a:solidFill>
          <a:latin typeface="+mn-lt"/>
          <a:ea typeface="+mn-ea"/>
          <a:cs typeface="+mn-cs"/>
        </a:defRPr>
      </a:lvl4pPr>
      <a:lvl5pPr marL="1549361" indent="-160863" algn="l" defTabSz="1219170" rtl="0" eaLnBrk="1" latinLnBrk="0" hangingPunct="1">
        <a:lnSpc>
          <a:spcPct val="100000"/>
        </a:lnSpc>
        <a:spcBef>
          <a:spcPts val="1067"/>
        </a:spcBef>
        <a:buFont typeface="Arial" panose="020B0604020202020204" pitchFamily="34" charset="0"/>
        <a:buChar char="◦"/>
        <a:defRPr sz="12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svar.nho.no/d/c?rs=eJuDaBd2SVmikYRahHdqtgrFQ6tH9RaLElz3-RO4y-atRGOAHKoKHiwxH3tDJICFFluWYloxZtLK1bJ3kfW5FUO_YN1msQqIrxx_9HqsiTq6I9WKqKet9w38wTYmJjEbr-me3Sb2H-hp2Jz9fSz7jG4ntJu54uWniakAISq8V-_S2u-52xm5duAXWpoV-C9AXA3dFR3Q56tvRKpPx84kXaFPeLojABNA6O1IYq6YzXQ" TargetMode="External"/><Relationship Id="rId2" Type="http://schemas.openxmlformats.org/officeDocument/2006/relationships/hyperlink" Target="https://youtu.be/Bt4eW2IIlDY" TargetMode="External"/><Relationship Id="rId1" Type="http://schemas.openxmlformats.org/officeDocument/2006/relationships/slideLayout" Target="../slideLayouts/slideLayout30.xml"/><Relationship Id="rId5" Type="http://schemas.openxmlformats.org/officeDocument/2006/relationships/image" Target="../media/image36.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4BD4AE0-4DC2-D430-0DA4-C2D5ACF9F3AF}"/>
              </a:ext>
            </a:extLst>
          </p:cNvPr>
          <p:cNvPicPr>
            <a:picLocks noChangeAspect="1"/>
          </p:cNvPicPr>
          <p:nvPr/>
        </p:nvPicPr>
        <p:blipFill>
          <a:blip r:embed="rId3"/>
          <a:stretch>
            <a:fillRect/>
          </a:stretch>
        </p:blipFill>
        <p:spPr>
          <a:xfrm>
            <a:off x="3018114" y="703362"/>
            <a:ext cx="5787210" cy="5451276"/>
          </a:xfrm>
          <a:prstGeom prst="rect">
            <a:avLst/>
          </a:prstGeom>
        </p:spPr>
      </p:pic>
      <p:sp>
        <p:nvSpPr>
          <p:cNvPr id="3" name="Rektangel: avrundede hjørner 2">
            <a:extLst>
              <a:ext uri="{FF2B5EF4-FFF2-40B4-BE49-F238E27FC236}">
                <a16:creationId xmlns:a16="http://schemas.microsoft.com/office/drawing/2014/main" id="{4418290D-C394-93FD-477D-4D34C6DB848B}"/>
              </a:ext>
            </a:extLst>
          </p:cNvPr>
          <p:cNvSpPr/>
          <p:nvPr/>
        </p:nvSpPr>
        <p:spPr>
          <a:xfrm>
            <a:off x="989970" y="5786657"/>
            <a:ext cx="10212059" cy="1071343"/>
          </a:xfrm>
          <a:prstGeom prst="roundRect">
            <a:avLst/>
          </a:prstGeom>
          <a:solidFill>
            <a:srgbClr val="3D3242">
              <a:alpha val="53000"/>
            </a:srgbClr>
          </a:solidFill>
          <a:ln w="12700" cap="flat" cmpd="sng" algn="ctr">
            <a:noFill/>
            <a:prstDash val="solid"/>
            <a:miter lim="800000"/>
          </a:ln>
          <a:effectLst/>
        </p:spPr>
        <p:txBody>
          <a:bodyPr rtlCol="0" anchor="ctr"/>
          <a:lstStyle/>
          <a:p>
            <a:pPr marL="0" marR="0" lvl="0" indent="0" algn="ctr" defTabSz="605776" rtl="0" eaLnBrk="1" fontAlgn="auto" latinLnBrk="0" hangingPunct="1">
              <a:lnSpc>
                <a:spcPct val="90000"/>
              </a:lnSpc>
              <a:spcBef>
                <a:spcPts val="0"/>
              </a:spcBef>
              <a:spcAft>
                <a:spcPts val="0"/>
              </a:spcAft>
              <a:buClrTx/>
              <a:buSzTx/>
              <a:buFontTx/>
              <a:buNone/>
              <a:tabLst/>
              <a:defRPr/>
            </a:pPr>
            <a:r>
              <a:rPr kumimoji="0" lang="nb-NO" sz="1785" b="1" i="0" u="none" strike="noStrike" kern="0" cap="none" spc="0" normalizeH="0" baseline="0" noProof="0" dirty="0">
                <a:ln>
                  <a:noFill/>
                </a:ln>
                <a:solidFill>
                  <a:prstClr val="white"/>
                </a:solidFill>
                <a:effectLst/>
                <a:uLnTx/>
                <a:uFillTx/>
                <a:latin typeface="Arial"/>
                <a:ea typeface="+mn-ea"/>
                <a:cs typeface="+mn-cs"/>
              </a:rPr>
              <a:t>HMS Visjon</a:t>
            </a:r>
          </a:p>
          <a:p>
            <a:pPr marL="0" marR="0" lvl="0" indent="0" algn="ctr" defTabSz="605776" rtl="0" eaLnBrk="1" fontAlgn="auto" latinLnBrk="0" hangingPunct="1">
              <a:lnSpc>
                <a:spcPct val="90000"/>
              </a:lnSpc>
              <a:spcBef>
                <a:spcPts val="0"/>
              </a:spcBef>
              <a:spcAft>
                <a:spcPts val="0"/>
              </a:spcAft>
              <a:buClrTx/>
              <a:buSzTx/>
              <a:buFontTx/>
              <a:buNone/>
              <a:tabLst/>
              <a:defRPr/>
            </a:pPr>
            <a:endParaRPr kumimoji="0" lang="nb-NO" sz="1325" b="1" i="0" u="none" strike="noStrike" kern="0" cap="none" spc="0" normalizeH="0" baseline="0" noProof="0" dirty="0">
              <a:ln>
                <a:noFill/>
              </a:ln>
              <a:solidFill>
                <a:prstClr val="white"/>
              </a:solidFill>
              <a:effectLst/>
              <a:uLnTx/>
              <a:uFillTx/>
              <a:latin typeface="Arial"/>
              <a:ea typeface="+mn-ea"/>
              <a:cs typeface="+mn-cs"/>
            </a:endParaRPr>
          </a:p>
          <a:p>
            <a:pPr marL="0" marR="0" lvl="0" indent="0" algn="ctr" defTabSz="605776" rtl="0" eaLnBrk="1" fontAlgn="auto" latinLnBrk="0" hangingPunct="1">
              <a:lnSpc>
                <a:spcPct val="90000"/>
              </a:lnSpc>
              <a:spcBef>
                <a:spcPts val="0"/>
              </a:spcBef>
              <a:spcAft>
                <a:spcPts val="0"/>
              </a:spcAft>
              <a:buClrTx/>
              <a:buSzTx/>
              <a:buFontTx/>
              <a:buNone/>
              <a:tabLst/>
              <a:defRPr/>
            </a:pPr>
            <a:r>
              <a:rPr kumimoji="0" lang="nb-NO" sz="1591" b="0" i="0" u="none" strike="noStrike" kern="0" cap="none" spc="0" normalizeH="0" baseline="0" noProof="0" dirty="0">
                <a:ln>
                  <a:noFill/>
                </a:ln>
                <a:solidFill>
                  <a:prstClr val="white"/>
                </a:solidFill>
                <a:effectLst/>
                <a:uLnTx/>
                <a:uFillTx/>
                <a:latin typeface="Arial"/>
                <a:ea typeface="+mn-ea"/>
                <a:cs typeface="+mn-cs"/>
              </a:rPr>
              <a:t>I FORNYBAR SKAL DET VÆRE TRYGT Å JOBBE. ALLE SKAL KOMME GLADE OG FRISKE HJEM</a:t>
            </a:r>
          </a:p>
        </p:txBody>
      </p:sp>
      <p:sp>
        <p:nvSpPr>
          <p:cNvPr id="2" name="Rektangel: avrundede hjørner 1">
            <a:extLst>
              <a:ext uri="{FF2B5EF4-FFF2-40B4-BE49-F238E27FC236}">
                <a16:creationId xmlns:a16="http://schemas.microsoft.com/office/drawing/2014/main" id="{7A0927FD-BFF4-0121-BF84-B90A1864D34A}"/>
              </a:ext>
            </a:extLst>
          </p:cNvPr>
          <p:cNvSpPr/>
          <p:nvPr/>
        </p:nvSpPr>
        <p:spPr>
          <a:xfrm>
            <a:off x="37630" y="21167"/>
            <a:ext cx="12116741" cy="898981"/>
          </a:xfrm>
          <a:prstGeom prst="roundRect">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711"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Fornybarnæringen skal bli best i Norge på HMS</a:t>
            </a:r>
            <a:endParaRPr kumimoji="0" lang="nb-NO" sz="212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TekstSylinder 6">
            <a:extLst>
              <a:ext uri="{FF2B5EF4-FFF2-40B4-BE49-F238E27FC236}">
                <a16:creationId xmlns:a16="http://schemas.microsoft.com/office/drawing/2014/main" id="{741C03C7-2E4D-56B1-2953-4146CCCE4B5F}"/>
              </a:ext>
            </a:extLst>
          </p:cNvPr>
          <p:cNvSpPr txBox="1"/>
          <p:nvPr/>
        </p:nvSpPr>
        <p:spPr>
          <a:xfrm>
            <a:off x="332073" y="1321872"/>
            <a:ext cx="4458693" cy="2308324"/>
          </a:xfrm>
          <a:prstGeom prst="rect">
            <a:avLst/>
          </a:prstGeom>
          <a:noFill/>
        </p:spPr>
        <p:txBody>
          <a:bodyPr wrap="square">
            <a:spAutoFit/>
          </a:bodyPr>
          <a:lstStyle/>
          <a:p>
            <a:r>
              <a:rPr lang="nb-NO"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HMS handler både om å sikre at vi kommer trygt hjem fra jobb hver dag og at vi har en arbeidsplass der medarbeiderne føler seg trygge, glade og verdsatt</a:t>
            </a:r>
            <a:r>
              <a:rPr lang="nb-NO" sz="1800" dirty="0">
                <a:effectLst/>
                <a:latin typeface="Aptos" panose="020B0004020202020204" pitchFamily="34" charset="0"/>
                <a:ea typeface="Aptos" panose="020B0004020202020204" pitchFamily="34" charset="0"/>
                <a:cs typeface="Times New Roman" panose="02020603050405020304" pitchFamily="18" charset="0"/>
              </a:rPr>
              <a:t>.</a:t>
            </a:r>
          </a:p>
          <a:p>
            <a:endParaRPr lang="nb-NO" dirty="0">
              <a:latin typeface="Aptos" panose="020B0004020202020204" pitchFamily="34" charset="0"/>
              <a:ea typeface="Aptos" panose="020B0004020202020204" pitchFamily="34" charset="0"/>
              <a:cs typeface="Times New Roman" panose="02020603050405020304" pitchFamily="18" charset="0"/>
            </a:endParaRPr>
          </a:p>
          <a:p>
            <a:r>
              <a:rPr lang="nb-NO" dirty="0">
                <a:latin typeface="Aptos" panose="020B0004020202020204" pitchFamily="34" charset="0"/>
                <a:cs typeface="Times New Roman" panose="02020603050405020304" pitchFamily="18" charset="0"/>
              </a:rPr>
              <a:t>Målet står seg i 4 nye år  og visjonen er </a:t>
            </a:r>
            <a:r>
              <a:rPr lang="nb-NO" sz="1800" dirty="0">
                <a:effectLst/>
                <a:latin typeface="Aptos" panose="020B0004020202020204" pitchFamily="34" charset="0"/>
                <a:ea typeface="Aptos" panose="020B0004020202020204" pitchFamily="34" charset="0"/>
                <a:cs typeface="Times New Roman" panose="02020603050405020304" pitchFamily="18" charset="0"/>
              </a:rPr>
              <a:t>tydelig</a:t>
            </a:r>
            <a:endParaRPr lang="nb-NO" dirty="0"/>
          </a:p>
          <a:p>
            <a:r>
              <a:rPr lang="nb-NO" sz="18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125503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EDBE1-83EE-1EC5-E6ED-5FA45F034DA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4DCA0AC-108C-E600-D656-65CC82063638}"/>
              </a:ext>
            </a:extLst>
          </p:cNvPr>
          <p:cNvSpPr>
            <a:spLocks noGrp="1"/>
          </p:cNvSpPr>
          <p:nvPr>
            <p:ph type="title"/>
          </p:nvPr>
        </p:nvSpPr>
        <p:spPr/>
        <p:txBody>
          <a:bodyPr/>
          <a:lstStyle/>
          <a:p>
            <a:r>
              <a:rPr lang="nb-NO" kern="0" dirty="0">
                <a:solidFill>
                  <a:schemeClr val="tx1">
                    <a:lumMod val="95000"/>
                    <a:lumOff val="5000"/>
                  </a:schemeClr>
                </a:solidFill>
              </a:rPr>
              <a:t>Kultur der alle er pådrivere</a:t>
            </a:r>
            <a:endParaRPr lang="nb-NO" dirty="0"/>
          </a:p>
        </p:txBody>
      </p:sp>
      <p:sp>
        <p:nvSpPr>
          <p:cNvPr id="3" name="Plassholder for dato 2">
            <a:extLst>
              <a:ext uri="{FF2B5EF4-FFF2-40B4-BE49-F238E27FC236}">
                <a16:creationId xmlns:a16="http://schemas.microsoft.com/office/drawing/2014/main" id="{1790D68B-560B-7303-BD54-C405B5547F5C}"/>
              </a:ext>
            </a:extLst>
          </p:cNvPr>
          <p:cNvSpPr>
            <a:spLocks noGrp="1"/>
          </p:cNvSpPr>
          <p:nvPr>
            <p:ph type="dt" sz="half" idx="10"/>
          </p:nvPr>
        </p:nvSpPr>
        <p:spPr/>
        <p:txBody>
          <a:bodyPr/>
          <a:lstStyle/>
          <a:p>
            <a:r>
              <a:rPr lang="nb-NO"/>
              <a:t>Oslo, dd.mm.yyyy</a:t>
            </a:r>
          </a:p>
        </p:txBody>
      </p:sp>
      <p:sp>
        <p:nvSpPr>
          <p:cNvPr id="4" name="Plassholder for lysbildenummer 3">
            <a:extLst>
              <a:ext uri="{FF2B5EF4-FFF2-40B4-BE49-F238E27FC236}">
                <a16:creationId xmlns:a16="http://schemas.microsoft.com/office/drawing/2014/main" id="{AF7D0301-8183-32E4-730C-88D66149EC26}"/>
              </a:ext>
            </a:extLst>
          </p:cNvPr>
          <p:cNvSpPr>
            <a:spLocks noGrp="1"/>
          </p:cNvSpPr>
          <p:nvPr>
            <p:ph type="sldNum" sz="quarter" idx="12"/>
          </p:nvPr>
        </p:nvSpPr>
        <p:spPr/>
        <p:txBody>
          <a:bodyPr/>
          <a:lstStyle/>
          <a:p>
            <a:fld id="{20EE8A8A-9F66-4500-8547-91D11C77B4B7}" type="slidenum">
              <a:rPr lang="nb-NO" smtClean="0"/>
              <a:t>10</a:t>
            </a:fld>
            <a:endParaRPr lang="nb-NO"/>
          </a:p>
        </p:txBody>
      </p:sp>
      <p:sp>
        <p:nvSpPr>
          <p:cNvPr id="5" name="TekstSylinder 4">
            <a:extLst>
              <a:ext uri="{FF2B5EF4-FFF2-40B4-BE49-F238E27FC236}">
                <a16:creationId xmlns:a16="http://schemas.microsoft.com/office/drawing/2014/main" id="{97AE1245-2583-9826-381D-D3DD25EAED34}"/>
              </a:ext>
            </a:extLst>
          </p:cNvPr>
          <p:cNvSpPr txBox="1"/>
          <p:nvPr/>
        </p:nvSpPr>
        <p:spPr>
          <a:xfrm>
            <a:off x="544166" y="2422239"/>
            <a:ext cx="8042050" cy="2739211"/>
          </a:xfrm>
          <a:prstGeom prst="rect">
            <a:avLst/>
          </a:prstGeom>
          <a:noFill/>
        </p:spPr>
        <p:txBody>
          <a:bodyPr wrap="square" rtlCol="0">
            <a:spAutoFit/>
          </a:bodyPr>
          <a:lstStyle/>
          <a:p>
            <a:r>
              <a:rPr lang="nb-NO" sz="2000" dirty="0"/>
              <a:t>Strukturer og systemer kan ikke nå våre ambisjoner alene. Vi skal ha en kultur der HMS er en integrert del av organisasjonens forventninger til medarbeidere og ledere. For å få til dette kreves engasjement fra alle, og hvor alle er pådrivere. Vi er avhengige av at alle tar steget fram og sier i fra. </a:t>
            </a:r>
          </a:p>
          <a:p>
            <a:endParaRPr lang="nb-NO" dirty="0"/>
          </a:p>
          <a:p>
            <a:endParaRPr lang="nb-NO" dirty="0"/>
          </a:p>
          <a:p>
            <a:endParaRPr lang="nb-NO" dirty="0"/>
          </a:p>
          <a:p>
            <a:endParaRPr lang="nb-NO" dirty="0"/>
          </a:p>
        </p:txBody>
      </p:sp>
      <p:pic>
        <p:nvPicPr>
          <p:cNvPr id="6" name="Bilde 5" descr="Et bilde som inneholder triangel, design&#10;&#10;Automatisk generert beskrivelse">
            <a:extLst>
              <a:ext uri="{FF2B5EF4-FFF2-40B4-BE49-F238E27FC236}">
                <a16:creationId xmlns:a16="http://schemas.microsoft.com/office/drawing/2014/main" id="{CDF67643-FF4B-FB72-89D8-4E29E03DED7E}"/>
              </a:ext>
            </a:extLst>
          </p:cNvPr>
          <p:cNvPicPr>
            <a:picLocks noChangeAspect="1"/>
          </p:cNvPicPr>
          <p:nvPr/>
        </p:nvPicPr>
        <p:blipFill>
          <a:blip r:embed="rId2"/>
          <a:srcRect l="2542" t="4671" r="2941"/>
          <a:stretch/>
        </p:blipFill>
        <p:spPr>
          <a:xfrm>
            <a:off x="10968628" y="15967"/>
            <a:ext cx="1223372" cy="1153686"/>
          </a:xfrm>
          <a:prstGeom prst="rect">
            <a:avLst/>
          </a:prstGeom>
          <a:noFill/>
        </p:spPr>
      </p:pic>
      <p:pic>
        <p:nvPicPr>
          <p:cNvPr id="7" name="Bilde 6">
            <a:extLst>
              <a:ext uri="{FF2B5EF4-FFF2-40B4-BE49-F238E27FC236}">
                <a16:creationId xmlns:a16="http://schemas.microsoft.com/office/drawing/2014/main" id="{D34544CF-170E-1057-1FAF-3535DF3E1F01}"/>
              </a:ext>
            </a:extLst>
          </p:cNvPr>
          <p:cNvPicPr>
            <a:picLocks noChangeAspect="1"/>
          </p:cNvPicPr>
          <p:nvPr/>
        </p:nvPicPr>
        <p:blipFill>
          <a:blip r:embed="rId3"/>
          <a:stretch>
            <a:fillRect/>
          </a:stretch>
        </p:blipFill>
        <p:spPr>
          <a:xfrm>
            <a:off x="9059076" y="1579225"/>
            <a:ext cx="2523248" cy="2247450"/>
          </a:xfrm>
          <a:prstGeom prst="rect">
            <a:avLst/>
          </a:prstGeom>
        </p:spPr>
      </p:pic>
      <p:sp>
        <p:nvSpPr>
          <p:cNvPr id="8" name="TekstSylinder 7">
            <a:extLst>
              <a:ext uri="{FF2B5EF4-FFF2-40B4-BE49-F238E27FC236}">
                <a16:creationId xmlns:a16="http://schemas.microsoft.com/office/drawing/2014/main" id="{913FE9D6-0537-C920-9BA6-07F9AF07FAC5}"/>
              </a:ext>
            </a:extLst>
          </p:cNvPr>
          <p:cNvSpPr txBox="1"/>
          <p:nvPr/>
        </p:nvSpPr>
        <p:spPr>
          <a:xfrm>
            <a:off x="9494201" y="2003167"/>
            <a:ext cx="1658956" cy="923330"/>
          </a:xfrm>
          <a:prstGeom prst="rect">
            <a:avLst/>
          </a:prstGeom>
          <a:noFill/>
        </p:spPr>
        <p:txBody>
          <a:bodyPr wrap="square" rtlCol="0">
            <a:spAutoFit/>
          </a:bodyPr>
          <a:lstStyle/>
          <a:p>
            <a:pPr algn="ctr" defTabSz="681594">
              <a:defRPr/>
            </a:pPr>
            <a:r>
              <a:rPr lang="nb-NO" b="1" dirty="0">
                <a:solidFill>
                  <a:prstClr val="black"/>
                </a:solidFill>
                <a:latin typeface="Arial" panose="020B0604020202020204"/>
              </a:rPr>
              <a:t>Kultur der alle er pådrivere</a:t>
            </a:r>
          </a:p>
        </p:txBody>
      </p:sp>
      <p:pic>
        <p:nvPicPr>
          <p:cNvPr id="9" name="Bilde 8">
            <a:extLst>
              <a:ext uri="{FF2B5EF4-FFF2-40B4-BE49-F238E27FC236}">
                <a16:creationId xmlns:a16="http://schemas.microsoft.com/office/drawing/2014/main" id="{246E3F58-CEEE-A51F-A8AF-9D26F49BDE4A}"/>
              </a:ext>
            </a:extLst>
          </p:cNvPr>
          <p:cNvPicPr>
            <a:picLocks noChangeAspect="1"/>
          </p:cNvPicPr>
          <p:nvPr/>
        </p:nvPicPr>
        <p:blipFill>
          <a:blip r:embed="rId4"/>
          <a:stretch>
            <a:fillRect/>
          </a:stretch>
        </p:blipFill>
        <p:spPr>
          <a:xfrm>
            <a:off x="8728065" y="4080769"/>
            <a:ext cx="3149389" cy="2628051"/>
          </a:xfrm>
          <a:prstGeom prst="rect">
            <a:avLst/>
          </a:prstGeom>
        </p:spPr>
      </p:pic>
      <p:sp>
        <p:nvSpPr>
          <p:cNvPr id="10" name="Pil: venstre og høyre 9">
            <a:extLst>
              <a:ext uri="{FF2B5EF4-FFF2-40B4-BE49-F238E27FC236}">
                <a16:creationId xmlns:a16="http://schemas.microsoft.com/office/drawing/2014/main" id="{2432A31E-94E5-E738-BE12-45F618BFA2A2}"/>
              </a:ext>
            </a:extLst>
          </p:cNvPr>
          <p:cNvSpPr/>
          <p:nvPr/>
        </p:nvSpPr>
        <p:spPr>
          <a:xfrm rot="5400000">
            <a:off x="10158645" y="5044549"/>
            <a:ext cx="293928" cy="205098"/>
          </a:xfrm>
          <a:prstGeom prst="leftRightArrow">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il: venstre og høyre 10">
            <a:extLst>
              <a:ext uri="{FF2B5EF4-FFF2-40B4-BE49-F238E27FC236}">
                <a16:creationId xmlns:a16="http://schemas.microsoft.com/office/drawing/2014/main" id="{F063E3E9-8A24-2FED-843C-550F507C9B5F}"/>
              </a:ext>
            </a:extLst>
          </p:cNvPr>
          <p:cNvSpPr/>
          <p:nvPr/>
        </p:nvSpPr>
        <p:spPr>
          <a:xfrm rot="19869512">
            <a:off x="9811741" y="5732115"/>
            <a:ext cx="336134" cy="179346"/>
          </a:xfrm>
          <a:prstGeom prst="leftRightArrow">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il: venstre og høyre 11">
            <a:extLst>
              <a:ext uri="{FF2B5EF4-FFF2-40B4-BE49-F238E27FC236}">
                <a16:creationId xmlns:a16="http://schemas.microsoft.com/office/drawing/2014/main" id="{F3E55ACE-1356-317D-2FFC-3037B2255A43}"/>
              </a:ext>
            </a:extLst>
          </p:cNvPr>
          <p:cNvSpPr/>
          <p:nvPr/>
        </p:nvSpPr>
        <p:spPr>
          <a:xfrm rot="1972919">
            <a:off x="10471464" y="5643685"/>
            <a:ext cx="336133" cy="179345"/>
          </a:xfrm>
          <a:prstGeom prst="leftRightArrow">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3DE852C3-7F00-8A0A-EB4A-B140CAEC538F}"/>
              </a:ext>
            </a:extLst>
          </p:cNvPr>
          <p:cNvSpPr txBox="1"/>
          <p:nvPr/>
        </p:nvSpPr>
        <p:spPr>
          <a:xfrm>
            <a:off x="544166" y="4579186"/>
            <a:ext cx="7471537" cy="1631216"/>
          </a:xfrm>
          <a:prstGeom prst="rect">
            <a:avLst/>
          </a:prstGeom>
          <a:noFill/>
        </p:spPr>
        <p:txBody>
          <a:bodyPr wrap="square" rtlCol="0">
            <a:spAutoFit/>
          </a:bodyPr>
          <a:lstStyle/>
          <a:p>
            <a:r>
              <a:rPr lang="nb-NO" sz="2000" dirty="0"/>
              <a:t>Har du en organisasjon som tar lederskap på alvor, utøver aktiv risikostyring og har et aktivt samarbeid med resten av bransjen, så bidrar det til en kultur der alle er pådrivere. Og denne påvirkningen er gjensidig. </a:t>
            </a:r>
          </a:p>
          <a:p>
            <a:endParaRPr lang="nb-NO" sz="2000" dirty="0"/>
          </a:p>
        </p:txBody>
      </p:sp>
    </p:spTree>
    <p:extLst>
      <p:ext uri="{BB962C8B-B14F-4D97-AF65-F5344CB8AC3E}">
        <p14:creationId xmlns:p14="http://schemas.microsoft.com/office/powerpoint/2010/main" val="29562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0" presetClass="path" presetSubtype="0" accel="50000" decel="50000" fill="hold" grpId="1" nodeType="withEffect">
                                  <p:stCondLst>
                                    <p:cond delay="0"/>
                                  </p:stCondLst>
                                  <p:childTnLst>
                                    <p:animMotion origin="layout" path="M -0.02188 -0.0007 L -0.02188 1.11111E-6 C -0.0237 -0.00602 -0.02604 -0.01065 -0.02722 -0.01667 C -0.02787 -0.02014 -0.02735 -0.03472 -0.0293 -0.03866 L -0.03581 -0.05185 C -0.03737 -0.05486 -0.03867 -0.05787 -0.04024 -0.06065 C -0.04232 -0.06458 -0.04427 -0.06945 -0.04675 -0.07222 C -0.04818 -0.07431 -0.05013 -0.07408 -0.05183 -0.07523 C -0.05951 -0.08148 -0.05287 -0.07894 -0.06211 -0.08403 C -0.06446 -0.08565 -0.0668 -0.08588 -0.06927 -0.08704 C -0.07188 -0.0882 -0.07448 -0.09005 -0.07735 -0.09144 C -0.07969 -0.09236 -0.08229 -0.09283 -0.08451 -0.09445 C -0.08646 -0.0956 -0.08841 -0.09745 -0.09037 -0.09884 C -0.10065 -0.10463 -0.1017 -0.1044 -0.11133 -0.10741 C -0.12201 -0.11551 -0.1224 -0.11644 -0.13255 -0.12222 C -0.13985 -0.12639 -0.15261 -0.13287 -0.15925 -0.13542 C -0.16211 -0.13658 -0.16472 -0.13727 -0.16732 -0.13843 C -0.19753 -0.15093 -0.15742 -0.13519 -0.18555 -0.1456 C -0.18789 -0.1463 -0.19037 -0.14769 -0.19284 -0.14861 C -0.19597 -0.14954 -0.19896 -0.14977 -0.20235 -0.15023 C -0.20808 -0.14977 -0.21393 -0.14861 -0.21966 -0.14861 C -0.22214 -0.14861 -0.22448 -0.14977 -0.22709 -0.15023 L -0.24518 -0.15278 C -0.26849 -0.16065 -0.24063 -0.15185 -0.26107 -0.15741 C -0.26237 -0.15764 -0.26341 -0.15857 -0.26459 -0.1588 C -0.27071 -0.15995 -0.28138 -0.16088 -0.28659 -0.16134 C -0.29375 -0.16111 -0.30104 -0.16111 -0.30821 -0.16019 C -0.31367 -0.15926 -0.31524 -0.15648 -0.31992 -0.15278 C -0.32071 -0.15232 -0.32136 -0.15208 -0.32214 -0.15139 C -0.32826 -0.14607 -0.32201 -0.1507 -0.32722 -0.14699 C -0.33138 -0.13866 -0.32722 -0.14607 -0.33229 -0.13958 C -0.33347 -0.1382 -0.33581 -0.1338 -0.33737 -0.13241 C -0.33815 -0.13148 -0.33893 -0.13148 -0.33959 -0.13079 C -0.34258 -0.12801 -0.34089 -0.1287 -0.34323 -0.12523 C -0.34375 -0.12408 -0.34466 -0.12315 -0.34545 -0.12222 C -0.34649 -0.11806 -0.34779 -0.11435 -0.34896 -0.11042 C -0.34948 -0.10903 -0.35026 -0.10787 -0.35052 -0.10579 C -0.3513 -0.10116 -0.35039 -0.10162 -0.3517 -0.10162 " pathEditMode="relative" rAng="0" ptsTypes="AAAAAAAAAAAAAAAAAAAAAAAAAAAAAAAAAAAAAA">
                                      <p:cBhvr>
                                        <p:cTn id="14" dur="2000" fill="hold"/>
                                        <p:tgtEl>
                                          <p:spTgt spid="8"/>
                                        </p:tgtEl>
                                        <p:attrNameLst>
                                          <p:attrName>ppt_x</p:attrName>
                                          <p:attrName>ppt_y</p:attrName>
                                        </p:attrNameLst>
                                      </p:cBhvr>
                                      <p:rCtr x="-16497" y="-8009"/>
                                    </p:animMotion>
                                  </p:childTnLst>
                                </p:cTn>
                              </p:par>
                              <p:par>
                                <p:cTn id="15" presetID="0" presetClass="path" presetSubtype="0" accel="50000" decel="50000" fill="hold" nodeType="withEffect">
                                  <p:stCondLst>
                                    <p:cond delay="0"/>
                                  </p:stCondLst>
                                  <p:childTnLst>
                                    <p:animMotion origin="layout" path="M -0.02188 -0.0007 L -0.02188 2.96296E-6 C -0.0237 -0.00602 -0.02604 -0.01065 -0.02722 -0.01667 C -0.02787 -0.02014 -0.02735 -0.03473 -0.0293 -0.03866 L -0.03581 -0.05185 C -0.03737 -0.05486 -0.03867 -0.05787 -0.04024 -0.06065 C -0.04232 -0.06459 -0.04427 -0.06945 -0.04675 -0.07223 C -0.04818 -0.07431 -0.05013 -0.07408 -0.05182 -0.07523 C -0.05951 -0.08148 -0.05287 -0.07894 -0.06211 -0.08403 C -0.06445 -0.08565 -0.0668 -0.08588 -0.06927 -0.08704 C -0.07188 -0.0882 -0.07448 -0.09005 -0.07735 -0.09144 C -0.07969 -0.09236 -0.08229 -0.09283 -0.08451 -0.09445 C -0.08646 -0.0956 -0.08841 -0.09746 -0.09037 -0.09885 C -0.10065 -0.10463 -0.10169 -0.1044 -0.11133 -0.10741 C -0.12201 -0.11551 -0.1224 -0.11644 -0.13255 -0.12223 C -0.13985 -0.12639 -0.15261 -0.13287 -0.15925 -0.13542 C -0.16211 -0.13658 -0.16472 -0.13727 -0.16732 -0.13843 C -0.19753 -0.15093 -0.15742 -0.13519 -0.18555 -0.1456 C -0.18789 -0.1463 -0.19037 -0.14769 -0.19284 -0.14861 C -0.19597 -0.14954 -0.19896 -0.14977 -0.20235 -0.15023 C -0.20807 -0.14977 -0.21393 -0.14861 -0.21966 -0.14861 C -0.22214 -0.14861 -0.22448 -0.14977 -0.22708 -0.15023 L -0.24518 -0.15278 C -0.26849 -0.16065 -0.24063 -0.15185 -0.26107 -0.15741 C -0.26237 -0.15764 -0.26341 -0.15857 -0.26458 -0.1588 C -0.2707 -0.15996 -0.28138 -0.16088 -0.28659 -0.16135 C -0.29375 -0.16111 -0.30104 -0.16111 -0.3082 -0.16019 C -0.31367 -0.15926 -0.31524 -0.15648 -0.31992 -0.15278 C -0.3207 -0.15232 -0.32136 -0.15209 -0.32214 -0.15139 C -0.32826 -0.14607 -0.32201 -0.1507 -0.32722 -0.14699 C -0.33138 -0.13866 -0.32722 -0.14607 -0.33229 -0.13959 C -0.33347 -0.1382 -0.33581 -0.1338 -0.33737 -0.13241 C -0.33815 -0.13148 -0.33893 -0.13148 -0.33958 -0.13079 C -0.34258 -0.12801 -0.34089 -0.12871 -0.34323 -0.12523 C -0.34375 -0.12408 -0.34466 -0.12315 -0.34544 -0.12223 C -0.34649 -0.11806 -0.34779 -0.11435 -0.34896 -0.11042 C -0.34948 -0.10903 -0.35026 -0.10787 -0.35052 -0.10579 C -0.3513 -0.10116 -0.35039 -0.10162 -0.35169 -0.10162 " pathEditMode="relative" rAng="0" ptsTypes="AAAAAAAAAAAAAAAAAAAAAAAAAAAAAAAAAAAAAA">
                                      <p:cBhvr>
                                        <p:cTn id="16" dur="2000" fill="hold"/>
                                        <p:tgtEl>
                                          <p:spTgt spid="7"/>
                                        </p:tgtEl>
                                        <p:attrNameLst>
                                          <p:attrName>ppt_x</p:attrName>
                                          <p:attrName>ppt_y</p:attrName>
                                        </p:attrNameLst>
                                      </p:cBhvr>
                                      <p:rCtr x="-16497" y="-8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B9246-D28A-26F9-FFD4-93C5E214AB7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3D52C0B9-CF89-BA83-0923-FCFBE2CA5F32}"/>
              </a:ext>
            </a:extLst>
          </p:cNvPr>
          <p:cNvSpPr>
            <a:spLocks noGrp="1"/>
          </p:cNvSpPr>
          <p:nvPr>
            <p:ph type="title"/>
          </p:nvPr>
        </p:nvSpPr>
        <p:spPr/>
        <p:txBody>
          <a:bodyPr/>
          <a:lstStyle/>
          <a:p>
            <a:r>
              <a:rPr lang="nb-NO" kern="0" dirty="0">
                <a:solidFill>
                  <a:schemeClr val="tx1">
                    <a:lumMod val="95000"/>
                    <a:lumOff val="5000"/>
                  </a:schemeClr>
                </a:solidFill>
              </a:rPr>
              <a:t>Kultur der alle er pådrivere -</a:t>
            </a:r>
            <a:r>
              <a:rPr lang="nb-NO" dirty="0"/>
              <a:t> Fornybar Norge skal jobbe med dette:</a:t>
            </a:r>
          </a:p>
        </p:txBody>
      </p:sp>
      <p:sp>
        <p:nvSpPr>
          <p:cNvPr id="3" name="Plassholder for dato 2">
            <a:extLst>
              <a:ext uri="{FF2B5EF4-FFF2-40B4-BE49-F238E27FC236}">
                <a16:creationId xmlns:a16="http://schemas.microsoft.com/office/drawing/2014/main" id="{64B57D38-8374-2335-895C-B50F1D204AA8}"/>
              </a:ext>
            </a:extLst>
          </p:cNvPr>
          <p:cNvSpPr>
            <a:spLocks noGrp="1"/>
          </p:cNvSpPr>
          <p:nvPr>
            <p:ph type="dt" sz="half" idx="10"/>
          </p:nvPr>
        </p:nvSpPr>
        <p:spPr/>
        <p:txBody>
          <a:bodyPr/>
          <a:lstStyle/>
          <a:p>
            <a:r>
              <a:rPr lang="nb-NO"/>
              <a:t>Oslo, dd.mm.yyyy</a:t>
            </a:r>
          </a:p>
        </p:txBody>
      </p:sp>
      <p:sp>
        <p:nvSpPr>
          <p:cNvPr id="4" name="Plassholder for lysbildenummer 3">
            <a:extLst>
              <a:ext uri="{FF2B5EF4-FFF2-40B4-BE49-F238E27FC236}">
                <a16:creationId xmlns:a16="http://schemas.microsoft.com/office/drawing/2014/main" id="{71CF803E-B6EC-8385-F84B-9199B73E1EC3}"/>
              </a:ext>
            </a:extLst>
          </p:cNvPr>
          <p:cNvSpPr>
            <a:spLocks noGrp="1"/>
          </p:cNvSpPr>
          <p:nvPr>
            <p:ph type="sldNum" sz="quarter" idx="12"/>
          </p:nvPr>
        </p:nvSpPr>
        <p:spPr/>
        <p:txBody>
          <a:bodyPr/>
          <a:lstStyle/>
          <a:p>
            <a:fld id="{20EE8A8A-9F66-4500-8547-91D11C77B4B7}" type="slidenum">
              <a:rPr lang="nb-NO" smtClean="0"/>
              <a:t>11</a:t>
            </a:fld>
            <a:endParaRPr lang="nb-NO"/>
          </a:p>
        </p:txBody>
      </p:sp>
      <p:sp>
        <p:nvSpPr>
          <p:cNvPr id="5" name="TekstSylinder 4">
            <a:extLst>
              <a:ext uri="{FF2B5EF4-FFF2-40B4-BE49-F238E27FC236}">
                <a16:creationId xmlns:a16="http://schemas.microsoft.com/office/drawing/2014/main" id="{03F5882E-55A8-12B3-BBCE-948465AAF518}"/>
              </a:ext>
            </a:extLst>
          </p:cNvPr>
          <p:cNvSpPr txBox="1"/>
          <p:nvPr/>
        </p:nvSpPr>
        <p:spPr>
          <a:xfrm>
            <a:off x="983078" y="2886635"/>
            <a:ext cx="7453256" cy="1200329"/>
          </a:xfrm>
          <a:prstGeom prst="rect">
            <a:avLst/>
          </a:prstGeom>
          <a:noFill/>
        </p:spPr>
        <p:txBody>
          <a:bodyPr wrap="square" rtlCol="0">
            <a:spAutoFit/>
          </a:bodyPr>
          <a:lstStyle/>
          <a:p>
            <a:endParaRPr lang="nb-NO" dirty="0"/>
          </a:p>
          <a:p>
            <a:endParaRPr lang="nb-NO" dirty="0"/>
          </a:p>
          <a:p>
            <a:endParaRPr lang="nb-NO" dirty="0"/>
          </a:p>
          <a:p>
            <a:endParaRPr lang="nb-NO" dirty="0"/>
          </a:p>
        </p:txBody>
      </p:sp>
      <p:pic>
        <p:nvPicPr>
          <p:cNvPr id="6" name="Bilde 5" descr="Et bilde som inneholder triangel, design&#10;&#10;Automatisk generert beskrivelse">
            <a:extLst>
              <a:ext uri="{FF2B5EF4-FFF2-40B4-BE49-F238E27FC236}">
                <a16:creationId xmlns:a16="http://schemas.microsoft.com/office/drawing/2014/main" id="{C536FCBD-F3DE-ABCD-3055-D7980B2DCA77}"/>
              </a:ext>
            </a:extLst>
          </p:cNvPr>
          <p:cNvPicPr>
            <a:picLocks noChangeAspect="1"/>
          </p:cNvPicPr>
          <p:nvPr/>
        </p:nvPicPr>
        <p:blipFill>
          <a:blip r:embed="rId2"/>
          <a:srcRect l="2542" t="4671" r="2941"/>
          <a:stretch/>
        </p:blipFill>
        <p:spPr>
          <a:xfrm>
            <a:off x="10968628" y="15967"/>
            <a:ext cx="1223372" cy="1153686"/>
          </a:xfrm>
          <a:prstGeom prst="rect">
            <a:avLst/>
          </a:prstGeom>
          <a:noFill/>
        </p:spPr>
      </p:pic>
      <p:pic>
        <p:nvPicPr>
          <p:cNvPr id="7" name="Bilde 6">
            <a:extLst>
              <a:ext uri="{FF2B5EF4-FFF2-40B4-BE49-F238E27FC236}">
                <a16:creationId xmlns:a16="http://schemas.microsoft.com/office/drawing/2014/main" id="{FCAD6C41-7CE7-1E8E-B75A-419A267249D8}"/>
              </a:ext>
            </a:extLst>
          </p:cNvPr>
          <p:cNvPicPr>
            <a:picLocks noChangeAspect="1"/>
          </p:cNvPicPr>
          <p:nvPr/>
        </p:nvPicPr>
        <p:blipFill>
          <a:blip r:embed="rId3"/>
          <a:stretch>
            <a:fillRect/>
          </a:stretch>
        </p:blipFill>
        <p:spPr>
          <a:xfrm>
            <a:off x="8668406" y="2589726"/>
            <a:ext cx="3024831" cy="2694209"/>
          </a:xfrm>
          <a:prstGeom prst="rect">
            <a:avLst/>
          </a:prstGeom>
        </p:spPr>
      </p:pic>
      <p:sp>
        <p:nvSpPr>
          <p:cNvPr id="8" name="TekstSylinder 7">
            <a:extLst>
              <a:ext uri="{FF2B5EF4-FFF2-40B4-BE49-F238E27FC236}">
                <a16:creationId xmlns:a16="http://schemas.microsoft.com/office/drawing/2014/main" id="{F71C1B16-D6DB-0C81-1A94-5E0FEE33F030}"/>
              </a:ext>
            </a:extLst>
          </p:cNvPr>
          <p:cNvSpPr txBox="1"/>
          <p:nvPr/>
        </p:nvSpPr>
        <p:spPr>
          <a:xfrm>
            <a:off x="9054344" y="3022905"/>
            <a:ext cx="2154578" cy="646331"/>
          </a:xfrm>
          <a:prstGeom prst="rect">
            <a:avLst/>
          </a:prstGeom>
          <a:noFill/>
        </p:spPr>
        <p:txBody>
          <a:bodyPr wrap="square" rtlCol="0">
            <a:spAutoFit/>
          </a:bodyPr>
          <a:lstStyle/>
          <a:p>
            <a:pPr algn="ctr" defTabSz="681594">
              <a:defRPr/>
            </a:pPr>
            <a:r>
              <a:rPr lang="nb-NO" b="1" dirty="0">
                <a:solidFill>
                  <a:prstClr val="black"/>
                </a:solidFill>
                <a:latin typeface="Arial" panose="020B0604020202020204"/>
              </a:rPr>
              <a:t>Kultur der alle er pådrivere</a:t>
            </a:r>
          </a:p>
        </p:txBody>
      </p:sp>
      <p:sp>
        <p:nvSpPr>
          <p:cNvPr id="9" name="TekstSylinder 8">
            <a:extLst>
              <a:ext uri="{FF2B5EF4-FFF2-40B4-BE49-F238E27FC236}">
                <a16:creationId xmlns:a16="http://schemas.microsoft.com/office/drawing/2014/main" id="{6A082214-97E6-F63F-0D9A-166CB576A158}"/>
              </a:ext>
            </a:extLst>
          </p:cNvPr>
          <p:cNvSpPr txBox="1"/>
          <p:nvPr/>
        </p:nvSpPr>
        <p:spPr>
          <a:xfrm>
            <a:off x="729959" y="3059632"/>
            <a:ext cx="8264644" cy="3139321"/>
          </a:xfrm>
          <a:prstGeom prst="rect">
            <a:avLst/>
          </a:prstGeom>
          <a:noFill/>
        </p:spPr>
        <p:txBody>
          <a:bodyPr wrap="square" rtlCol="0">
            <a:spAutoFit/>
          </a:bodyPr>
          <a:lstStyle/>
          <a:p>
            <a:pPr marL="285750" indent="-285750">
              <a:buFont typeface="Arial" panose="020B0604020202020204" pitchFamily="34" charset="0"/>
              <a:buChar char="•"/>
            </a:pPr>
            <a:r>
              <a:rPr lang="nb-NO" dirty="0"/>
              <a:t>Bruke databasen vi har til å skape åpenhet, felles læring og risikoforståelse</a:t>
            </a:r>
          </a:p>
          <a:p>
            <a:pPr marL="285750" indent="-285750">
              <a:buFont typeface="Arial" panose="020B0604020202020204" pitchFamily="34" charset="0"/>
              <a:buChar char="•"/>
            </a:pPr>
            <a:r>
              <a:rPr lang="nb-NO" dirty="0"/>
              <a:t>Skal vi nå målet om beste næring på HMS, må alle bidra, vi må sørge for at alle er kjent med medvirkningsplikten og utøver medarbeiderskap</a:t>
            </a:r>
          </a:p>
          <a:p>
            <a:pPr marL="285750" indent="-285750">
              <a:buFont typeface="Arial" panose="020B0604020202020204" pitchFamily="34" charset="0"/>
              <a:buChar char="•"/>
            </a:pPr>
            <a:r>
              <a:rPr lang="nb-NO" dirty="0"/>
              <a:t>Vi skal skape kulturer der vi har tillit til hverandre og der vi er nysgjerrige. </a:t>
            </a:r>
          </a:p>
          <a:p>
            <a:pPr marL="285750" indent="-285750">
              <a:buFont typeface="Arial" panose="020B0604020202020204" pitchFamily="34" charset="0"/>
              <a:buChar char="•"/>
            </a:pPr>
            <a:r>
              <a:rPr lang="nb-NO" dirty="0"/>
              <a:t>Vi skal kunne ta steget fram for å si i fra, ikke for å ta, men for å ønske hverandre vel   </a:t>
            </a:r>
          </a:p>
          <a:p>
            <a:pPr marL="285750" indent="-285750">
              <a:buFont typeface="Arial" panose="020B0604020202020204" pitchFamily="34" charset="0"/>
              <a:buChar char="•"/>
            </a:pPr>
            <a:r>
              <a:rPr lang="nb-NO" dirty="0"/>
              <a:t>Verneombudsrollen og AMU må styrkes</a:t>
            </a:r>
          </a:p>
          <a:p>
            <a:pPr marL="285750" indent="-285750">
              <a:buFont typeface="Arial" panose="020B0604020202020204" pitchFamily="34" charset="0"/>
              <a:buChar char="•"/>
            </a:pPr>
            <a:r>
              <a:rPr lang="nb-NO" dirty="0"/>
              <a:t>Vi gjør alle feil – psykologisk trygghet må etableres, for at vi skal kunne lærer av feilene</a:t>
            </a:r>
          </a:p>
          <a:p>
            <a:pPr marL="285750" indent="-285750">
              <a:buFont typeface="Arial" panose="020B0604020202020204" pitchFamily="34" charset="0"/>
              <a:buChar char="•"/>
            </a:pPr>
            <a:r>
              <a:rPr lang="nb-NO" dirty="0"/>
              <a:t>Arbeidsmiljøloven er omsorg satt i system, denne må vi kjenne og følge.</a:t>
            </a:r>
          </a:p>
          <a:p>
            <a:pPr marL="285750" indent="-285750">
              <a:buFont typeface="Arial" panose="020B0604020202020204" pitchFamily="34" charset="0"/>
              <a:buChar char="•"/>
            </a:pPr>
            <a:endParaRPr lang="nb-NO" dirty="0"/>
          </a:p>
        </p:txBody>
      </p:sp>
    </p:spTree>
    <p:extLst>
      <p:ext uri="{BB962C8B-B14F-4D97-AF65-F5344CB8AC3E}">
        <p14:creationId xmlns:p14="http://schemas.microsoft.com/office/powerpoint/2010/main" val="4667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0" presetClass="path" presetSubtype="0" accel="50000" decel="50000" fill="hold" grpId="1" nodeType="withEffect">
                                  <p:stCondLst>
                                    <p:cond delay="0"/>
                                  </p:stCondLst>
                                  <p:childTnLst>
                                    <p:animMotion origin="layout" path="M -0.02188 -0.0007 L -0.02188 1.11111E-6 C -0.0237 -0.00602 -0.02604 -0.01065 -0.02722 -0.01667 C -0.02787 -0.02014 -0.02735 -0.03472 -0.0293 -0.03866 L -0.03581 -0.05185 C -0.03737 -0.05486 -0.03867 -0.05787 -0.04024 -0.06065 C -0.04232 -0.06458 -0.04427 -0.06945 -0.04675 -0.07222 C -0.04818 -0.07431 -0.05013 -0.07408 -0.05183 -0.07523 C -0.05951 -0.08148 -0.05287 -0.07894 -0.06211 -0.08403 C -0.06446 -0.08565 -0.0668 -0.08588 -0.06927 -0.08704 C -0.07188 -0.0882 -0.07448 -0.09005 -0.07735 -0.09144 C -0.07969 -0.09236 -0.08229 -0.09283 -0.08451 -0.09445 C -0.08646 -0.0956 -0.08841 -0.09745 -0.09037 -0.09884 C -0.10065 -0.10463 -0.1017 -0.1044 -0.11133 -0.10741 C -0.12201 -0.11551 -0.1224 -0.11644 -0.13255 -0.12222 C -0.13985 -0.12639 -0.15261 -0.13287 -0.15925 -0.13542 C -0.16211 -0.13658 -0.16472 -0.13727 -0.16732 -0.13843 C -0.19753 -0.15093 -0.15742 -0.13519 -0.18555 -0.1456 C -0.18789 -0.1463 -0.19037 -0.14769 -0.19284 -0.14861 C -0.19597 -0.14954 -0.19896 -0.14977 -0.20235 -0.15023 C -0.20808 -0.14977 -0.21393 -0.14861 -0.21966 -0.14861 C -0.22214 -0.14861 -0.22448 -0.14977 -0.22709 -0.15023 L -0.24518 -0.15278 C -0.26849 -0.16065 -0.24063 -0.15185 -0.26107 -0.15741 C -0.26237 -0.15764 -0.26341 -0.15857 -0.26459 -0.1588 C -0.27071 -0.15995 -0.28138 -0.16088 -0.28659 -0.16134 C -0.29375 -0.16111 -0.30104 -0.16111 -0.30821 -0.16019 C -0.31367 -0.15926 -0.31524 -0.15648 -0.31992 -0.15278 C -0.32071 -0.15232 -0.32136 -0.15208 -0.32214 -0.15139 C -0.32826 -0.14607 -0.32201 -0.1507 -0.32722 -0.14699 C -0.33138 -0.13866 -0.32722 -0.14607 -0.33229 -0.13958 C -0.33347 -0.1382 -0.33581 -0.1338 -0.33737 -0.13241 C -0.33815 -0.13148 -0.33893 -0.13148 -0.33959 -0.13079 C -0.34258 -0.12801 -0.34089 -0.1287 -0.34323 -0.12523 C -0.34375 -0.12408 -0.34466 -0.12315 -0.34545 -0.12222 C -0.34649 -0.11806 -0.34779 -0.11435 -0.34896 -0.11042 C -0.34948 -0.10903 -0.35026 -0.10787 -0.35052 -0.10579 C -0.3513 -0.10116 -0.35039 -0.10162 -0.3517 -0.10162 " pathEditMode="relative" rAng="0" ptsTypes="AAAAAAAAAAAAAAAAAAAAAAAAAAAAAAAAAAAAAA">
                                      <p:cBhvr>
                                        <p:cTn id="14" dur="2000" fill="hold"/>
                                        <p:tgtEl>
                                          <p:spTgt spid="8"/>
                                        </p:tgtEl>
                                        <p:attrNameLst>
                                          <p:attrName>ppt_x</p:attrName>
                                          <p:attrName>ppt_y</p:attrName>
                                        </p:attrNameLst>
                                      </p:cBhvr>
                                      <p:rCtr x="-16497" y="-8009"/>
                                    </p:animMotion>
                                  </p:childTnLst>
                                </p:cTn>
                              </p:par>
                              <p:par>
                                <p:cTn id="15" presetID="0" presetClass="path" presetSubtype="0" accel="50000" decel="50000" fill="hold" nodeType="withEffect">
                                  <p:stCondLst>
                                    <p:cond delay="0"/>
                                  </p:stCondLst>
                                  <p:childTnLst>
                                    <p:animMotion origin="layout" path="M -0.02188 -0.0007 L -0.02188 2.96296E-6 C -0.0237 -0.00602 -0.02604 -0.01065 -0.02722 -0.01667 C -0.02787 -0.02014 -0.02735 -0.03473 -0.0293 -0.03866 L -0.03581 -0.05185 C -0.03737 -0.05486 -0.03867 -0.05787 -0.04024 -0.06065 C -0.04232 -0.06459 -0.04427 -0.06945 -0.04675 -0.07223 C -0.04818 -0.07431 -0.05013 -0.07408 -0.05182 -0.07523 C -0.05951 -0.08148 -0.05287 -0.07894 -0.06211 -0.08403 C -0.06445 -0.08565 -0.0668 -0.08588 -0.06927 -0.08704 C -0.07188 -0.0882 -0.07448 -0.09005 -0.07735 -0.09144 C -0.07969 -0.09236 -0.08229 -0.09283 -0.08451 -0.09445 C -0.08646 -0.0956 -0.08841 -0.09746 -0.09037 -0.09885 C -0.10065 -0.10463 -0.10169 -0.1044 -0.11133 -0.10741 C -0.12201 -0.11551 -0.1224 -0.11644 -0.13255 -0.12223 C -0.13985 -0.12639 -0.15261 -0.13287 -0.15925 -0.13542 C -0.16211 -0.13658 -0.16472 -0.13727 -0.16732 -0.13843 C -0.19753 -0.15093 -0.15742 -0.13519 -0.18555 -0.1456 C -0.18789 -0.1463 -0.19037 -0.14769 -0.19284 -0.14861 C -0.19597 -0.14954 -0.19896 -0.14977 -0.20235 -0.15023 C -0.20807 -0.14977 -0.21393 -0.14861 -0.21966 -0.14861 C -0.22214 -0.14861 -0.22448 -0.14977 -0.22708 -0.15023 L -0.24518 -0.15278 C -0.26849 -0.16065 -0.24063 -0.15185 -0.26107 -0.15741 C -0.26237 -0.15764 -0.26341 -0.15857 -0.26458 -0.1588 C -0.2707 -0.15996 -0.28138 -0.16088 -0.28659 -0.16135 C -0.29375 -0.16111 -0.30104 -0.16111 -0.3082 -0.16019 C -0.31367 -0.15926 -0.31524 -0.15648 -0.31992 -0.15278 C -0.3207 -0.15232 -0.32136 -0.15209 -0.32214 -0.15139 C -0.32826 -0.14607 -0.32201 -0.1507 -0.32722 -0.14699 C -0.33138 -0.13866 -0.32722 -0.14607 -0.33229 -0.13959 C -0.33347 -0.1382 -0.33581 -0.1338 -0.33737 -0.13241 C -0.33815 -0.13148 -0.33893 -0.13148 -0.33958 -0.13079 C -0.34258 -0.12801 -0.34089 -0.12871 -0.34323 -0.12523 C -0.34375 -0.12408 -0.34466 -0.12315 -0.34544 -0.12223 C -0.34649 -0.11806 -0.34779 -0.11435 -0.34896 -0.11042 C -0.34948 -0.10903 -0.35026 -0.10787 -0.35052 -0.10579 C -0.3513 -0.10116 -0.35039 -0.10162 -0.35169 -0.10162 " pathEditMode="relative" rAng="0" ptsTypes="AAAAAAAAAAAAAAAAAAAAAAAAAAAAAAAAAAAAAA">
                                      <p:cBhvr>
                                        <p:cTn id="16" dur="2000" fill="hold"/>
                                        <p:tgtEl>
                                          <p:spTgt spid="7"/>
                                        </p:tgtEl>
                                        <p:attrNameLst>
                                          <p:attrName>ppt_x</p:attrName>
                                          <p:attrName>ppt_y</p:attrName>
                                        </p:attrNameLst>
                                      </p:cBhvr>
                                      <p:rCtr x="-16497" y="-8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9A231-AFDA-648F-6D92-EA40BC66A81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3FAB290-22D7-2A60-E5C5-3BF46FF14ACA}"/>
              </a:ext>
            </a:extLst>
          </p:cNvPr>
          <p:cNvSpPr>
            <a:spLocks noGrp="1"/>
          </p:cNvSpPr>
          <p:nvPr>
            <p:ph type="title"/>
          </p:nvPr>
        </p:nvSpPr>
        <p:spPr>
          <a:xfrm>
            <a:off x="2805927" y="476197"/>
            <a:ext cx="8774387" cy="891902"/>
          </a:xfrm>
        </p:spPr>
        <p:txBody>
          <a:bodyPr/>
          <a:lstStyle/>
          <a:p>
            <a:r>
              <a:rPr lang="nb-NO" dirty="0"/>
              <a:t>Oppsummert</a:t>
            </a:r>
          </a:p>
        </p:txBody>
      </p:sp>
      <p:sp>
        <p:nvSpPr>
          <p:cNvPr id="3" name="Plassholder for dato 2">
            <a:extLst>
              <a:ext uri="{FF2B5EF4-FFF2-40B4-BE49-F238E27FC236}">
                <a16:creationId xmlns:a16="http://schemas.microsoft.com/office/drawing/2014/main" id="{5F8ACF6E-ADD5-84D0-4977-13F8EAB19C73}"/>
              </a:ext>
            </a:extLst>
          </p:cNvPr>
          <p:cNvSpPr>
            <a:spLocks noGrp="1"/>
          </p:cNvSpPr>
          <p:nvPr>
            <p:ph type="dt" sz="half" idx="10"/>
          </p:nvPr>
        </p:nvSpPr>
        <p:spPr/>
        <p:txBody>
          <a:bodyPr/>
          <a:lstStyle/>
          <a:p>
            <a:r>
              <a:rPr lang="nb-NO"/>
              <a:t>Oslo, dd.mm.yyyy</a:t>
            </a:r>
          </a:p>
        </p:txBody>
      </p:sp>
      <p:sp>
        <p:nvSpPr>
          <p:cNvPr id="4" name="Plassholder for lysbildenummer 3">
            <a:extLst>
              <a:ext uri="{FF2B5EF4-FFF2-40B4-BE49-F238E27FC236}">
                <a16:creationId xmlns:a16="http://schemas.microsoft.com/office/drawing/2014/main" id="{3D81EEC9-BA17-0AAB-7F68-FCCF4B4232A9}"/>
              </a:ext>
            </a:extLst>
          </p:cNvPr>
          <p:cNvSpPr>
            <a:spLocks noGrp="1"/>
          </p:cNvSpPr>
          <p:nvPr>
            <p:ph type="sldNum" sz="quarter" idx="12"/>
          </p:nvPr>
        </p:nvSpPr>
        <p:spPr/>
        <p:txBody>
          <a:bodyPr/>
          <a:lstStyle/>
          <a:p>
            <a:fld id="{20EE8A8A-9F66-4500-8547-91D11C77B4B7}" type="slidenum">
              <a:rPr lang="nb-NO" smtClean="0"/>
              <a:t>12</a:t>
            </a:fld>
            <a:endParaRPr lang="nb-NO"/>
          </a:p>
        </p:txBody>
      </p:sp>
      <p:sp>
        <p:nvSpPr>
          <p:cNvPr id="5" name="TekstSylinder 4">
            <a:extLst>
              <a:ext uri="{FF2B5EF4-FFF2-40B4-BE49-F238E27FC236}">
                <a16:creationId xmlns:a16="http://schemas.microsoft.com/office/drawing/2014/main" id="{9B6E2BAB-25AC-7CC8-6C53-748A3F87E5B5}"/>
              </a:ext>
            </a:extLst>
          </p:cNvPr>
          <p:cNvSpPr txBox="1"/>
          <p:nvPr/>
        </p:nvSpPr>
        <p:spPr>
          <a:xfrm>
            <a:off x="481687" y="2054325"/>
            <a:ext cx="5819490" cy="3785652"/>
          </a:xfrm>
          <a:prstGeom prst="rect">
            <a:avLst/>
          </a:prstGeom>
          <a:noFill/>
        </p:spPr>
        <p:txBody>
          <a:bodyPr wrap="square" rtlCol="0">
            <a:spAutoFit/>
          </a:bodyPr>
          <a:lstStyle/>
          <a:p>
            <a:r>
              <a:rPr lang="nb-NO" sz="2000" dirty="0">
                <a:ea typeface="Aptos" panose="020B0004020202020204" pitchFamily="34" charset="0"/>
              </a:rPr>
              <a:t>Vi er alle</a:t>
            </a:r>
            <a:r>
              <a:rPr lang="nb-NO" sz="2000" dirty="0">
                <a:effectLst/>
                <a:ea typeface="Aptos" panose="020B0004020202020204" pitchFamily="34" charset="0"/>
              </a:rPr>
              <a:t> </a:t>
            </a:r>
            <a:r>
              <a:rPr lang="nb-NO" sz="2000" b="1" dirty="0">
                <a:ea typeface="Aptos" panose="020B0004020202020204" pitchFamily="34" charset="0"/>
              </a:rPr>
              <a:t>rollemodeller</a:t>
            </a:r>
            <a:r>
              <a:rPr lang="nb-NO" sz="2000" dirty="0">
                <a:ea typeface="Aptos" panose="020B0004020202020204" pitchFamily="34" charset="0"/>
              </a:rPr>
              <a:t> </a:t>
            </a:r>
            <a:r>
              <a:rPr lang="nb-NO" sz="2000" dirty="0">
                <a:effectLst/>
                <a:ea typeface="Aptos" panose="020B0004020202020204" pitchFamily="34" charset="0"/>
              </a:rPr>
              <a:t>gjennom ord og handlinger – </a:t>
            </a:r>
            <a:r>
              <a:rPr lang="nb-NO" sz="2000" b="1" dirty="0">
                <a:effectLst/>
                <a:ea typeface="Aptos" panose="020B0004020202020204" pitchFamily="34" charset="0"/>
              </a:rPr>
              <a:t>hver dag</a:t>
            </a:r>
            <a:r>
              <a:rPr lang="nb-NO" sz="2000" dirty="0">
                <a:effectLst/>
                <a:ea typeface="Aptos" panose="020B0004020202020204" pitchFamily="34" charset="0"/>
              </a:rPr>
              <a:t> – </a:t>
            </a:r>
            <a:r>
              <a:rPr lang="nb-NO" sz="2000" dirty="0">
                <a:ea typeface="Aptos" panose="020B0004020202020204" pitchFamily="34" charset="0"/>
              </a:rPr>
              <a:t>b</a:t>
            </a:r>
            <a:r>
              <a:rPr lang="nb-NO" sz="2000" dirty="0">
                <a:effectLst/>
                <a:ea typeface="Aptos" panose="020B0004020202020204" pitchFamily="34" charset="0"/>
              </a:rPr>
              <a:t>åde i </a:t>
            </a:r>
            <a:r>
              <a:rPr lang="nb-NO" sz="2000" u="sng" dirty="0">
                <a:effectLst/>
                <a:ea typeface="Aptos" panose="020B0004020202020204" pitchFamily="34" charset="0"/>
              </a:rPr>
              <a:t>positiv</a:t>
            </a:r>
            <a:r>
              <a:rPr lang="nb-NO" sz="2000" dirty="0">
                <a:effectLst/>
                <a:ea typeface="Aptos" panose="020B0004020202020204" pitchFamily="34" charset="0"/>
              </a:rPr>
              <a:t> og </a:t>
            </a:r>
            <a:r>
              <a:rPr lang="nb-NO" sz="2000" u="sng" dirty="0">
                <a:effectLst/>
                <a:ea typeface="Aptos" panose="020B0004020202020204" pitchFamily="34" charset="0"/>
              </a:rPr>
              <a:t>negativ</a:t>
            </a:r>
            <a:r>
              <a:rPr lang="nb-NO" sz="2000" dirty="0">
                <a:effectLst/>
                <a:ea typeface="Aptos" panose="020B0004020202020204" pitchFamily="34" charset="0"/>
              </a:rPr>
              <a:t> forstand. En god rollemodell er et godt forbilde for de rundt seg, sørger for at det er trygt å jobbe og at alle kommer glade og friske hjem. </a:t>
            </a:r>
          </a:p>
          <a:p>
            <a:endParaRPr lang="nb-NO" sz="2000" dirty="0"/>
          </a:p>
          <a:p>
            <a:r>
              <a:rPr lang="nb-NO" sz="2000" dirty="0"/>
              <a:t>Alle 4 trekantene vil bidra til at vi er rollemodeller</a:t>
            </a:r>
          </a:p>
          <a:p>
            <a:endParaRPr lang="nb-NO" sz="2000" dirty="0"/>
          </a:p>
          <a:p>
            <a:r>
              <a:rPr lang="nb-NO" sz="2000" dirty="0"/>
              <a:t>Vi kan utfra modenhet jobbe ulikt med verktøykassen, og virksomhetene kan sette fokus på de elementene det er størst behov for å jobbe med hos seg</a:t>
            </a:r>
            <a:endParaRPr lang="nb-NO" dirty="0"/>
          </a:p>
        </p:txBody>
      </p:sp>
      <p:pic>
        <p:nvPicPr>
          <p:cNvPr id="6" name="Bilde 5" descr="Et bilde som inneholder triangel, design&#10;&#10;Automatisk generert beskrivelse">
            <a:extLst>
              <a:ext uri="{FF2B5EF4-FFF2-40B4-BE49-F238E27FC236}">
                <a16:creationId xmlns:a16="http://schemas.microsoft.com/office/drawing/2014/main" id="{1A89AF7E-871F-454E-B91E-C0A544732F53}"/>
              </a:ext>
            </a:extLst>
          </p:cNvPr>
          <p:cNvPicPr>
            <a:picLocks noChangeAspect="1"/>
          </p:cNvPicPr>
          <p:nvPr/>
        </p:nvPicPr>
        <p:blipFill>
          <a:blip r:embed="rId2"/>
          <a:srcRect l="2542" t="4671" r="2941"/>
          <a:stretch/>
        </p:blipFill>
        <p:spPr>
          <a:xfrm>
            <a:off x="10968628" y="15967"/>
            <a:ext cx="1223372" cy="1153686"/>
          </a:xfrm>
          <a:prstGeom prst="rect">
            <a:avLst/>
          </a:prstGeom>
          <a:noFill/>
        </p:spPr>
      </p:pic>
      <p:pic>
        <p:nvPicPr>
          <p:cNvPr id="8" name="Bilde 7">
            <a:extLst>
              <a:ext uri="{FF2B5EF4-FFF2-40B4-BE49-F238E27FC236}">
                <a16:creationId xmlns:a16="http://schemas.microsoft.com/office/drawing/2014/main" id="{CD413D52-5D4F-24BC-60C9-6D45FACE1441}"/>
              </a:ext>
            </a:extLst>
          </p:cNvPr>
          <p:cNvPicPr>
            <a:picLocks noChangeAspect="1"/>
          </p:cNvPicPr>
          <p:nvPr/>
        </p:nvPicPr>
        <p:blipFill>
          <a:blip r:embed="rId3"/>
          <a:stretch>
            <a:fillRect/>
          </a:stretch>
        </p:blipFill>
        <p:spPr>
          <a:xfrm>
            <a:off x="6375210" y="1490044"/>
            <a:ext cx="5616427" cy="4686706"/>
          </a:xfrm>
          <a:prstGeom prst="rect">
            <a:avLst/>
          </a:prstGeom>
        </p:spPr>
      </p:pic>
      <p:sp>
        <p:nvSpPr>
          <p:cNvPr id="9" name="Pil: venstre og høyre 8">
            <a:extLst>
              <a:ext uri="{FF2B5EF4-FFF2-40B4-BE49-F238E27FC236}">
                <a16:creationId xmlns:a16="http://schemas.microsoft.com/office/drawing/2014/main" id="{57818B0C-9FFB-F3C0-8F11-6DE5790EF20D}"/>
              </a:ext>
            </a:extLst>
          </p:cNvPr>
          <p:cNvSpPr/>
          <p:nvPr/>
        </p:nvSpPr>
        <p:spPr>
          <a:xfrm rot="5400000">
            <a:off x="8846687" y="3246120"/>
            <a:ext cx="599440" cy="365760"/>
          </a:xfrm>
          <a:prstGeom prst="leftRightArrow">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il: venstre og høyre 9">
            <a:extLst>
              <a:ext uri="{FF2B5EF4-FFF2-40B4-BE49-F238E27FC236}">
                <a16:creationId xmlns:a16="http://schemas.microsoft.com/office/drawing/2014/main" id="{30D8A0C3-B874-764D-AA6A-A6FC35FF37EB}"/>
              </a:ext>
            </a:extLst>
          </p:cNvPr>
          <p:cNvSpPr/>
          <p:nvPr/>
        </p:nvSpPr>
        <p:spPr>
          <a:xfrm rot="19869512">
            <a:off x="8201285" y="4293174"/>
            <a:ext cx="599440" cy="365760"/>
          </a:xfrm>
          <a:prstGeom prst="leftRightArrow">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il: venstre og høyre 10">
            <a:extLst>
              <a:ext uri="{FF2B5EF4-FFF2-40B4-BE49-F238E27FC236}">
                <a16:creationId xmlns:a16="http://schemas.microsoft.com/office/drawing/2014/main" id="{D4037CF9-9678-B30F-0F83-CFBCB05500CB}"/>
              </a:ext>
            </a:extLst>
          </p:cNvPr>
          <p:cNvSpPr/>
          <p:nvPr/>
        </p:nvSpPr>
        <p:spPr>
          <a:xfrm rot="1972919">
            <a:off x="9530080" y="4225935"/>
            <a:ext cx="599440" cy="365760"/>
          </a:xfrm>
          <a:prstGeom prst="leftRightArrow">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6447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4F401-B8B3-603C-6CC5-88E4D285B0C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3D7B057-5B1B-6A8E-37BD-91F29EB070FC}"/>
              </a:ext>
            </a:extLst>
          </p:cNvPr>
          <p:cNvSpPr>
            <a:spLocks noGrp="1"/>
          </p:cNvSpPr>
          <p:nvPr>
            <p:ph type="title"/>
          </p:nvPr>
        </p:nvSpPr>
        <p:spPr>
          <a:xfrm>
            <a:off x="609676" y="1300419"/>
            <a:ext cx="10972648" cy="891902"/>
          </a:xfrm>
        </p:spPr>
        <p:txBody>
          <a:bodyPr/>
          <a:lstStyle/>
          <a:p>
            <a:r>
              <a:rPr lang="nb-NO" dirty="0"/>
              <a:t>Strategiperiodene 2025-2029 skal bygge videre på HMS-løftet</a:t>
            </a:r>
          </a:p>
        </p:txBody>
      </p:sp>
      <p:sp>
        <p:nvSpPr>
          <p:cNvPr id="3" name="Plassholder for dato 2">
            <a:extLst>
              <a:ext uri="{FF2B5EF4-FFF2-40B4-BE49-F238E27FC236}">
                <a16:creationId xmlns:a16="http://schemas.microsoft.com/office/drawing/2014/main" id="{6E955E03-B1D3-B494-539E-C79B0859593F}"/>
              </a:ext>
            </a:extLst>
          </p:cNvPr>
          <p:cNvSpPr>
            <a:spLocks noGrp="1"/>
          </p:cNvSpPr>
          <p:nvPr>
            <p:ph type="dt" sz="half" idx="10"/>
          </p:nvPr>
        </p:nvSpPr>
        <p:spPr/>
        <p:txBody>
          <a:bodyPr/>
          <a:lstStyle/>
          <a:p>
            <a:r>
              <a:rPr lang="nb-NO"/>
              <a:t>Oslo, dd.mm.yyyy</a:t>
            </a:r>
          </a:p>
        </p:txBody>
      </p:sp>
      <p:sp>
        <p:nvSpPr>
          <p:cNvPr id="4" name="Plassholder for lysbildenummer 3">
            <a:extLst>
              <a:ext uri="{FF2B5EF4-FFF2-40B4-BE49-F238E27FC236}">
                <a16:creationId xmlns:a16="http://schemas.microsoft.com/office/drawing/2014/main" id="{D62D38B8-5A1A-A06D-8EBD-E23C9BE1D789}"/>
              </a:ext>
            </a:extLst>
          </p:cNvPr>
          <p:cNvSpPr>
            <a:spLocks noGrp="1"/>
          </p:cNvSpPr>
          <p:nvPr>
            <p:ph type="sldNum" sz="quarter" idx="12"/>
          </p:nvPr>
        </p:nvSpPr>
        <p:spPr/>
        <p:txBody>
          <a:bodyPr/>
          <a:lstStyle/>
          <a:p>
            <a:fld id="{20EE8A8A-9F66-4500-8547-91D11C77B4B7}" type="slidenum">
              <a:rPr lang="nb-NO" smtClean="0"/>
              <a:t>2</a:t>
            </a:fld>
            <a:endParaRPr lang="nb-NO"/>
          </a:p>
        </p:txBody>
      </p:sp>
      <p:pic>
        <p:nvPicPr>
          <p:cNvPr id="7" name="Bilde 6" descr="Et bilde som inneholder triangel, design&#10;&#10;Automatisk generert beskrivelse">
            <a:extLst>
              <a:ext uri="{FF2B5EF4-FFF2-40B4-BE49-F238E27FC236}">
                <a16:creationId xmlns:a16="http://schemas.microsoft.com/office/drawing/2014/main" id="{97EE44F4-01C8-5920-63B6-9493CF49311D}"/>
              </a:ext>
            </a:extLst>
          </p:cNvPr>
          <p:cNvPicPr>
            <a:picLocks noChangeAspect="1"/>
          </p:cNvPicPr>
          <p:nvPr/>
        </p:nvPicPr>
        <p:blipFill>
          <a:blip r:embed="rId2"/>
          <a:srcRect l="2542" t="4671" r="2941"/>
          <a:stretch/>
        </p:blipFill>
        <p:spPr>
          <a:xfrm>
            <a:off x="10968628" y="15967"/>
            <a:ext cx="1223372" cy="1153686"/>
          </a:xfrm>
          <a:prstGeom prst="rect">
            <a:avLst/>
          </a:prstGeom>
          <a:noFill/>
        </p:spPr>
      </p:pic>
      <p:sp>
        <p:nvSpPr>
          <p:cNvPr id="10" name="TekstSylinder 9">
            <a:extLst>
              <a:ext uri="{FF2B5EF4-FFF2-40B4-BE49-F238E27FC236}">
                <a16:creationId xmlns:a16="http://schemas.microsoft.com/office/drawing/2014/main" id="{A12E0DD9-281C-0754-773B-8CD18925911A}"/>
              </a:ext>
            </a:extLst>
          </p:cNvPr>
          <p:cNvSpPr txBox="1"/>
          <p:nvPr/>
        </p:nvSpPr>
        <p:spPr>
          <a:xfrm>
            <a:off x="652834" y="2444327"/>
            <a:ext cx="9802076" cy="3416320"/>
          </a:xfrm>
          <a:prstGeom prst="rect">
            <a:avLst/>
          </a:prstGeom>
          <a:noFill/>
        </p:spPr>
        <p:txBody>
          <a:bodyPr wrap="square">
            <a:spAutoFit/>
          </a:bodyPr>
          <a:lstStyle/>
          <a:p>
            <a:r>
              <a:rPr lang="nb-NO" dirty="0"/>
              <a:t>I løpet av sist strategiperiode er det tatt store skritt, det har blitt jobbet systematisk for å bevege seg mot å nå målet og visjonen. </a:t>
            </a:r>
          </a:p>
          <a:p>
            <a:endParaRPr lang="nb-NO" dirty="0"/>
          </a:p>
          <a:p>
            <a:pPr marL="285750" indent="-285750">
              <a:buFont typeface="Arial" panose="020B0604020202020204" pitchFamily="34" charset="0"/>
              <a:buChar char="•"/>
            </a:pPr>
            <a:r>
              <a:rPr lang="nb-NO" dirty="0"/>
              <a:t>Lederne har i større grad tatt eierskap gjennom HMS-løftet og over 80 % av de ansatte i næringen vår, jobber i selskaper som har signert HMS-løftet. </a:t>
            </a:r>
          </a:p>
          <a:p>
            <a:pPr marL="285750" indent="-285750">
              <a:buFont typeface="Arial" panose="020B0604020202020204" pitchFamily="34" charset="0"/>
              <a:buChar char="•"/>
            </a:pPr>
            <a:r>
              <a:rPr lang="nb-NO" dirty="0"/>
              <a:t>Vi har bygget en mer rapporterende, åpen og lærende kultur. Gjennom delingsplattformer, nettverk og rapporteringssystemer har erfaringer og løsninger blitt delt på tvers av selskapene. </a:t>
            </a:r>
          </a:p>
          <a:p>
            <a:pPr marL="285750" indent="-285750">
              <a:buFont typeface="Arial" panose="020B0604020202020204" pitchFamily="34" charset="0"/>
              <a:buChar char="•"/>
            </a:pPr>
            <a:r>
              <a:rPr lang="nb-NO" dirty="0"/>
              <a:t>HMS-nettverket har vokst og vi har forstått, - vi konkurrer ikke på HMS – vi gjør hverandre bedre</a:t>
            </a:r>
          </a:p>
          <a:p>
            <a:pPr marL="285750" indent="-285750">
              <a:buFont typeface="Arial" panose="020B0604020202020204" pitchFamily="34" charset="0"/>
              <a:buChar char="•"/>
            </a:pPr>
            <a:r>
              <a:rPr lang="nb-NO" dirty="0"/>
              <a:t>Vi har økt forståelsen for hele risikobildet vårt, for "HMS er lønnsomt" - vi trenger at alle er i arbeid. Det skal være trygt å jobbe i fornybar. Alle skal komme glade og friske hjem</a:t>
            </a:r>
          </a:p>
        </p:txBody>
      </p:sp>
    </p:spTree>
    <p:extLst>
      <p:ext uri="{BB962C8B-B14F-4D97-AF65-F5344CB8AC3E}">
        <p14:creationId xmlns:p14="http://schemas.microsoft.com/office/powerpoint/2010/main" val="58691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CBCAB4-563A-FFFC-5322-FAE35293A91E}"/>
              </a:ext>
            </a:extLst>
          </p:cNvPr>
          <p:cNvSpPr>
            <a:spLocks noGrp="1"/>
          </p:cNvSpPr>
          <p:nvPr>
            <p:ph type="title"/>
          </p:nvPr>
        </p:nvSpPr>
        <p:spPr>
          <a:xfrm>
            <a:off x="3352876" y="596599"/>
            <a:ext cx="8021828" cy="891902"/>
          </a:xfrm>
        </p:spPr>
        <p:txBody>
          <a:bodyPr/>
          <a:lstStyle/>
          <a:p>
            <a:r>
              <a:rPr lang="nb-NO" dirty="0"/>
              <a:t>Rollemodellen</a:t>
            </a:r>
          </a:p>
        </p:txBody>
      </p:sp>
      <p:sp>
        <p:nvSpPr>
          <p:cNvPr id="3" name="Plassholder for dato 2">
            <a:extLst>
              <a:ext uri="{FF2B5EF4-FFF2-40B4-BE49-F238E27FC236}">
                <a16:creationId xmlns:a16="http://schemas.microsoft.com/office/drawing/2014/main" id="{176D49F2-4A69-9DCE-7C3B-E77B646B3EB0}"/>
              </a:ext>
            </a:extLst>
          </p:cNvPr>
          <p:cNvSpPr>
            <a:spLocks noGrp="1"/>
          </p:cNvSpPr>
          <p:nvPr>
            <p:ph type="dt" sz="half" idx="10"/>
          </p:nvPr>
        </p:nvSpPr>
        <p:spPr/>
        <p:txBody>
          <a:bodyPr/>
          <a:lstStyle/>
          <a:p>
            <a:r>
              <a:rPr lang="nb-NO"/>
              <a:t>Oslo, dd.mm.yyyy</a:t>
            </a:r>
          </a:p>
        </p:txBody>
      </p:sp>
      <p:sp>
        <p:nvSpPr>
          <p:cNvPr id="4" name="Plassholder for lysbildenummer 3">
            <a:extLst>
              <a:ext uri="{FF2B5EF4-FFF2-40B4-BE49-F238E27FC236}">
                <a16:creationId xmlns:a16="http://schemas.microsoft.com/office/drawing/2014/main" id="{17EF54DF-BAE0-2BEA-1446-00734E7DBF9A}"/>
              </a:ext>
            </a:extLst>
          </p:cNvPr>
          <p:cNvSpPr>
            <a:spLocks noGrp="1"/>
          </p:cNvSpPr>
          <p:nvPr>
            <p:ph type="sldNum" sz="quarter" idx="12"/>
          </p:nvPr>
        </p:nvSpPr>
        <p:spPr/>
        <p:txBody>
          <a:bodyPr/>
          <a:lstStyle/>
          <a:p>
            <a:fld id="{20EE8A8A-9F66-4500-8547-91D11C77B4B7}" type="slidenum">
              <a:rPr lang="nb-NO" smtClean="0"/>
              <a:t>3</a:t>
            </a:fld>
            <a:endParaRPr lang="nb-NO"/>
          </a:p>
        </p:txBody>
      </p:sp>
      <p:sp>
        <p:nvSpPr>
          <p:cNvPr id="6" name="TekstSylinder 5">
            <a:extLst>
              <a:ext uri="{FF2B5EF4-FFF2-40B4-BE49-F238E27FC236}">
                <a16:creationId xmlns:a16="http://schemas.microsoft.com/office/drawing/2014/main" id="{2F23EACD-494D-D64A-DB21-7C15ADC37545}"/>
              </a:ext>
            </a:extLst>
          </p:cNvPr>
          <p:cNvSpPr txBox="1"/>
          <p:nvPr/>
        </p:nvSpPr>
        <p:spPr>
          <a:xfrm>
            <a:off x="4925428" y="2843783"/>
            <a:ext cx="6101080" cy="2862322"/>
          </a:xfrm>
          <a:prstGeom prst="rect">
            <a:avLst/>
          </a:prstGeom>
          <a:noFill/>
        </p:spPr>
        <p:txBody>
          <a:bodyPr wrap="square">
            <a:spAutoFit/>
          </a:bodyPr>
          <a:lstStyle/>
          <a:p>
            <a:r>
              <a:rPr lang="nb-NO" b="0" i="0" dirty="0">
                <a:solidFill>
                  <a:srgbClr val="3D3D3D"/>
                </a:solidFill>
                <a:effectLst/>
              </a:rPr>
              <a:t>Våre arbeidsplasser er forskjellige og har ulike arbeidsmiljøutfordringer. Rollemodellen med sine 4 pilarer</a:t>
            </a:r>
            <a:r>
              <a:rPr lang="nb-NO" dirty="0">
                <a:solidFill>
                  <a:srgbClr val="3D3D3D"/>
                </a:solidFill>
              </a:rPr>
              <a:t>, er en verktøykasse som skal sørge for at næringen organiserer, planlegger og gjennomfører arbeidet på en trygg og helsefremmende måte:</a:t>
            </a:r>
          </a:p>
          <a:p>
            <a:endParaRPr lang="nb-NO" b="0" i="0" dirty="0">
              <a:solidFill>
                <a:srgbClr val="3D3D3D"/>
              </a:solidFill>
              <a:effectLst/>
            </a:endParaRPr>
          </a:p>
          <a:p>
            <a:pPr marL="285750" indent="-285750">
              <a:buFontTx/>
              <a:buChar char="-"/>
            </a:pPr>
            <a:r>
              <a:rPr lang="nb-NO" dirty="0">
                <a:solidFill>
                  <a:srgbClr val="3D3D3D"/>
                </a:solidFill>
              </a:rPr>
              <a:t>Risikostyring </a:t>
            </a:r>
          </a:p>
          <a:p>
            <a:pPr marL="285750" indent="-285750">
              <a:buFontTx/>
              <a:buChar char="-"/>
            </a:pPr>
            <a:r>
              <a:rPr lang="nb-NO" b="0" i="0" dirty="0">
                <a:solidFill>
                  <a:srgbClr val="3D3D3D"/>
                </a:solidFill>
                <a:effectLst/>
              </a:rPr>
              <a:t>Samarbeid </a:t>
            </a:r>
          </a:p>
          <a:p>
            <a:pPr marL="285750" indent="-285750">
              <a:buFontTx/>
              <a:buChar char="-"/>
            </a:pPr>
            <a:r>
              <a:rPr lang="nb-NO" dirty="0">
                <a:solidFill>
                  <a:srgbClr val="3D3D3D"/>
                </a:solidFill>
              </a:rPr>
              <a:t>Lederskap</a:t>
            </a:r>
          </a:p>
          <a:p>
            <a:pPr marL="285750" indent="-285750">
              <a:buFontTx/>
              <a:buChar char="-"/>
            </a:pPr>
            <a:r>
              <a:rPr lang="nb-NO" dirty="0">
                <a:solidFill>
                  <a:srgbClr val="3D3D3D"/>
                </a:solidFill>
              </a:rPr>
              <a:t>Ku</a:t>
            </a:r>
            <a:r>
              <a:rPr lang="nb-NO" b="0" i="0" dirty="0">
                <a:solidFill>
                  <a:srgbClr val="3D3D3D"/>
                </a:solidFill>
                <a:effectLst/>
              </a:rPr>
              <a:t>ltur der alle er pådrivere</a:t>
            </a:r>
          </a:p>
        </p:txBody>
      </p:sp>
      <p:pic>
        <p:nvPicPr>
          <p:cNvPr id="7" name="Bilde 6" descr="Et bilde som inneholder triangel, design&#10;&#10;Automatisk generert beskrivelse">
            <a:extLst>
              <a:ext uri="{FF2B5EF4-FFF2-40B4-BE49-F238E27FC236}">
                <a16:creationId xmlns:a16="http://schemas.microsoft.com/office/drawing/2014/main" id="{E973E650-9756-B247-BF21-4B22A40B547D}"/>
              </a:ext>
            </a:extLst>
          </p:cNvPr>
          <p:cNvPicPr>
            <a:picLocks noChangeAspect="1"/>
          </p:cNvPicPr>
          <p:nvPr/>
        </p:nvPicPr>
        <p:blipFill>
          <a:blip r:embed="rId2"/>
          <a:srcRect l="2542" t="4671" r="2941"/>
          <a:stretch/>
        </p:blipFill>
        <p:spPr>
          <a:xfrm>
            <a:off x="10968628" y="15967"/>
            <a:ext cx="1223372" cy="1153686"/>
          </a:xfrm>
          <a:prstGeom prst="rect">
            <a:avLst/>
          </a:prstGeom>
          <a:noFill/>
        </p:spPr>
      </p:pic>
      <p:sp>
        <p:nvSpPr>
          <p:cNvPr id="5" name="TekstSylinder 4">
            <a:extLst>
              <a:ext uri="{FF2B5EF4-FFF2-40B4-BE49-F238E27FC236}">
                <a16:creationId xmlns:a16="http://schemas.microsoft.com/office/drawing/2014/main" id="{CBA5785E-FAE9-C274-C933-4E253EDE9050}"/>
              </a:ext>
            </a:extLst>
          </p:cNvPr>
          <p:cNvSpPr txBox="1"/>
          <p:nvPr/>
        </p:nvSpPr>
        <p:spPr>
          <a:xfrm>
            <a:off x="267774" y="1343445"/>
            <a:ext cx="11656451" cy="1490664"/>
          </a:xfrm>
          <a:prstGeom prst="rect">
            <a:avLst/>
          </a:prstGeom>
          <a:noFill/>
        </p:spPr>
        <p:txBody>
          <a:bodyPr wrap="square">
            <a:spAutoFit/>
          </a:bodyPr>
          <a:lstStyle/>
          <a:p>
            <a:pPr>
              <a:lnSpc>
                <a:spcPct val="107000"/>
              </a:lnSpc>
              <a:spcAft>
                <a:spcPts val="800"/>
              </a:spcAft>
            </a:pPr>
            <a:r>
              <a:rPr lang="nb-NO" sz="2000" dirty="0">
                <a:solidFill>
                  <a:srgbClr val="3D3D3D"/>
                </a:solidFill>
              </a:rPr>
              <a:t>Strategien har fått navnet Rollemodell. Navnet har igjen en dobbel betydning: Det er både en modell som beskriver de fire pilarene i strategien og en påminnelse om at alle, uansett rolle, er rollemodeller for HMS.</a:t>
            </a:r>
          </a:p>
          <a:p>
            <a:pPr marL="285750" indent="-285750">
              <a:buFontTx/>
              <a:buChar char="-"/>
            </a:pPr>
            <a:endParaRPr lang="nb-NO" sz="2000" b="0" i="0" dirty="0">
              <a:solidFill>
                <a:srgbClr val="3D3D3D"/>
              </a:solidFill>
              <a:effectLst/>
            </a:endParaRPr>
          </a:p>
        </p:txBody>
      </p:sp>
      <p:pic>
        <p:nvPicPr>
          <p:cNvPr id="8" name="Bilde 7">
            <a:extLst>
              <a:ext uri="{FF2B5EF4-FFF2-40B4-BE49-F238E27FC236}">
                <a16:creationId xmlns:a16="http://schemas.microsoft.com/office/drawing/2014/main" id="{5F385333-003A-B630-7511-488EA995814D}"/>
              </a:ext>
            </a:extLst>
          </p:cNvPr>
          <p:cNvPicPr>
            <a:picLocks noChangeAspect="1"/>
          </p:cNvPicPr>
          <p:nvPr/>
        </p:nvPicPr>
        <p:blipFill>
          <a:blip r:embed="rId3"/>
          <a:stretch>
            <a:fillRect/>
          </a:stretch>
        </p:blipFill>
        <p:spPr>
          <a:xfrm>
            <a:off x="141561" y="2379378"/>
            <a:ext cx="4657016" cy="3886325"/>
          </a:xfrm>
          <a:prstGeom prst="rect">
            <a:avLst/>
          </a:prstGeom>
        </p:spPr>
      </p:pic>
    </p:spTree>
    <p:extLst>
      <p:ext uri="{BB962C8B-B14F-4D97-AF65-F5344CB8AC3E}">
        <p14:creationId xmlns:p14="http://schemas.microsoft.com/office/powerpoint/2010/main" val="312002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19BA3-5583-3B0A-9BD0-1D9F77FC128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1AA56C9-DB75-9712-C244-104AD936DF3D}"/>
              </a:ext>
            </a:extLst>
          </p:cNvPr>
          <p:cNvSpPr>
            <a:spLocks noGrp="1"/>
          </p:cNvSpPr>
          <p:nvPr>
            <p:ph type="title"/>
          </p:nvPr>
        </p:nvSpPr>
        <p:spPr/>
        <p:txBody>
          <a:bodyPr/>
          <a:lstStyle/>
          <a:p>
            <a:r>
              <a:rPr lang="nb-NO" dirty="0"/>
              <a:t>Risikostyring - blir sentral i den nye strategien </a:t>
            </a:r>
          </a:p>
        </p:txBody>
      </p:sp>
      <p:sp>
        <p:nvSpPr>
          <p:cNvPr id="3" name="Plassholder for dato 2">
            <a:extLst>
              <a:ext uri="{FF2B5EF4-FFF2-40B4-BE49-F238E27FC236}">
                <a16:creationId xmlns:a16="http://schemas.microsoft.com/office/drawing/2014/main" id="{1E6DA193-87D0-B565-431E-DAACFE58F880}"/>
              </a:ext>
            </a:extLst>
          </p:cNvPr>
          <p:cNvSpPr>
            <a:spLocks noGrp="1"/>
          </p:cNvSpPr>
          <p:nvPr>
            <p:ph type="dt" sz="half" idx="10"/>
          </p:nvPr>
        </p:nvSpPr>
        <p:spPr/>
        <p:txBody>
          <a:bodyPr/>
          <a:lstStyle/>
          <a:p>
            <a:r>
              <a:rPr lang="nb-NO"/>
              <a:t>Oslo, dd.mm.yyyy</a:t>
            </a:r>
          </a:p>
        </p:txBody>
      </p:sp>
      <p:sp>
        <p:nvSpPr>
          <p:cNvPr id="4" name="Plassholder for lysbildenummer 3">
            <a:extLst>
              <a:ext uri="{FF2B5EF4-FFF2-40B4-BE49-F238E27FC236}">
                <a16:creationId xmlns:a16="http://schemas.microsoft.com/office/drawing/2014/main" id="{A5E4ED66-CA21-0EC1-2240-FB2ADF3B7A55}"/>
              </a:ext>
            </a:extLst>
          </p:cNvPr>
          <p:cNvSpPr>
            <a:spLocks noGrp="1"/>
          </p:cNvSpPr>
          <p:nvPr>
            <p:ph type="sldNum" sz="quarter" idx="12"/>
          </p:nvPr>
        </p:nvSpPr>
        <p:spPr/>
        <p:txBody>
          <a:bodyPr/>
          <a:lstStyle/>
          <a:p>
            <a:fld id="{20EE8A8A-9F66-4500-8547-91D11C77B4B7}" type="slidenum">
              <a:rPr lang="nb-NO" smtClean="0"/>
              <a:t>4</a:t>
            </a:fld>
            <a:endParaRPr lang="nb-NO"/>
          </a:p>
        </p:txBody>
      </p:sp>
      <p:sp>
        <p:nvSpPr>
          <p:cNvPr id="5" name="TekstSylinder 4">
            <a:extLst>
              <a:ext uri="{FF2B5EF4-FFF2-40B4-BE49-F238E27FC236}">
                <a16:creationId xmlns:a16="http://schemas.microsoft.com/office/drawing/2014/main" id="{F5146806-62AB-A1CE-92D4-FAB849757657}"/>
              </a:ext>
            </a:extLst>
          </p:cNvPr>
          <p:cNvSpPr txBox="1"/>
          <p:nvPr/>
        </p:nvSpPr>
        <p:spPr>
          <a:xfrm>
            <a:off x="734154" y="2530956"/>
            <a:ext cx="8616018" cy="2587618"/>
          </a:xfrm>
          <a:prstGeom prst="rect">
            <a:avLst/>
          </a:prstGeom>
          <a:noFill/>
        </p:spPr>
        <p:txBody>
          <a:bodyPr wrap="square" rtlCol="0">
            <a:spAutoFit/>
          </a:bodyPr>
          <a:lstStyle/>
          <a:p>
            <a:r>
              <a:rPr lang="nb-NO" sz="2000" dirty="0">
                <a:effectLst/>
                <a:ea typeface="Calibri" panose="020F0502020204030204" pitchFamily="34" charset="0"/>
              </a:rPr>
              <a:t>Mer av alt – raskere, vil gi et mer komplisert risikobilde. </a:t>
            </a:r>
          </a:p>
          <a:p>
            <a:r>
              <a:rPr lang="nb-NO" sz="2000" dirty="0">
                <a:effectLst/>
                <a:ea typeface="Calibri" panose="020F0502020204030204" pitchFamily="34" charset="0"/>
              </a:rPr>
              <a:t>Aktiviteten vil gå opp, behovet for kompetanse og erfaring er </a:t>
            </a:r>
            <a:r>
              <a:rPr lang="nb-NO" sz="2000" dirty="0">
                <a:ea typeface="Calibri" panose="020F0502020204030204" pitchFamily="34" charset="0"/>
              </a:rPr>
              <a:t>stort. </a:t>
            </a:r>
          </a:p>
          <a:p>
            <a:endParaRPr lang="nb-NO" sz="2000" dirty="0">
              <a:ea typeface="Aptos" panose="020B0004020202020204" pitchFamily="34" charset="0"/>
              <a:cs typeface="Times New Roman" panose="02020603050405020304" pitchFamily="18" charset="0"/>
            </a:endParaRPr>
          </a:p>
          <a:p>
            <a:r>
              <a:rPr lang="nb-NO" sz="2000" dirty="0">
                <a:ea typeface="Aptos" panose="020B0004020202020204" pitchFamily="34" charset="0"/>
                <a:cs typeface="Times New Roman" panose="02020603050405020304" pitchFamily="18" charset="0"/>
              </a:rPr>
              <a:t>For at vi skal kunne oppnå våre HMS-mål må vi ha kontroll på denne risikoen. Dette krever at vi har en systematisk tilnærming. Det er derfor viktig at vi har en aktiv risikostyring, hvor vi forstår risikobildet, utøver risikovurdering og håndterer risiko</a:t>
            </a:r>
            <a:endParaRPr lang="nb-NO" sz="2000" dirty="0"/>
          </a:p>
          <a:p>
            <a:endParaRPr lang="nb-NO" dirty="0">
              <a:latin typeface="Arial" panose="020B0604020202020204" pitchFamily="34" charset="0"/>
              <a:ea typeface="Calibri" panose="020F0502020204030204" pitchFamily="34" charset="0"/>
            </a:endParaRPr>
          </a:p>
        </p:txBody>
      </p:sp>
      <p:pic>
        <p:nvPicPr>
          <p:cNvPr id="6" name="Bilde 5" descr="Et bilde som inneholder triangel, design&#10;&#10;Automatisk generert beskrivelse">
            <a:extLst>
              <a:ext uri="{FF2B5EF4-FFF2-40B4-BE49-F238E27FC236}">
                <a16:creationId xmlns:a16="http://schemas.microsoft.com/office/drawing/2014/main" id="{B8F8D6BF-ADA4-8C7E-1071-6221CA7A9D90}"/>
              </a:ext>
            </a:extLst>
          </p:cNvPr>
          <p:cNvPicPr>
            <a:picLocks noChangeAspect="1"/>
          </p:cNvPicPr>
          <p:nvPr/>
        </p:nvPicPr>
        <p:blipFill>
          <a:blip r:embed="rId2"/>
          <a:srcRect l="2542" t="4671" r="2941"/>
          <a:stretch/>
        </p:blipFill>
        <p:spPr>
          <a:xfrm>
            <a:off x="10968628" y="15967"/>
            <a:ext cx="1223372" cy="1153686"/>
          </a:xfrm>
          <a:prstGeom prst="rect">
            <a:avLst/>
          </a:prstGeom>
          <a:noFill/>
        </p:spPr>
      </p:pic>
      <p:pic>
        <p:nvPicPr>
          <p:cNvPr id="11" name="Bilde 10">
            <a:extLst>
              <a:ext uri="{FF2B5EF4-FFF2-40B4-BE49-F238E27FC236}">
                <a16:creationId xmlns:a16="http://schemas.microsoft.com/office/drawing/2014/main" id="{4B4EB083-485F-17EE-86CB-A1A99908E6F5}"/>
              </a:ext>
            </a:extLst>
          </p:cNvPr>
          <p:cNvPicPr>
            <a:picLocks noChangeAspect="1"/>
          </p:cNvPicPr>
          <p:nvPr/>
        </p:nvPicPr>
        <p:blipFill>
          <a:blip r:embed="rId3"/>
          <a:stretch>
            <a:fillRect/>
          </a:stretch>
        </p:blipFill>
        <p:spPr>
          <a:xfrm>
            <a:off x="9274503" y="2741083"/>
            <a:ext cx="2487896" cy="1926308"/>
          </a:xfrm>
          <a:prstGeom prst="rect">
            <a:avLst/>
          </a:prstGeom>
        </p:spPr>
      </p:pic>
      <p:sp>
        <p:nvSpPr>
          <p:cNvPr id="12" name="TekstSylinder 11">
            <a:extLst>
              <a:ext uri="{FF2B5EF4-FFF2-40B4-BE49-F238E27FC236}">
                <a16:creationId xmlns:a16="http://schemas.microsoft.com/office/drawing/2014/main" id="{87557690-25E1-BB3B-05C0-B9AC52E6BB4E}"/>
              </a:ext>
            </a:extLst>
          </p:cNvPr>
          <p:cNvSpPr txBox="1"/>
          <p:nvPr/>
        </p:nvSpPr>
        <p:spPr>
          <a:xfrm>
            <a:off x="9672209" y="3953588"/>
            <a:ext cx="1692483" cy="369332"/>
          </a:xfrm>
          <a:prstGeom prst="rect">
            <a:avLst/>
          </a:prstGeom>
          <a:noFill/>
        </p:spPr>
        <p:txBody>
          <a:bodyPr wrap="square" rtlCol="0">
            <a:spAutoFit/>
          </a:bodyPr>
          <a:lstStyle/>
          <a:p>
            <a:pPr defTabSz="681594">
              <a:defRPr/>
            </a:pPr>
            <a:r>
              <a:rPr lang="nb-NO" b="1" dirty="0">
                <a:solidFill>
                  <a:prstClr val="black"/>
                </a:solidFill>
                <a:latin typeface="Arial" panose="020B0604020202020204"/>
              </a:rPr>
              <a:t>Risikostyring</a:t>
            </a:r>
          </a:p>
        </p:txBody>
      </p:sp>
      <p:sp>
        <p:nvSpPr>
          <p:cNvPr id="14" name="TekstSylinder 13">
            <a:extLst>
              <a:ext uri="{FF2B5EF4-FFF2-40B4-BE49-F238E27FC236}">
                <a16:creationId xmlns:a16="http://schemas.microsoft.com/office/drawing/2014/main" id="{2A0DB753-3FCF-50F0-2A2B-4DDDE3A21DD1}"/>
              </a:ext>
            </a:extLst>
          </p:cNvPr>
          <p:cNvSpPr txBox="1"/>
          <p:nvPr/>
        </p:nvSpPr>
        <p:spPr>
          <a:xfrm>
            <a:off x="609676" y="4998624"/>
            <a:ext cx="9291706" cy="1200329"/>
          </a:xfrm>
          <a:prstGeom prst="rect">
            <a:avLst/>
          </a:prstGeom>
          <a:noFill/>
        </p:spPr>
        <p:txBody>
          <a:bodyPr wrap="square">
            <a:spAutoFit/>
          </a:bodyPr>
          <a:lstStyle/>
          <a:p>
            <a:r>
              <a:rPr lang="nb-NO" sz="1800" dirty="0"/>
              <a:t>Kjennetegn på god risikostyring:</a:t>
            </a:r>
          </a:p>
          <a:p>
            <a:endParaRPr lang="nb-NO" sz="1800" dirty="0"/>
          </a:p>
          <a:p>
            <a:pPr marL="285750" indent="-285750">
              <a:buFont typeface="Arial" panose="020B0604020202020204" pitchFamily="34" charset="0"/>
              <a:buChar char="•"/>
            </a:pPr>
            <a:r>
              <a:rPr lang="nb-NO" sz="1800" dirty="0"/>
              <a:t>Følger og etterlever prinsippene som beskrives i standardene ISO 31000 </a:t>
            </a:r>
            <a:r>
              <a:rPr lang="nb-NO" sz="1800" i="1" dirty="0"/>
              <a:t>Risikostyring</a:t>
            </a:r>
            <a:r>
              <a:rPr lang="nb-NO" sz="1800" dirty="0"/>
              <a:t> og NS 5814 </a:t>
            </a:r>
            <a:r>
              <a:rPr lang="nb-NO" sz="1800" i="1" dirty="0"/>
              <a:t>Krav til risikovurderinger</a:t>
            </a:r>
            <a:endParaRPr lang="nb-NO" sz="1800" dirty="0"/>
          </a:p>
        </p:txBody>
      </p:sp>
    </p:spTree>
    <p:extLst>
      <p:ext uri="{BB962C8B-B14F-4D97-AF65-F5344CB8AC3E}">
        <p14:creationId xmlns:p14="http://schemas.microsoft.com/office/powerpoint/2010/main" val="55568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4.16667E-6 4.44444E-6 L 4.16667E-6 0.00023 C 0.00768 -0.01667 0.00872 -0.02153 0.01966 -0.03403 C 0.02317 -0.0382 0.0263 -0.04329 0.0302 -0.0463 C 0.03294 -0.04838 0.04557 -0.05301 0.05 -0.0544 C 0.07695 -0.05186 0.09739 -0.0507 0.12382 -0.04491 C 0.13007 -0.04352 0.13658 -0.04283 0.1427 -0.04098 C 0.16002 -0.03565 0.14375 -0.04028 0.16002 -0.03681 C 0.16171 -0.03658 0.16328 -0.03565 0.16484 -0.03542 C 0.17994 -0.03287 0.18281 -0.03264 0.19687 -0.03149 C 0.19974 -0.03056 0.20234 -0.0294 0.20507 -0.02871 C 0.21536 -0.02593 0.20963 -0.02917 0.22226 -0.02315 C 0.22474 -0.02223 0.22682 -0.02061 0.2289 -0.01922 C 0.23007 -0.01829 0.23112 -0.0169 0.23216 -0.01644 C 0.23372 -0.01551 0.23554 -0.01551 0.23711 -0.01505 C 0.23932 -0.01436 0.24153 -0.01343 0.24362 -0.01227 C 0.25286 -0.00764 0.24205 -0.01088 0.25364 -0.00834 C 0.25468 -0.00741 0.25573 -0.00625 0.25677 -0.00556 C 0.26419 -0.00116 0.26145 -0.00463 0.26914 0.00138 C 0.27174 0.00324 0.27395 0.00625 0.27656 0.0081 C 0.27916 0.00995 0.28203 0.01064 0.28476 0.01226 C 0.28815 0.01388 0.29127 0.01597 0.29466 0.01759 C 0.30195 0.02152 0.30039 0.01944 0.30859 0.02569 C 0.31002 0.02685 0.31132 0.0287 0.31263 0.02986 C 0.3138 0.03078 0.31497 0.03148 0.31601 0.03263 C 0.33086 0.05069 0.31927 0.03888 0.33151 0.053 C 0.3388 0.06134 0.33502 0.05347 0.34466 0.06944 C 0.34544 0.0706 0.34635 0.07222 0.34713 0.07338 C 0.34817 0.075 0.34934 0.07592 0.35039 0.07754 C 0.36145 0.0956 0.34153 0.06713 0.3569 0.08981 C 0.36184 0.09699 0.35872 0.09097 0.36432 0.09791 C 0.36666 0.10092 0.36692 0.10231 0.36849 0.10601 C 0.36927 0.10787 0.37005 0.10995 0.37096 0.11157 C 0.37226 0.11388 0.37421 0.1155 0.37513 0.11828 C 0.37591 0.12106 0.37656 0.12384 0.37747 0.12662 C 0.37838 0.1287 0.38046 0.13055 0.38164 0.13194 C 0.38112 0.13472 0.37955 0.13726 0.37994 0.14004 C 0.38033 0.14213 0.38242 0.14143 0.38333 0.14282 C 0.38437 0.14444 0.38398 0.14768 0.38398 0.14976 " pathEditMode="relative" rAng="0" ptsTypes="AAAAAAAAAAAAAAAAAAAAAAAAAAAAAAAAAAAAAAA">
                                      <p:cBhvr>
                                        <p:cTn id="16" dur="2000" fill="hold"/>
                                        <p:tgtEl>
                                          <p:spTgt spid="11"/>
                                        </p:tgtEl>
                                        <p:attrNameLst>
                                          <p:attrName>ppt_x</p:attrName>
                                          <p:attrName>ppt_y</p:attrName>
                                        </p:attrNameLst>
                                      </p:cBhvr>
                                      <p:rCtr x="19206" y="4769"/>
                                    </p:animMotion>
                                  </p:childTnLst>
                                </p:cTn>
                              </p:par>
                              <p:par>
                                <p:cTn id="17" presetID="0" presetClass="path" presetSubtype="0" accel="50000" decel="50000" fill="hold" grpId="1" nodeType="withEffect">
                                  <p:stCondLst>
                                    <p:cond delay="0"/>
                                  </p:stCondLst>
                                  <p:childTnLst>
                                    <p:animMotion origin="layout" path="M 1.66667E-6 -2.96296E-6 L 1.66667E-6 0.00023 C 0.00768 -0.01666 0.00872 -0.02152 0.01966 -0.03402 C 0.02318 -0.03819 0.0263 -0.04328 0.03021 -0.04629 C 0.03294 -0.04838 0.04557 -0.05301 0.05 -0.0544 C 0.07695 -0.05185 0.09739 -0.05069 0.12383 -0.0449 C 0.13008 -0.04352 0.13659 -0.04282 0.14271 -0.04097 C 0.16002 -0.03565 0.14375 -0.04027 0.16002 -0.0368 C 0.16172 -0.03657 0.16328 -0.03565 0.16484 -0.03541 C 0.17995 -0.03287 0.18281 -0.03264 0.19687 -0.03148 C 0.19974 -0.03055 0.20234 -0.0294 0.20508 -0.0287 C 0.21536 -0.02592 0.20963 -0.02916 0.22226 -0.02315 C 0.22474 -0.02222 0.22682 -0.0206 0.2289 -0.01921 C 0.23008 -0.01828 0.23112 -0.0169 0.23216 -0.01643 C 0.23372 -0.01551 0.23555 -0.01551 0.23711 -0.01504 C 0.23932 -0.01435 0.24153 -0.01342 0.24362 -0.01227 C 0.25286 -0.00764 0.24206 -0.01088 0.25364 -0.00833 C 0.25469 -0.0074 0.25573 -0.00625 0.25677 -0.00555 C 0.26419 -0.00115 0.26146 -0.00463 0.26914 0.00139 C 0.27174 0.00324 0.27396 0.00625 0.27656 0.0081 C 0.27917 0.00996 0.28203 0.01065 0.28476 0.01227 C 0.28815 0.01389 0.29127 0.01598 0.29466 0.0176 C 0.30195 0.02153 0.30039 0.01945 0.30859 0.0257 C 0.31002 0.02685 0.31133 0.02871 0.31263 0.02986 C 0.3138 0.03079 0.31497 0.03148 0.31601 0.03264 C 0.33086 0.0507 0.31927 0.03889 0.33151 0.05301 C 0.3388 0.06135 0.33502 0.05348 0.34466 0.06945 C 0.34544 0.0706 0.34635 0.07223 0.34713 0.07338 C 0.34818 0.075 0.34935 0.07593 0.35039 0.07755 C 0.36146 0.0956 0.34153 0.06713 0.3569 0.08982 C 0.36185 0.09699 0.35872 0.09098 0.36432 0.09792 C 0.36667 0.10093 0.36693 0.10232 0.36849 0.10602 C 0.36927 0.10787 0.37005 0.10996 0.37096 0.11158 C 0.37226 0.11389 0.37422 0.11551 0.37513 0.11829 C 0.37591 0.12107 0.37656 0.12385 0.37747 0.12662 C 0.37838 0.12871 0.38047 0.13056 0.38164 0.13195 C 0.38112 0.13473 0.37956 0.13727 0.37995 0.14005 C 0.38034 0.14213 0.38242 0.14144 0.38333 0.14283 C 0.38437 0.14445 0.38398 0.14769 0.38398 0.14977 " pathEditMode="relative" rAng="0" ptsTypes="AAAAAAAAAAAAAAAAAAAAAAAAAAAAAAAAAAAAAAA">
                                      <p:cBhvr>
                                        <p:cTn id="18" dur="2000" fill="hold"/>
                                        <p:tgtEl>
                                          <p:spTgt spid="12"/>
                                        </p:tgtEl>
                                        <p:attrNameLst>
                                          <p:attrName>ppt_x</p:attrName>
                                          <p:attrName>ppt_y</p:attrName>
                                        </p:attrNameLst>
                                      </p:cBhvr>
                                      <p:rCtr x="19206" y="4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BE2C48-A873-B6A7-5C0D-548A391BD0E3}"/>
              </a:ext>
            </a:extLst>
          </p:cNvPr>
          <p:cNvSpPr>
            <a:spLocks noGrp="1"/>
          </p:cNvSpPr>
          <p:nvPr>
            <p:ph type="title"/>
          </p:nvPr>
        </p:nvSpPr>
        <p:spPr/>
        <p:txBody>
          <a:bodyPr/>
          <a:lstStyle/>
          <a:p>
            <a:r>
              <a:rPr lang="nb-NO" dirty="0"/>
              <a:t>Risikostyring – Fornybar Norge skal jobbe med dette:</a:t>
            </a:r>
          </a:p>
        </p:txBody>
      </p:sp>
      <p:sp>
        <p:nvSpPr>
          <p:cNvPr id="5" name="Plassholder for innhold 4">
            <a:extLst>
              <a:ext uri="{FF2B5EF4-FFF2-40B4-BE49-F238E27FC236}">
                <a16:creationId xmlns:a16="http://schemas.microsoft.com/office/drawing/2014/main" id="{8CA795E5-2795-1ECF-FF66-624190850B40}"/>
              </a:ext>
            </a:extLst>
          </p:cNvPr>
          <p:cNvSpPr>
            <a:spLocks noGrp="1"/>
          </p:cNvSpPr>
          <p:nvPr>
            <p:ph idx="1"/>
          </p:nvPr>
        </p:nvSpPr>
        <p:spPr/>
        <p:txBody>
          <a:bodyPr>
            <a:normAutofit/>
          </a:bodyPr>
          <a:lstStyle/>
          <a:p>
            <a:r>
              <a:rPr lang="nb-NO" sz="1800" dirty="0">
                <a:hlinkClick r:id="rId2"/>
              </a:rPr>
              <a:t>Kunnskapsløftet</a:t>
            </a:r>
            <a:r>
              <a:rPr lang="nb-NO" sz="1800" dirty="0"/>
              <a:t> risikostyring</a:t>
            </a:r>
          </a:p>
          <a:p>
            <a:r>
              <a:rPr lang="nb-NO" sz="1800" dirty="0"/>
              <a:t>Profilere verdien av </a:t>
            </a:r>
            <a:r>
              <a:rPr lang="nb-NO" sz="1800" dirty="0">
                <a:hlinkClick r:id="rId3"/>
              </a:rPr>
              <a:t>selvevaluering</a:t>
            </a:r>
            <a:r>
              <a:rPr lang="nb-NO" sz="1800" dirty="0"/>
              <a:t> </a:t>
            </a:r>
          </a:p>
          <a:p>
            <a:r>
              <a:rPr lang="nb-NO" sz="1800" dirty="0"/>
              <a:t>Framstille næringens risikobilde</a:t>
            </a:r>
          </a:p>
          <a:p>
            <a:r>
              <a:rPr lang="nb-NO" sz="1800" dirty="0"/>
              <a:t>Økt forståelse for HIPO som måleparameter – HIPO møter</a:t>
            </a:r>
          </a:p>
          <a:p>
            <a:r>
              <a:rPr lang="nb-NO" sz="1800" dirty="0"/>
              <a:t>Bidra med forslag til </a:t>
            </a:r>
            <a:r>
              <a:rPr lang="nb-NO" sz="1800" dirty="0" err="1"/>
              <a:t>malverk</a:t>
            </a:r>
            <a:r>
              <a:rPr lang="nb-NO" sz="1800" dirty="0"/>
              <a:t>, metoder, og akseptkriterier</a:t>
            </a:r>
          </a:p>
          <a:p>
            <a:r>
              <a:rPr lang="nb-NO" sz="1800" dirty="0"/>
              <a:t>Veileder for beste praksis – SJA</a:t>
            </a:r>
          </a:p>
          <a:p>
            <a:r>
              <a:rPr lang="nb-NO" sz="1800" dirty="0"/>
              <a:t>Trygge og styrke rollene byggherre, SHA – koordinator og innkjøper</a:t>
            </a:r>
          </a:p>
        </p:txBody>
      </p:sp>
      <p:sp>
        <p:nvSpPr>
          <p:cNvPr id="3" name="Plassholder for dato 2">
            <a:extLst>
              <a:ext uri="{FF2B5EF4-FFF2-40B4-BE49-F238E27FC236}">
                <a16:creationId xmlns:a16="http://schemas.microsoft.com/office/drawing/2014/main" id="{E0FAE1CB-FD05-6CD7-7CFF-C026D9215174}"/>
              </a:ext>
            </a:extLst>
          </p:cNvPr>
          <p:cNvSpPr>
            <a:spLocks noGrp="1"/>
          </p:cNvSpPr>
          <p:nvPr>
            <p:ph type="dt" sz="half" idx="2"/>
          </p:nvPr>
        </p:nvSpPr>
        <p:spPr/>
        <p:txBody>
          <a:bodyPr/>
          <a:lstStyle/>
          <a:p>
            <a:r>
              <a:rPr lang="nb-NO"/>
              <a:t>Oslo, dd.mm.yyyy</a:t>
            </a:r>
          </a:p>
        </p:txBody>
      </p:sp>
      <p:sp>
        <p:nvSpPr>
          <p:cNvPr id="4" name="Plassholder for lysbildenummer 3">
            <a:extLst>
              <a:ext uri="{FF2B5EF4-FFF2-40B4-BE49-F238E27FC236}">
                <a16:creationId xmlns:a16="http://schemas.microsoft.com/office/drawing/2014/main" id="{44F90E12-EFE2-4581-E6B5-FB9E94FA3DDA}"/>
              </a:ext>
            </a:extLst>
          </p:cNvPr>
          <p:cNvSpPr>
            <a:spLocks noGrp="1"/>
          </p:cNvSpPr>
          <p:nvPr>
            <p:ph type="sldNum" sz="quarter" idx="4"/>
          </p:nvPr>
        </p:nvSpPr>
        <p:spPr/>
        <p:txBody>
          <a:bodyPr/>
          <a:lstStyle/>
          <a:p>
            <a:fld id="{20EE8A8A-9F66-4500-8547-91D11C77B4B7}" type="slidenum">
              <a:rPr lang="nb-NO" smtClean="0"/>
              <a:t>5</a:t>
            </a:fld>
            <a:endParaRPr lang="nb-NO"/>
          </a:p>
        </p:txBody>
      </p:sp>
      <p:pic>
        <p:nvPicPr>
          <p:cNvPr id="6" name="Bilde 5">
            <a:extLst>
              <a:ext uri="{FF2B5EF4-FFF2-40B4-BE49-F238E27FC236}">
                <a16:creationId xmlns:a16="http://schemas.microsoft.com/office/drawing/2014/main" id="{E938EAC7-01D5-080B-6A85-A0FC94468753}"/>
              </a:ext>
            </a:extLst>
          </p:cNvPr>
          <p:cNvPicPr>
            <a:picLocks noChangeAspect="1"/>
          </p:cNvPicPr>
          <p:nvPr/>
        </p:nvPicPr>
        <p:blipFill>
          <a:blip r:embed="rId4"/>
          <a:stretch>
            <a:fillRect/>
          </a:stretch>
        </p:blipFill>
        <p:spPr>
          <a:xfrm>
            <a:off x="10966598" y="31932"/>
            <a:ext cx="1225402" cy="1152244"/>
          </a:xfrm>
          <a:prstGeom prst="rect">
            <a:avLst/>
          </a:prstGeom>
        </p:spPr>
      </p:pic>
      <p:pic>
        <p:nvPicPr>
          <p:cNvPr id="7" name="Bilde 6">
            <a:extLst>
              <a:ext uri="{FF2B5EF4-FFF2-40B4-BE49-F238E27FC236}">
                <a16:creationId xmlns:a16="http://schemas.microsoft.com/office/drawing/2014/main" id="{0B90FF1B-0C1D-DD38-298D-3D4230109997}"/>
              </a:ext>
            </a:extLst>
          </p:cNvPr>
          <p:cNvPicPr>
            <a:picLocks noChangeAspect="1"/>
          </p:cNvPicPr>
          <p:nvPr/>
        </p:nvPicPr>
        <p:blipFill>
          <a:blip r:embed="rId5"/>
          <a:stretch>
            <a:fillRect/>
          </a:stretch>
        </p:blipFill>
        <p:spPr>
          <a:xfrm>
            <a:off x="9283740" y="3147961"/>
            <a:ext cx="2487896" cy="1926308"/>
          </a:xfrm>
          <a:prstGeom prst="rect">
            <a:avLst/>
          </a:prstGeom>
        </p:spPr>
      </p:pic>
      <p:sp>
        <p:nvSpPr>
          <p:cNvPr id="8" name="TekstSylinder 7">
            <a:extLst>
              <a:ext uri="{FF2B5EF4-FFF2-40B4-BE49-F238E27FC236}">
                <a16:creationId xmlns:a16="http://schemas.microsoft.com/office/drawing/2014/main" id="{D6719283-97A7-A49E-9C42-009E09196339}"/>
              </a:ext>
            </a:extLst>
          </p:cNvPr>
          <p:cNvSpPr txBox="1"/>
          <p:nvPr/>
        </p:nvSpPr>
        <p:spPr>
          <a:xfrm>
            <a:off x="9681446" y="4360466"/>
            <a:ext cx="1692483" cy="369332"/>
          </a:xfrm>
          <a:prstGeom prst="rect">
            <a:avLst/>
          </a:prstGeom>
          <a:noFill/>
        </p:spPr>
        <p:txBody>
          <a:bodyPr wrap="square" rtlCol="0">
            <a:spAutoFit/>
          </a:bodyPr>
          <a:lstStyle/>
          <a:p>
            <a:pPr defTabSz="681594">
              <a:defRPr/>
            </a:pPr>
            <a:r>
              <a:rPr lang="nb-NO" b="1" dirty="0">
                <a:solidFill>
                  <a:prstClr val="black"/>
                </a:solidFill>
                <a:latin typeface="Arial" panose="020B0604020202020204"/>
              </a:rPr>
              <a:t>Risikostyring</a:t>
            </a:r>
          </a:p>
        </p:txBody>
      </p:sp>
    </p:spTree>
    <p:extLst>
      <p:ext uri="{BB962C8B-B14F-4D97-AF65-F5344CB8AC3E}">
        <p14:creationId xmlns:p14="http://schemas.microsoft.com/office/powerpoint/2010/main" val="417795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4.16667E-6 4.44444E-6 L 4.16667E-6 0.00023 C 0.00768 -0.01667 0.00872 -0.02153 0.01966 -0.03403 C 0.02317 -0.0382 0.0263 -0.04329 0.0302 -0.0463 C 0.03294 -0.04838 0.04557 -0.05301 0.05 -0.0544 C 0.07695 -0.05186 0.09739 -0.0507 0.12382 -0.04491 C 0.13007 -0.04352 0.13658 -0.04283 0.1427 -0.04098 C 0.16002 -0.03565 0.14375 -0.04028 0.16002 -0.03681 C 0.16171 -0.03658 0.16328 -0.03565 0.16484 -0.03542 C 0.17994 -0.03287 0.18281 -0.03264 0.19687 -0.03149 C 0.19974 -0.03056 0.20234 -0.0294 0.20507 -0.02871 C 0.21536 -0.02593 0.20963 -0.02917 0.22226 -0.02315 C 0.22474 -0.02223 0.22682 -0.02061 0.2289 -0.01922 C 0.23007 -0.01829 0.23112 -0.0169 0.23216 -0.01644 C 0.23372 -0.01551 0.23554 -0.01551 0.23711 -0.01505 C 0.23932 -0.01436 0.24153 -0.01343 0.24362 -0.01227 C 0.25286 -0.00764 0.24205 -0.01088 0.25364 -0.00834 C 0.25468 -0.00741 0.25573 -0.00625 0.25677 -0.00556 C 0.26419 -0.00116 0.26145 -0.00463 0.26914 0.00138 C 0.27174 0.00324 0.27395 0.00625 0.27656 0.0081 C 0.27916 0.00995 0.28203 0.01064 0.28476 0.01226 C 0.28815 0.01388 0.29127 0.01597 0.29466 0.01759 C 0.30195 0.02152 0.30039 0.01944 0.30859 0.02569 C 0.31002 0.02685 0.31132 0.0287 0.31263 0.02986 C 0.3138 0.03078 0.31497 0.03148 0.31601 0.03263 C 0.33086 0.05069 0.31927 0.03888 0.33151 0.053 C 0.3388 0.06134 0.33502 0.05347 0.34466 0.06944 C 0.34544 0.0706 0.34635 0.07222 0.34713 0.07338 C 0.34817 0.075 0.34934 0.07592 0.35039 0.07754 C 0.36145 0.0956 0.34153 0.06713 0.3569 0.08981 C 0.36184 0.09699 0.35872 0.09097 0.36432 0.09791 C 0.36666 0.10092 0.36692 0.10231 0.36849 0.10601 C 0.36927 0.10787 0.37005 0.10995 0.37096 0.11157 C 0.37226 0.11388 0.37421 0.1155 0.37513 0.11828 C 0.37591 0.12106 0.37656 0.12384 0.37747 0.12662 C 0.37838 0.1287 0.38046 0.13055 0.38164 0.13194 C 0.38112 0.13472 0.37955 0.13726 0.37994 0.14004 C 0.38033 0.14213 0.38242 0.14143 0.38333 0.14282 C 0.38437 0.14444 0.38398 0.14768 0.38398 0.14976 " pathEditMode="relative" rAng="0" ptsTypes="AAAAAAAAAAAAAAAAAAAAAAAAAAAAAAAAAAAAAAA">
                                      <p:cBhvr>
                                        <p:cTn id="12" dur="2000" fill="hold"/>
                                        <p:tgtEl>
                                          <p:spTgt spid="7"/>
                                        </p:tgtEl>
                                        <p:attrNameLst>
                                          <p:attrName>ppt_x</p:attrName>
                                          <p:attrName>ppt_y</p:attrName>
                                        </p:attrNameLst>
                                      </p:cBhvr>
                                      <p:rCtr x="19206" y="4769"/>
                                    </p:animMotion>
                                  </p:childTnLst>
                                </p:cTn>
                              </p:par>
                              <p:par>
                                <p:cTn id="13" presetID="0" presetClass="path" presetSubtype="0" accel="50000" decel="50000" fill="hold" grpId="1" nodeType="withEffect">
                                  <p:stCondLst>
                                    <p:cond delay="0"/>
                                  </p:stCondLst>
                                  <p:childTnLst>
                                    <p:animMotion origin="layout" path="M 1.66667E-6 -2.96296E-6 L 1.66667E-6 0.00023 C 0.00768 -0.01666 0.00872 -0.02152 0.01966 -0.03402 C 0.02318 -0.03819 0.0263 -0.04328 0.03021 -0.04629 C 0.03294 -0.04838 0.04557 -0.05301 0.05 -0.0544 C 0.07695 -0.05185 0.09739 -0.05069 0.12383 -0.0449 C 0.13008 -0.04352 0.13659 -0.04282 0.14271 -0.04097 C 0.16002 -0.03565 0.14375 -0.04027 0.16002 -0.0368 C 0.16172 -0.03657 0.16328 -0.03565 0.16484 -0.03541 C 0.17995 -0.03287 0.18281 -0.03264 0.19687 -0.03148 C 0.19974 -0.03055 0.20234 -0.0294 0.20508 -0.0287 C 0.21536 -0.02592 0.20963 -0.02916 0.22226 -0.02315 C 0.22474 -0.02222 0.22682 -0.0206 0.2289 -0.01921 C 0.23008 -0.01828 0.23112 -0.0169 0.23216 -0.01643 C 0.23372 -0.01551 0.23555 -0.01551 0.23711 -0.01504 C 0.23932 -0.01435 0.24153 -0.01342 0.24362 -0.01227 C 0.25286 -0.00764 0.24206 -0.01088 0.25364 -0.00833 C 0.25469 -0.0074 0.25573 -0.00625 0.25677 -0.00555 C 0.26419 -0.00115 0.26146 -0.00463 0.26914 0.00139 C 0.27174 0.00324 0.27396 0.00625 0.27656 0.0081 C 0.27917 0.00996 0.28203 0.01065 0.28476 0.01227 C 0.28815 0.01389 0.29127 0.01598 0.29466 0.0176 C 0.30195 0.02153 0.30039 0.01945 0.30859 0.0257 C 0.31002 0.02685 0.31133 0.02871 0.31263 0.02986 C 0.3138 0.03079 0.31497 0.03148 0.31601 0.03264 C 0.33086 0.0507 0.31927 0.03889 0.33151 0.05301 C 0.3388 0.06135 0.33502 0.05348 0.34466 0.06945 C 0.34544 0.0706 0.34635 0.07223 0.34713 0.07338 C 0.34818 0.075 0.34935 0.07593 0.35039 0.07755 C 0.36146 0.0956 0.34153 0.06713 0.3569 0.08982 C 0.36185 0.09699 0.35872 0.09098 0.36432 0.09792 C 0.36667 0.10093 0.36693 0.10232 0.36849 0.10602 C 0.36927 0.10787 0.37005 0.10996 0.37096 0.11158 C 0.37226 0.11389 0.37422 0.11551 0.37513 0.11829 C 0.37591 0.12107 0.37656 0.12385 0.37747 0.12662 C 0.37838 0.12871 0.38047 0.13056 0.38164 0.13195 C 0.38112 0.13473 0.37956 0.13727 0.37995 0.14005 C 0.38034 0.14213 0.38242 0.14144 0.38333 0.14283 C 0.38437 0.14445 0.38398 0.14769 0.38398 0.14977 " pathEditMode="relative" rAng="0" ptsTypes="AAAAAAAAAAAAAAAAAAAAAAAAAAAAAAAAAAAAAAA">
                                      <p:cBhvr>
                                        <p:cTn id="14" dur="2000" fill="hold"/>
                                        <p:tgtEl>
                                          <p:spTgt spid="8"/>
                                        </p:tgtEl>
                                        <p:attrNameLst>
                                          <p:attrName>ppt_x</p:attrName>
                                          <p:attrName>ppt_y</p:attrName>
                                        </p:attrNameLst>
                                      </p:cBhvr>
                                      <p:rCtr x="19206" y="4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03D64-C72A-6D0E-DC5C-68F8D25A5CA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BBC6C84-BD92-D51C-49EF-19B4AC15D118}"/>
              </a:ext>
            </a:extLst>
          </p:cNvPr>
          <p:cNvSpPr>
            <a:spLocks noGrp="1"/>
          </p:cNvSpPr>
          <p:nvPr>
            <p:ph type="title"/>
          </p:nvPr>
        </p:nvSpPr>
        <p:spPr/>
        <p:txBody>
          <a:bodyPr/>
          <a:lstStyle/>
          <a:p>
            <a:r>
              <a:rPr lang="nb-NO" dirty="0"/>
              <a:t>Samarbeid – God alene – best sammen</a:t>
            </a:r>
          </a:p>
        </p:txBody>
      </p:sp>
      <p:sp>
        <p:nvSpPr>
          <p:cNvPr id="3" name="Plassholder for dato 2">
            <a:extLst>
              <a:ext uri="{FF2B5EF4-FFF2-40B4-BE49-F238E27FC236}">
                <a16:creationId xmlns:a16="http://schemas.microsoft.com/office/drawing/2014/main" id="{D913C592-5A02-7ADF-FF06-91D81260F8AA}"/>
              </a:ext>
            </a:extLst>
          </p:cNvPr>
          <p:cNvSpPr>
            <a:spLocks noGrp="1"/>
          </p:cNvSpPr>
          <p:nvPr>
            <p:ph type="dt" sz="half" idx="10"/>
          </p:nvPr>
        </p:nvSpPr>
        <p:spPr/>
        <p:txBody>
          <a:bodyPr/>
          <a:lstStyle/>
          <a:p>
            <a:r>
              <a:rPr lang="nb-NO"/>
              <a:t>Oslo, dd.mm.yyyy</a:t>
            </a:r>
          </a:p>
        </p:txBody>
      </p:sp>
      <p:sp>
        <p:nvSpPr>
          <p:cNvPr id="4" name="Plassholder for lysbildenummer 3">
            <a:extLst>
              <a:ext uri="{FF2B5EF4-FFF2-40B4-BE49-F238E27FC236}">
                <a16:creationId xmlns:a16="http://schemas.microsoft.com/office/drawing/2014/main" id="{745E4669-CBDD-E5A1-6E8F-B56B607A12C6}"/>
              </a:ext>
            </a:extLst>
          </p:cNvPr>
          <p:cNvSpPr>
            <a:spLocks noGrp="1"/>
          </p:cNvSpPr>
          <p:nvPr>
            <p:ph type="sldNum" sz="quarter" idx="12"/>
          </p:nvPr>
        </p:nvSpPr>
        <p:spPr/>
        <p:txBody>
          <a:bodyPr/>
          <a:lstStyle/>
          <a:p>
            <a:fld id="{20EE8A8A-9F66-4500-8547-91D11C77B4B7}" type="slidenum">
              <a:rPr lang="nb-NO" smtClean="0"/>
              <a:t>6</a:t>
            </a:fld>
            <a:endParaRPr lang="nb-NO"/>
          </a:p>
        </p:txBody>
      </p:sp>
      <p:sp>
        <p:nvSpPr>
          <p:cNvPr id="5" name="TekstSylinder 4">
            <a:extLst>
              <a:ext uri="{FF2B5EF4-FFF2-40B4-BE49-F238E27FC236}">
                <a16:creationId xmlns:a16="http://schemas.microsoft.com/office/drawing/2014/main" id="{D005FA15-514B-7DCC-E553-0B29AC648BC0}"/>
              </a:ext>
            </a:extLst>
          </p:cNvPr>
          <p:cNvSpPr txBox="1"/>
          <p:nvPr/>
        </p:nvSpPr>
        <p:spPr>
          <a:xfrm>
            <a:off x="561760" y="2255446"/>
            <a:ext cx="8322364" cy="2215991"/>
          </a:xfrm>
          <a:prstGeom prst="rect">
            <a:avLst/>
          </a:prstGeom>
          <a:noFill/>
        </p:spPr>
        <p:txBody>
          <a:bodyPr wrap="square" rtlCol="0">
            <a:spAutoFit/>
          </a:bodyPr>
          <a:lstStyle/>
          <a:p>
            <a:endParaRPr lang="nb-NO" dirty="0"/>
          </a:p>
          <a:p>
            <a:r>
              <a:rPr lang="nb-NO" sz="2000" dirty="0"/>
              <a:t>Vi skal samarbeide gjennom å lære av felleskapets erfaringer,  og</a:t>
            </a:r>
            <a:r>
              <a:rPr lang="nb-NO" sz="2000" dirty="0">
                <a:effectLst/>
                <a:latin typeface="Arial" panose="020B0604020202020204" pitchFamily="34" charset="0"/>
                <a:ea typeface="Calibri" panose="020F0502020204030204" pitchFamily="34" charset="0"/>
              </a:rPr>
              <a:t> bruke det som vi vet fungerer. Gode systemer skal deles, og erfaringer skal kommuniseres. Vi skal samarbeide på tvers – enda mer enn tidligere. </a:t>
            </a:r>
          </a:p>
          <a:p>
            <a:endParaRPr lang="nb-NO" sz="2000" dirty="0">
              <a:latin typeface="Arial" panose="020B0604020202020204" pitchFamily="34" charset="0"/>
              <a:ea typeface="Calibri" panose="020F0502020204030204" pitchFamily="34" charset="0"/>
            </a:endParaRPr>
          </a:p>
          <a:p>
            <a:r>
              <a:rPr lang="nb-NO" sz="2000" dirty="0">
                <a:effectLst/>
                <a:latin typeface="Arial" panose="020B0604020202020204" pitchFamily="34" charset="0"/>
                <a:ea typeface="Calibri" panose="020F0502020204030204" pitchFamily="34" charset="0"/>
              </a:rPr>
              <a:t>Vi skal </a:t>
            </a:r>
            <a:r>
              <a:rPr lang="nb-NO" sz="2000" dirty="0">
                <a:latin typeface="Arial" panose="020B0604020202020204" pitchFamily="34" charset="0"/>
                <a:ea typeface="Calibri" panose="020F0502020204030204" pitchFamily="34" charset="0"/>
              </a:rPr>
              <a:t>gjennom HMS-nettverket videreutvikle den gode delingskulturen. </a:t>
            </a:r>
            <a:r>
              <a:rPr lang="nb-NO" sz="2000" dirty="0">
                <a:effectLst/>
                <a:latin typeface="Arial" panose="020B0604020202020204" pitchFamily="34" charset="0"/>
                <a:ea typeface="Calibri" panose="020F0502020204030204" pitchFamily="34" charset="0"/>
              </a:rPr>
              <a:t>Gjennom å spille hverandre gode bidrar vi til å bli beste næring på HMS. </a:t>
            </a:r>
            <a:endParaRPr lang="nb-NO" sz="2000" dirty="0"/>
          </a:p>
        </p:txBody>
      </p:sp>
      <p:pic>
        <p:nvPicPr>
          <p:cNvPr id="6" name="Bilde 5" descr="Et bilde som inneholder triangel, design&#10;&#10;Automatisk generert beskrivelse">
            <a:extLst>
              <a:ext uri="{FF2B5EF4-FFF2-40B4-BE49-F238E27FC236}">
                <a16:creationId xmlns:a16="http://schemas.microsoft.com/office/drawing/2014/main" id="{7387B003-8F2B-9E74-A510-EAD9A747C647}"/>
              </a:ext>
            </a:extLst>
          </p:cNvPr>
          <p:cNvPicPr>
            <a:picLocks noChangeAspect="1"/>
          </p:cNvPicPr>
          <p:nvPr/>
        </p:nvPicPr>
        <p:blipFill>
          <a:blip r:embed="rId2"/>
          <a:srcRect l="2542" t="4671" r="2941"/>
          <a:stretch/>
        </p:blipFill>
        <p:spPr>
          <a:xfrm>
            <a:off x="10968628" y="15967"/>
            <a:ext cx="1223372" cy="1153686"/>
          </a:xfrm>
          <a:prstGeom prst="rect">
            <a:avLst/>
          </a:prstGeom>
          <a:noFill/>
        </p:spPr>
      </p:pic>
      <p:pic>
        <p:nvPicPr>
          <p:cNvPr id="9" name="Bilde 8">
            <a:extLst>
              <a:ext uri="{FF2B5EF4-FFF2-40B4-BE49-F238E27FC236}">
                <a16:creationId xmlns:a16="http://schemas.microsoft.com/office/drawing/2014/main" id="{8359D943-2FB5-E841-5A6C-AB7D3A232293}"/>
              </a:ext>
            </a:extLst>
          </p:cNvPr>
          <p:cNvPicPr>
            <a:picLocks noChangeAspect="1"/>
          </p:cNvPicPr>
          <p:nvPr/>
        </p:nvPicPr>
        <p:blipFill>
          <a:blip r:embed="rId3"/>
          <a:stretch>
            <a:fillRect/>
          </a:stretch>
        </p:blipFill>
        <p:spPr>
          <a:xfrm>
            <a:off x="9256407" y="2578554"/>
            <a:ext cx="2613128" cy="2418319"/>
          </a:xfrm>
          <a:prstGeom prst="rect">
            <a:avLst/>
          </a:prstGeom>
        </p:spPr>
      </p:pic>
      <p:sp>
        <p:nvSpPr>
          <p:cNvPr id="10" name="TekstSylinder 9">
            <a:extLst>
              <a:ext uri="{FF2B5EF4-FFF2-40B4-BE49-F238E27FC236}">
                <a16:creationId xmlns:a16="http://schemas.microsoft.com/office/drawing/2014/main" id="{65FB2B52-2324-BA10-3289-AD94CFFBDF3F}"/>
              </a:ext>
            </a:extLst>
          </p:cNvPr>
          <p:cNvSpPr txBox="1"/>
          <p:nvPr/>
        </p:nvSpPr>
        <p:spPr>
          <a:xfrm>
            <a:off x="10000973" y="4246522"/>
            <a:ext cx="1544195" cy="369332"/>
          </a:xfrm>
          <a:prstGeom prst="rect">
            <a:avLst/>
          </a:prstGeom>
          <a:noFill/>
        </p:spPr>
        <p:txBody>
          <a:bodyPr wrap="square" rtlCol="0">
            <a:spAutoFit/>
          </a:bodyPr>
          <a:lstStyle/>
          <a:p>
            <a:pPr defTabSz="681594">
              <a:defRPr/>
            </a:pPr>
            <a:r>
              <a:rPr lang="nb-NO" b="1" dirty="0">
                <a:solidFill>
                  <a:prstClr val="black"/>
                </a:solidFill>
                <a:latin typeface="Arial" panose="020B0604020202020204"/>
              </a:rPr>
              <a:t>Samarbeid</a:t>
            </a:r>
          </a:p>
        </p:txBody>
      </p:sp>
      <p:sp>
        <p:nvSpPr>
          <p:cNvPr id="12" name="TekstSylinder 11">
            <a:extLst>
              <a:ext uri="{FF2B5EF4-FFF2-40B4-BE49-F238E27FC236}">
                <a16:creationId xmlns:a16="http://schemas.microsoft.com/office/drawing/2014/main" id="{1B96FB80-C667-CB5C-37B2-05FA2FEB840A}"/>
              </a:ext>
            </a:extLst>
          </p:cNvPr>
          <p:cNvSpPr txBox="1"/>
          <p:nvPr/>
        </p:nvSpPr>
        <p:spPr>
          <a:xfrm>
            <a:off x="618911" y="4803833"/>
            <a:ext cx="8637496" cy="1477328"/>
          </a:xfrm>
          <a:prstGeom prst="rect">
            <a:avLst/>
          </a:prstGeom>
          <a:noFill/>
        </p:spPr>
        <p:txBody>
          <a:bodyPr wrap="square">
            <a:spAutoFit/>
          </a:bodyPr>
          <a:lstStyle/>
          <a:p>
            <a:r>
              <a:rPr lang="nb-NO" sz="1800" dirty="0"/>
              <a:t>Kjennetegn på godt samarbeid:</a:t>
            </a:r>
          </a:p>
          <a:p>
            <a:endParaRPr lang="nb-NO" sz="1800" dirty="0"/>
          </a:p>
          <a:p>
            <a:pPr marL="285750" indent="-285750">
              <a:buFont typeface="Arial" panose="020B0604020202020204" pitchFamily="34" charset="0"/>
              <a:buChar char="•"/>
            </a:pPr>
            <a:r>
              <a:rPr lang="nb-NO" sz="1800" dirty="0"/>
              <a:t>Åpenhet og takhøyde</a:t>
            </a:r>
          </a:p>
          <a:p>
            <a:pPr marL="285750" indent="-285750">
              <a:buFont typeface="Arial" panose="020B0604020202020204" pitchFamily="34" charset="0"/>
              <a:buChar char="•"/>
            </a:pPr>
            <a:r>
              <a:rPr lang="nb-NO" sz="1800" dirty="0"/>
              <a:t>Dele suksesser, </a:t>
            </a:r>
            <a:r>
              <a:rPr lang="nb-NO" dirty="0"/>
              <a:t>og </a:t>
            </a:r>
            <a:r>
              <a:rPr lang="nb-NO" sz="1800" dirty="0"/>
              <a:t>læringsark på HIPO og hendelser med faktisk konsekvens</a:t>
            </a:r>
          </a:p>
          <a:p>
            <a:pPr marL="285750" indent="-285750">
              <a:buFont typeface="Arial" panose="020B0604020202020204" pitchFamily="34" charset="0"/>
              <a:buChar char="•"/>
            </a:pPr>
            <a:r>
              <a:rPr lang="nb-NO" sz="1800" dirty="0"/>
              <a:t>Høste erfaringer fra andre selskap og dele</a:t>
            </a:r>
          </a:p>
        </p:txBody>
      </p:sp>
    </p:spTree>
    <p:extLst>
      <p:ext uri="{BB962C8B-B14F-4D97-AF65-F5344CB8AC3E}">
        <p14:creationId xmlns:p14="http://schemas.microsoft.com/office/powerpoint/2010/main" val="27916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0" presetClass="path" presetSubtype="0" accel="50000" decel="50000" fill="hold" nodeType="withEffect">
                                  <p:stCondLst>
                                    <p:cond delay="0"/>
                                  </p:stCondLst>
                                  <p:childTnLst>
                                    <p:animMotion origin="layout" path="M 3.33333E-6 3.33333E-6 L 3.33333E-6 0.00023 C -0.00091 -0.0044 -0.00118 -0.00949 -0.00261 -0.01366 C -0.00612 -0.02361 -0.02227 -0.03473 -0.02474 -0.03658 C -0.0362 -0.04584 -0.0349 -0.04422 -0.04597 -0.04746 C -0.0556 -0.04699 -0.06823 -0.04723 -0.07813 -0.04352 C -0.08177 -0.04213 -0.08516 -0.04098 -0.08841 -0.03797 C -0.09532 -0.03172 -0.10261 -0.0257 -0.10782 -0.01621 L -0.12227 0.00949 C -0.12396 0.01273 -0.12591 0.01551 -0.12735 0.01898 C -0.12904 0.02314 -0.1306 0.02731 -0.13256 0.03125 C -0.14154 0.05139 -0.14519 0.05231 -0.15378 0.0831 C -0.15495 0.08703 -0.15599 0.0912 -0.15703 0.09537 C -0.15821 0.09977 -0.15938 0.10439 -0.16055 0.10879 C -0.16394 0.12384 -0.16667 0.13657 -0.16901 0.15231 C -0.17045 0.16365 -0.17123 0.16759 -0.1724 0.17963 C -0.17422 0.19861 -0.17188 0.18541 -0.17578 0.21203 C -0.17644 0.21689 -0.17774 0.22106 -0.17826 0.22592 C -0.17904 0.23078 -0.17917 0.23588 -0.17995 0.24074 C -0.18086 0.24606 -0.18229 0.25046 -0.18347 0.25555 C -0.18399 0.25902 -0.18464 0.26203 -0.18503 0.26527 C -0.18555 0.26759 -0.18568 0.26967 -0.18594 0.27222 C -0.18646 0.27546 -0.18711 0.27847 -0.18763 0.28171 C -0.18868 0.28703 -0.19011 0.29236 -0.19102 0.29791 C -0.19362 0.31389 -0.18959 0.28865 -0.19362 0.31296 C -0.19414 0.31666 -0.19453 0.32014 -0.19532 0.32384 C -0.19571 0.32662 -0.19662 0.32916 -0.19701 0.33194 C -0.19909 0.34537 -0.19597 0.33541 -0.20039 0.34699 C -0.20065 0.34977 -0.20078 0.35254 -0.20118 0.35509 C -0.20209 0.35926 -0.20404 0.36574 -0.20534 0.37014 C -0.20573 0.37199 -0.20664 0.38009 -0.20716 0.3824 C -0.20847 0.38796 -0.20977 0.39328 -0.21146 0.39861 C -0.21263 0.40254 -0.21407 0.4074 -0.21563 0.41088 C -0.21641 0.4125 -0.21758 0.41342 -0.21823 0.41504 C -0.21901 0.41666 -0.21927 0.41875 -0.21979 0.42037 C -0.22071 0.42245 -0.22175 0.42407 -0.2224 0.42592 C -0.22383 0.42963 -0.22526 0.43703 -0.22748 0.43958 C -0.23203 0.44444 -0.22852 0.44004 -0.23334 0.44907 C -0.23425 0.45046 -0.23529 0.45162 -0.23594 0.45301 C -0.23763 0.45602 -0.23894 0.45949 -0.24011 0.46273 " pathEditMode="relative" rAng="0" ptsTypes="AAAAAAAAAAAAAAAAAAAAAAAAAAAAAAAAAAAAAAAA">
                                      <p:cBhvr>
                                        <p:cTn id="14" dur="2000" fill="hold"/>
                                        <p:tgtEl>
                                          <p:spTgt spid="9"/>
                                        </p:tgtEl>
                                        <p:attrNameLst>
                                          <p:attrName>ppt_x</p:attrName>
                                          <p:attrName>ppt_y</p:attrName>
                                        </p:attrNameLst>
                                      </p:cBhvr>
                                      <p:rCtr x="-12005" y="20764"/>
                                    </p:animMotion>
                                  </p:childTnLst>
                                </p:cTn>
                              </p:par>
                              <p:par>
                                <p:cTn id="15" presetID="0" presetClass="path" presetSubtype="0" accel="50000" decel="50000" fill="hold" grpId="1" nodeType="withEffect">
                                  <p:stCondLst>
                                    <p:cond delay="0"/>
                                  </p:stCondLst>
                                  <p:childTnLst>
                                    <p:animMotion origin="layout" path="M 3.125E-6 4.07407E-6 L 3.125E-6 0.00023 C -0.00091 -0.0044 -0.00117 -0.00949 -0.00261 -0.01366 C -0.00612 -0.02362 -0.02227 -0.03473 -0.02474 -0.03658 C -0.0362 -0.04584 -0.0349 -0.04422 -0.04597 -0.04746 C -0.0556 -0.04699 -0.06823 -0.04723 -0.07813 -0.04352 C -0.08177 -0.04213 -0.08516 -0.04098 -0.08841 -0.03797 C -0.09532 -0.03172 -0.10261 -0.0257 -0.10782 -0.01621 L -0.12227 0.00949 C -0.12396 0.01273 -0.12591 0.01551 -0.12735 0.01898 C -0.12904 0.02314 -0.1306 0.02731 -0.13256 0.03125 C -0.14154 0.05138 -0.14519 0.05231 -0.15378 0.0831 C -0.15495 0.08703 -0.15599 0.0912 -0.15703 0.09537 C -0.15821 0.09976 -0.15938 0.10439 -0.16055 0.10879 C -0.16394 0.12384 -0.16667 0.13657 -0.16901 0.15231 C -0.17045 0.16365 -0.17123 0.16759 -0.1724 0.17963 C -0.17422 0.19861 -0.17188 0.18541 -0.17578 0.21226 C -0.17644 0.21689 -0.17774 0.22129 -0.17826 0.22592 C -0.17904 0.23078 -0.17917 0.23588 -0.17995 0.24074 C -0.18086 0.24606 -0.18229 0.25069 -0.18347 0.25578 C -0.18399 0.25902 -0.18464 0.26203 -0.18503 0.26527 C -0.18555 0.26759 -0.18568 0.2699 -0.18594 0.27222 C -0.18646 0.27546 -0.18711 0.27847 -0.18763 0.28171 C -0.18867 0.28703 -0.19011 0.29236 -0.19102 0.29791 C -0.19362 0.31388 -0.18959 0.28865 -0.19362 0.31296 C -0.19414 0.31666 -0.19453 0.32013 -0.19532 0.32384 C -0.19571 0.32662 -0.19662 0.32916 -0.19701 0.33194 C -0.19909 0.34537 -0.19597 0.33541 -0.20039 0.34699 C -0.20065 0.34976 -0.20078 0.35254 -0.20117 0.35509 C -0.20209 0.35926 -0.20404 0.36574 -0.20534 0.37013 C -0.20573 0.37199 -0.20664 0.38009 -0.20716 0.3824 C -0.20847 0.38796 -0.20977 0.39328 -0.21146 0.39861 C -0.21263 0.40254 -0.21407 0.4074 -0.21563 0.41088 C -0.21641 0.4125 -0.21758 0.41342 -0.21823 0.41504 C -0.21901 0.41666 -0.21927 0.41875 -0.21979 0.42037 C -0.22071 0.42245 -0.22175 0.42407 -0.2224 0.42592 C -0.22383 0.42963 -0.22526 0.43703 -0.22748 0.43958 C -0.23203 0.44444 -0.22852 0.44004 -0.23334 0.44907 C -0.23425 0.45046 -0.23529 0.45162 -0.23594 0.45301 C -0.23763 0.45601 -0.23894 0.45949 -0.24011 0.46273 " pathEditMode="relative" rAng="0" ptsTypes="AAAAAAAAAAAAAAAAAAAAAAAAAAAAAAAAAAAAAAAA">
                                      <p:cBhvr>
                                        <p:cTn id="16" dur="2000" fill="hold"/>
                                        <p:tgtEl>
                                          <p:spTgt spid="10"/>
                                        </p:tgtEl>
                                        <p:attrNameLst>
                                          <p:attrName>ppt_x</p:attrName>
                                          <p:attrName>ppt_y</p:attrName>
                                        </p:attrNameLst>
                                      </p:cBhvr>
                                      <p:rCtr x="-12005" y="20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F6FB4-0FE2-32DC-D89D-5B64625E25B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F9812DE-CFB6-32FD-8368-D4E950C7B46D}"/>
              </a:ext>
            </a:extLst>
          </p:cNvPr>
          <p:cNvSpPr>
            <a:spLocks noGrp="1"/>
          </p:cNvSpPr>
          <p:nvPr>
            <p:ph type="title"/>
          </p:nvPr>
        </p:nvSpPr>
        <p:spPr/>
        <p:txBody>
          <a:bodyPr/>
          <a:lstStyle/>
          <a:p>
            <a:r>
              <a:rPr lang="nb-NO" dirty="0"/>
              <a:t>Samarbeid – Fornybar Norge skal jobbe med dette:</a:t>
            </a:r>
          </a:p>
        </p:txBody>
      </p:sp>
      <p:sp>
        <p:nvSpPr>
          <p:cNvPr id="3" name="Plassholder for dato 2">
            <a:extLst>
              <a:ext uri="{FF2B5EF4-FFF2-40B4-BE49-F238E27FC236}">
                <a16:creationId xmlns:a16="http://schemas.microsoft.com/office/drawing/2014/main" id="{BDD7BAE4-E0FA-3A36-C428-A9837C1593D6}"/>
              </a:ext>
            </a:extLst>
          </p:cNvPr>
          <p:cNvSpPr>
            <a:spLocks noGrp="1"/>
          </p:cNvSpPr>
          <p:nvPr>
            <p:ph type="dt" sz="half" idx="10"/>
          </p:nvPr>
        </p:nvSpPr>
        <p:spPr/>
        <p:txBody>
          <a:bodyPr/>
          <a:lstStyle/>
          <a:p>
            <a:r>
              <a:rPr lang="nb-NO"/>
              <a:t>Oslo, dd.mm.yyyy</a:t>
            </a:r>
          </a:p>
        </p:txBody>
      </p:sp>
      <p:sp>
        <p:nvSpPr>
          <p:cNvPr id="4" name="Plassholder for lysbildenummer 3">
            <a:extLst>
              <a:ext uri="{FF2B5EF4-FFF2-40B4-BE49-F238E27FC236}">
                <a16:creationId xmlns:a16="http://schemas.microsoft.com/office/drawing/2014/main" id="{1C776570-C975-23CD-D89A-23D23572D357}"/>
              </a:ext>
            </a:extLst>
          </p:cNvPr>
          <p:cNvSpPr>
            <a:spLocks noGrp="1"/>
          </p:cNvSpPr>
          <p:nvPr>
            <p:ph type="sldNum" sz="quarter" idx="12"/>
          </p:nvPr>
        </p:nvSpPr>
        <p:spPr/>
        <p:txBody>
          <a:bodyPr/>
          <a:lstStyle/>
          <a:p>
            <a:fld id="{20EE8A8A-9F66-4500-8547-91D11C77B4B7}" type="slidenum">
              <a:rPr lang="nb-NO" smtClean="0"/>
              <a:t>7</a:t>
            </a:fld>
            <a:endParaRPr lang="nb-NO"/>
          </a:p>
        </p:txBody>
      </p:sp>
      <p:sp>
        <p:nvSpPr>
          <p:cNvPr id="5" name="TekstSylinder 4">
            <a:extLst>
              <a:ext uri="{FF2B5EF4-FFF2-40B4-BE49-F238E27FC236}">
                <a16:creationId xmlns:a16="http://schemas.microsoft.com/office/drawing/2014/main" id="{FE581325-092A-5EBF-C9EC-4AEC2C660F3E}"/>
              </a:ext>
            </a:extLst>
          </p:cNvPr>
          <p:cNvSpPr txBox="1"/>
          <p:nvPr/>
        </p:nvSpPr>
        <p:spPr>
          <a:xfrm>
            <a:off x="729959" y="3059632"/>
            <a:ext cx="8264644" cy="2585323"/>
          </a:xfrm>
          <a:prstGeom prst="rect">
            <a:avLst/>
          </a:prstGeom>
          <a:noFill/>
        </p:spPr>
        <p:txBody>
          <a:bodyPr wrap="square" rtlCol="0">
            <a:spAutoFit/>
          </a:bodyPr>
          <a:lstStyle/>
          <a:p>
            <a:pPr marL="285750" indent="-285750">
              <a:buFont typeface="Arial" panose="020B0604020202020204" pitchFamily="34" charset="0"/>
              <a:buChar char="•"/>
            </a:pPr>
            <a:r>
              <a:rPr lang="nb-NO" dirty="0"/>
              <a:t>Samle grupper som kan lage beste praksis for felles utfordringer</a:t>
            </a:r>
          </a:p>
          <a:p>
            <a:pPr marL="285750" indent="-285750">
              <a:buFont typeface="Arial" panose="020B0604020202020204" pitchFamily="34" charset="0"/>
              <a:buChar char="•"/>
            </a:pPr>
            <a:r>
              <a:rPr lang="nb-NO" dirty="0"/>
              <a:t>Skape arena og muligheten for kontaktpunkt mellom like roller i næringen</a:t>
            </a:r>
          </a:p>
          <a:p>
            <a:pPr marL="285750" indent="-285750">
              <a:buFont typeface="Arial" panose="020B0604020202020204" pitchFamily="34" charset="0"/>
              <a:buChar char="•"/>
            </a:pPr>
            <a:r>
              <a:rPr lang="nb-NO" dirty="0"/>
              <a:t>Bidra til forsterke vernetjeneste og AMU</a:t>
            </a:r>
          </a:p>
          <a:p>
            <a:pPr marL="285750" indent="-285750">
              <a:buFont typeface="Arial" panose="020B0604020202020204" pitchFamily="34" charset="0"/>
              <a:buChar char="•"/>
            </a:pPr>
            <a:r>
              <a:rPr lang="nb-NO" dirty="0"/>
              <a:t>Samarbeid i grensesnittene f.eks. bærekraft</a:t>
            </a:r>
          </a:p>
          <a:p>
            <a:pPr marL="285750" indent="-285750">
              <a:buFont typeface="Arial" panose="020B0604020202020204" pitchFamily="34" charset="0"/>
              <a:buChar char="•"/>
            </a:pPr>
            <a:r>
              <a:rPr lang="nb-NO" dirty="0"/>
              <a:t>Arrangere tema-møter – positiv deling</a:t>
            </a:r>
          </a:p>
          <a:p>
            <a:pPr marL="285750" indent="-285750">
              <a:buFont typeface="Arial" panose="020B0604020202020204" pitchFamily="34" charset="0"/>
              <a:buChar char="•"/>
            </a:pPr>
            <a:r>
              <a:rPr lang="nb-NO" dirty="0"/>
              <a:t>Deling av trender/gjengangere</a:t>
            </a:r>
          </a:p>
          <a:p>
            <a:pPr marL="285750" indent="-285750">
              <a:buFont typeface="Arial" panose="020B0604020202020204" pitchFamily="34" charset="0"/>
              <a:buChar char="•"/>
            </a:pPr>
            <a:r>
              <a:rPr lang="nb-NO" dirty="0"/>
              <a:t>Samarbeid med andre utenfor Fornybar Norge f.eks. Ren, Norsk industri, Arbeidstilsynet, </a:t>
            </a:r>
            <a:r>
              <a:rPr lang="nb-NO" dirty="0" err="1"/>
              <a:t>Stami</a:t>
            </a:r>
            <a:endParaRPr lang="nb-NO" dirty="0"/>
          </a:p>
          <a:p>
            <a:pPr marL="285750" indent="-285750">
              <a:buFont typeface="Arial" panose="020B0604020202020204" pitchFamily="34" charset="0"/>
              <a:buChar char="•"/>
            </a:pPr>
            <a:endParaRPr lang="nb-NO" dirty="0"/>
          </a:p>
        </p:txBody>
      </p:sp>
      <p:pic>
        <p:nvPicPr>
          <p:cNvPr id="6" name="Bilde 5" descr="Et bilde som inneholder triangel, design&#10;&#10;Automatisk generert beskrivelse">
            <a:extLst>
              <a:ext uri="{FF2B5EF4-FFF2-40B4-BE49-F238E27FC236}">
                <a16:creationId xmlns:a16="http://schemas.microsoft.com/office/drawing/2014/main" id="{1396EADC-7745-7377-CD7C-706A344B0C4F}"/>
              </a:ext>
            </a:extLst>
          </p:cNvPr>
          <p:cNvPicPr>
            <a:picLocks noChangeAspect="1"/>
          </p:cNvPicPr>
          <p:nvPr/>
        </p:nvPicPr>
        <p:blipFill>
          <a:blip r:embed="rId2"/>
          <a:srcRect l="2542" t="4671" r="2941"/>
          <a:stretch/>
        </p:blipFill>
        <p:spPr>
          <a:xfrm>
            <a:off x="10968628" y="15967"/>
            <a:ext cx="1223372" cy="1153686"/>
          </a:xfrm>
          <a:prstGeom prst="rect">
            <a:avLst/>
          </a:prstGeom>
          <a:noFill/>
        </p:spPr>
      </p:pic>
      <p:pic>
        <p:nvPicPr>
          <p:cNvPr id="7" name="Bilde 6">
            <a:extLst>
              <a:ext uri="{FF2B5EF4-FFF2-40B4-BE49-F238E27FC236}">
                <a16:creationId xmlns:a16="http://schemas.microsoft.com/office/drawing/2014/main" id="{43CEC4ED-DC92-7299-BBAA-AC00457C5AEB}"/>
              </a:ext>
            </a:extLst>
          </p:cNvPr>
          <p:cNvPicPr>
            <a:picLocks noChangeAspect="1"/>
          </p:cNvPicPr>
          <p:nvPr/>
        </p:nvPicPr>
        <p:blipFill>
          <a:blip r:embed="rId3"/>
          <a:stretch>
            <a:fillRect/>
          </a:stretch>
        </p:blipFill>
        <p:spPr>
          <a:xfrm>
            <a:off x="9136334" y="2583404"/>
            <a:ext cx="2613128" cy="2418319"/>
          </a:xfrm>
          <a:prstGeom prst="rect">
            <a:avLst/>
          </a:prstGeom>
        </p:spPr>
      </p:pic>
      <p:sp>
        <p:nvSpPr>
          <p:cNvPr id="8" name="TekstSylinder 7">
            <a:extLst>
              <a:ext uri="{FF2B5EF4-FFF2-40B4-BE49-F238E27FC236}">
                <a16:creationId xmlns:a16="http://schemas.microsoft.com/office/drawing/2014/main" id="{78F62906-2A4F-2F42-EBC8-1B559D256C61}"/>
              </a:ext>
            </a:extLst>
          </p:cNvPr>
          <p:cNvSpPr txBox="1"/>
          <p:nvPr/>
        </p:nvSpPr>
        <p:spPr>
          <a:xfrm>
            <a:off x="9917846" y="4274231"/>
            <a:ext cx="1544195" cy="369332"/>
          </a:xfrm>
          <a:prstGeom prst="rect">
            <a:avLst/>
          </a:prstGeom>
          <a:noFill/>
        </p:spPr>
        <p:txBody>
          <a:bodyPr wrap="square" rtlCol="0">
            <a:spAutoFit/>
          </a:bodyPr>
          <a:lstStyle/>
          <a:p>
            <a:pPr defTabSz="681594">
              <a:defRPr/>
            </a:pPr>
            <a:r>
              <a:rPr lang="nb-NO" b="1" dirty="0">
                <a:solidFill>
                  <a:prstClr val="black"/>
                </a:solidFill>
                <a:latin typeface="Arial" panose="020B0604020202020204"/>
              </a:rPr>
              <a:t>Samarbeid</a:t>
            </a:r>
          </a:p>
        </p:txBody>
      </p:sp>
    </p:spTree>
    <p:extLst>
      <p:ext uri="{BB962C8B-B14F-4D97-AF65-F5344CB8AC3E}">
        <p14:creationId xmlns:p14="http://schemas.microsoft.com/office/powerpoint/2010/main" val="228205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0" presetClass="path" presetSubtype="0" accel="50000" decel="50000" fill="hold" nodeType="withEffect">
                                  <p:stCondLst>
                                    <p:cond delay="0"/>
                                  </p:stCondLst>
                                  <p:childTnLst>
                                    <p:animMotion origin="layout" path="M 3.33333E-6 3.33333E-6 L 3.33333E-6 0.00023 C -0.00091 -0.0044 -0.00118 -0.00949 -0.00261 -0.01366 C -0.00612 -0.02361 -0.02227 -0.03473 -0.02474 -0.03658 C -0.0362 -0.04584 -0.0349 -0.04422 -0.04597 -0.04746 C -0.0556 -0.04699 -0.06823 -0.04723 -0.07813 -0.04352 C -0.08177 -0.04213 -0.08516 -0.04098 -0.08841 -0.03797 C -0.09532 -0.03172 -0.10261 -0.0257 -0.10782 -0.01621 L -0.12227 0.00949 C -0.12396 0.01273 -0.12591 0.01551 -0.12735 0.01898 C -0.12904 0.02314 -0.1306 0.02731 -0.13256 0.03125 C -0.14154 0.05139 -0.14519 0.05231 -0.15378 0.0831 C -0.15495 0.08703 -0.15599 0.0912 -0.15703 0.09537 C -0.15821 0.09977 -0.15938 0.10439 -0.16055 0.10879 C -0.16394 0.12384 -0.16667 0.13657 -0.16901 0.15231 C -0.17045 0.16365 -0.17123 0.16759 -0.1724 0.17963 C -0.17422 0.19861 -0.17188 0.18541 -0.17578 0.21203 C -0.17644 0.21689 -0.17774 0.22106 -0.17826 0.22592 C -0.17904 0.23078 -0.17917 0.23588 -0.17995 0.24074 C -0.18086 0.24606 -0.18229 0.25046 -0.18347 0.25555 C -0.18399 0.25902 -0.18464 0.26203 -0.18503 0.26527 C -0.18555 0.26759 -0.18568 0.26967 -0.18594 0.27222 C -0.18646 0.27546 -0.18711 0.27847 -0.18763 0.28171 C -0.18868 0.28703 -0.19011 0.29236 -0.19102 0.29791 C -0.19362 0.31389 -0.18959 0.28865 -0.19362 0.31296 C -0.19414 0.31666 -0.19453 0.32014 -0.19532 0.32384 C -0.19571 0.32662 -0.19662 0.32916 -0.19701 0.33194 C -0.19909 0.34537 -0.19597 0.33541 -0.20039 0.34699 C -0.20065 0.34977 -0.20078 0.35254 -0.20118 0.35509 C -0.20209 0.35926 -0.20404 0.36574 -0.20534 0.37014 C -0.20573 0.37199 -0.20664 0.38009 -0.20716 0.3824 C -0.20847 0.38796 -0.20977 0.39328 -0.21146 0.39861 C -0.21263 0.40254 -0.21407 0.4074 -0.21563 0.41088 C -0.21641 0.4125 -0.21758 0.41342 -0.21823 0.41504 C -0.21901 0.41666 -0.21927 0.41875 -0.21979 0.42037 C -0.22071 0.42245 -0.22175 0.42407 -0.2224 0.42592 C -0.22383 0.42963 -0.22526 0.43703 -0.22748 0.43958 C -0.23203 0.44444 -0.22852 0.44004 -0.23334 0.44907 C -0.23425 0.45046 -0.23529 0.45162 -0.23594 0.45301 C -0.23763 0.45602 -0.23894 0.45949 -0.24011 0.46273 " pathEditMode="relative" rAng="0" ptsTypes="AAAAAAAAAAAAAAAAAAAAAAAAAAAAAAAAAAAAAAAA">
                                      <p:cBhvr>
                                        <p:cTn id="14" dur="2000" fill="hold"/>
                                        <p:tgtEl>
                                          <p:spTgt spid="7"/>
                                        </p:tgtEl>
                                        <p:attrNameLst>
                                          <p:attrName>ppt_x</p:attrName>
                                          <p:attrName>ppt_y</p:attrName>
                                        </p:attrNameLst>
                                      </p:cBhvr>
                                      <p:rCtr x="-12005" y="20764"/>
                                    </p:animMotion>
                                  </p:childTnLst>
                                </p:cTn>
                              </p:par>
                              <p:par>
                                <p:cTn id="15" presetID="0" presetClass="path" presetSubtype="0" accel="50000" decel="50000" fill="hold" grpId="1" nodeType="withEffect">
                                  <p:stCondLst>
                                    <p:cond delay="0"/>
                                  </p:stCondLst>
                                  <p:childTnLst>
                                    <p:animMotion origin="layout" path="M 3.125E-6 4.07407E-6 L 3.125E-6 0.00023 C -0.00091 -0.0044 -0.00117 -0.00949 -0.00261 -0.01366 C -0.00612 -0.02362 -0.02227 -0.03473 -0.02474 -0.03658 C -0.0362 -0.04584 -0.0349 -0.04422 -0.04597 -0.04746 C -0.0556 -0.04699 -0.06823 -0.04723 -0.07813 -0.04352 C -0.08177 -0.04213 -0.08516 -0.04098 -0.08841 -0.03797 C -0.09532 -0.03172 -0.10261 -0.0257 -0.10782 -0.01621 L -0.12227 0.00949 C -0.12396 0.01273 -0.12591 0.01551 -0.12735 0.01898 C -0.12904 0.02314 -0.1306 0.02731 -0.13256 0.03125 C -0.14154 0.05138 -0.14519 0.05231 -0.15378 0.0831 C -0.15495 0.08703 -0.15599 0.0912 -0.15703 0.09537 C -0.15821 0.09976 -0.15938 0.10439 -0.16055 0.10879 C -0.16394 0.12384 -0.16667 0.13657 -0.16901 0.15231 C -0.17045 0.16365 -0.17123 0.16759 -0.1724 0.17963 C -0.17422 0.19861 -0.17188 0.18541 -0.17578 0.21226 C -0.17644 0.21689 -0.17774 0.22129 -0.17826 0.22592 C -0.17904 0.23078 -0.17917 0.23588 -0.17995 0.24074 C -0.18086 0.24606 -0.18229 0.25069 -0.18347 0.25578 C -0.18399 0.25902 -0.18464 0.26203 -0.18503 0.26527 C -0.18555 0.26759 -0.18568 0.2699 -0.18594 0.27222 C -0.18646 0.27546 -0.18711 0.27847 -0.18763 0.28171 C -0.18867 0.28703 -0.19011 0.29236 -0.19102 0.29791 C -0.19362 0.31388 -0.18959 0.28865 -0.19362 0.31296 C -0.19414 0.31666 -0.19453 0.32013 -0.19532 0.32384 C -0.19571 0.32662 -0.19662 0.32916 -0.19701 0.33194 C -0.19909 0.34537 -0.19597 0.33541 -0.20039 0.34699 C -0.20065 0.34976 -0.20078 0.35254 -0.20117 0.35509 C -0.20209 0.35926 -0.20404 0.36574 -0.20534 0.37013 C -0.20573 0.37199 -0.20664 0.38009 -0.20716 0.3824 C -0.20847 0.38796 -0.20977 0.39328 -0.21146 0.39861 C -0.21263 0.40254 -0.21407 0.4074 -0.21563 0.41088 C -0.21641 0.4125 -0.21758 0.41342 -0.21823 0.41504 C -0.21901 0.41666 -0.21927 0.41875 -0.21979 0.42037 C -0.22071 0.42245 -0.22175 0.42407 -0.2224 0.42592 C -0.22383 0.42963 -0.22526 0.43703 -0.22748 0.43958 C -0.23203 0.44444 -0.22852 0.44004 -0.23334 0.44907 C -0.23425 0.45046 -0.23529 0.45162 -0.23594 0.45301 C -0.23763 0.45601 -0.23894 0.45949 -0.24011 0.46273 " pathEditMode="relative" rAng="0" ptsTypes="AAAAAAAAAAAAAAAAAAAAAAAAAAAAAAAAAAAAAAAA">
                                      <p:cBhvr>
                                        <p:cTn id="16" dur="2000" fill="hold"/>
                                        <p:tgtEl>
                                          <p:spTgt spid="8"/>
                                        </p:tgtEl>
                                        <p:attrNameLst>
                                          <p:attrName>ppt_x</p:attrName>
                                          <p:attrName>ppt_y</p:attrName>
                                        </p:attrNameLst>
                                      </p:cBhvr>
                                      <p:rCtr x="-12005" y="20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2F7CF-52A2-C326-A26A-2EB1941868D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9A1ABF3-C0E9-6937-CEF6-EB845C534030}"/>
              </a:ext>
            </a:extLst>
          </p:cNvPr>
          <p:cNvSpPr>
            <a:spLocks noGrp="1"/>
          </p:cNvSpPr>
          <p:nvPr>
            <p:ph type="title"/>
          </p:nvPr>
        </p:nvSpPr>
        <p:spPr>
          <a:xfrm>
            <a:off x="267855" y="1364349"/>
            <a:ext cx="11314469" cy="637309"/>
          </a:xfrm>
        </p:spPr>
        <p:txBody>
          <a:bodyPr/>
          <a:lstStyle/>
          <a:p>
            <a:r>
              <a:rPr lang="nb-NO" dirty="0"/>
              <a:t>Lederskap </a:t>
            </a:r>
          </a:p>
        </p:txBody>
      </p:sp>
      <p:sp>
        <p:nvSpPr>
          <p:cNvPr id="3" name="Plassholder for dato 2">
            <a:extLst>
              <a:ext uri="{FF2B5EF4-FFF2-40B4-BE49-F238E27FC236}">
                <a16:creationId xmlns:a16="http://schemas.microsoft.com/office/drawing/2014/main" id="{28112C42-4F10-2E67-BCB7-D56A2EB92871}"/>
              </a:ext>
            </a:extLst>
          </p:cNvPr>
          <p:cNvSpPr>
            <a:spLocks noGrp="1"/>
          </p:cNvSpPr>
          <p:nvPr>
            <p:ph type="dt" sz="half" idx="10"/>
          </p:nvPr>
        </p:nvSpPr>
        <p:spPr/>
        <p:txBody>
          <a:bodyPr/>
          <a:lstStyle/>
          <a:p>
            <a:r>
              <a:rPr lang="nb-NO"/>
              <a:t>Oslo, dd.mm.yyyy</a:t>
            </a:r>
          </a:p>
        </p:txBody>
      </p:sp>
      <p:sp>
        <p:nvSpPr>
          <p:cNvPr id="4" name="Plassholder for lysbildenummer 3">
            <a:extLst>
              <a:ext uri="{FF2B5EF4-FFF2-40B4-BE49-F238E27FC236}">
                <a16:creationId xmlns:a16="http://schemas.microsoft.com/office/drawing/2014/main" id="{79736FE0-8ABF-8EDA-5964-D549562B54FE}"/>
              </a:ext>
            </a:extLst>
          </p:cNvPr>
          <p:cNvSpPr>
            <a:spLocks noGrp="1"/>
          </p:cNvSpPr>
          <p:nvPr>
            <p:ph type="sldNum" sz="quarter" idx="12"/>
          </p:nvPr>
        </p:nvSpPr>
        <p:spPr/>
        <p:txBody>
          <a:bodyPr/>
          <a:lstStyle/>
          <a:p>
            <a:fld id="{20EE8A8A-9F66-4500-8547-91D11C77B4B7}" type="slidenum">
              <a:rPr lang="nb-NO" smtClean="0"/>
              <a:t>8</a:t>
            </a:fld>
            <a:endParaRPr lang="nb-NO"/>
          </a:p>
        </p:txBody>
      </p:sp>
      <p:sp>
        <p:nvSpPr>
          <p:cNvPr id="10" name="TekstSylinder 9">
            <a:extLst>
              <a:ext uri="{FF2B5EF4-FFF2-40B4-BE49-F238E27FC236}">
                <a16:creationId xmlns:a16="http://schemas.microsoft.com/office/drawing/2014/main" id="{A3D657D2-DAFC-953E-9147-D972DA42CA2B}"/>
              </a:ext>
            </a:extLst>
          </p:cNvPr>
          <p:cNvSpPr txBox="1"/>
          <p:nvPr/>
        </p:nvSpPr>
        <p:spPr>
          <a:xfrm>
            <a:off x="133481" y="2378777"/>
            <a:ext cx="7209428" cy="4062651"/>
          </a:xfrm>
          <a:prstGeom prst="rect">
            <a:avLst/>
          </a:prstGeom>
          <a:noFill/>
        </p:spPr>
        <p:txBody>
          <a:bodyPr wrap="square">
            <a:spAutoFit/>
          </a:bodyPr>
          <a:lstStyle/>
          <a:p>
            <a:r>
              <a:rPr lang="nb-NO" sz="2000" dirty="0"/>
              <a:t>Lederskap er ikke forbeholdt ledere. Lederskap er å være bevisst og gå foran som et god eksempel og vise gjennom handlinger at en er "hel ved". Et godt lederskap starter med styret og øverste leder, som skaper engasjement og sørger for forpliktelse i hele lederrekken og organisasjonen.</a:t>
            </a:r>
          </a:p>
          <a:p>
            <a:endParaRPr lang="nb-NO" sz="2000" dirty="0"/>
          </a:p>
          <a:p>
            <a:r>
              <a:rPr lang="nb-NO" sz="2000" dirty="0"/>
              <a:t>De må kunne bruke anerkjennelse og korrigering som virkemidler for å fremme den sikkerhetsatferden som vi ønsker. Budskap uten påfølgende handling, oppfølging og interesse gir magre resultater. Alle trenger respons for å vedlikeholde motivasjon og for å endre handlingsmønster.</a:t>
            </a:r>
          </a:p>
          <a:p>
            <a:endParaRPr lang="nb-NO" sz="2000" dirty="0"/>
          </a:p>
          <a:p>
            <a:endParaRPr lang="nb-NO" dirty="0"/>
          </a:p>
        </p:txBody>
      </p:sp>
      <p:pic>
        <p:nvPicPr>
          <p:cNvPr id="6" name="Bilde 5" descr="Et bilde som inneholder triangel, design&#10;&#10;Automatisk generert beskrivelse">
            <a:extLst>
              <a:ext uri="{FF2B5EF4-FFF2-40B4-BE49-F238E27FC236}">
                <a16:creationId xmlns:a16="http://schemas.microsoft.com/office/drawing/2014/main" id="{3C424876-0E0D-4E92-C41F-6CBA89FAD6AF}"/>
              </a:ext>
            </a:extLst>
          </p:cNvPr>
          <p:cNvPicPr>
            <a:picLocks noChangeAspect="1"/>
          </p:cNvPicPr>
          <p:nvPr/>
        </p:nvPicPr>
        <p:blipFill>
          <a:blip r:embed="rId2"/>
          <a:srcRect l="2542" t="4671" r="2941"/>
          <a:stretch/>
        </p:blipFill>
        <p:spPr>
          <a:xfrm>
            <a:off x="10968628" y="15967"/>
            <a:ext cx="1223372" cy="1153686"/>
          </a:xfrm>
          <a:prstGeom prst="rect">
            <a:avLst/>
          </a:prstGeom>
          <a:noFill/>
        </p:spPr>
      </p:pic>
      <p:pic>
        <p:nvPicPr>
          <p:cNvPr id="5" name="Bilde 4">
            <a:extLst>
              <a:ext uri="{FF2B5EF4-FFF2-40B4-BE49-F238E27FC236}">
                <a16:creationId xmlns:a16="http://schemas.microsoft.com/office/drawing/2014/main" id="{AC7AAD40-EC9B-7005-D87B-2DC256BF5395}"/>
              </a:ext>
            </a:extLst>
          </p:cNvPr>
          <p:cNvPicPr>
            <a:picLocks noChangeAspect="1"/>
          </p:cNvPicPr>
          <p:nvPr/>
        </p:nvPicPr>
        <p:blipFill>
          <a:blip r:embed="rId3"/>
          <a:stretch>
            <a:fillRect/>
          </a:stretch>
        </p:blipFill>
        <p:spPr>
          <a:xfrm>
            <a:off x="8843440" y="1692150"/>
            <a:ext cx="2496729" cy="2284378"/>
          </a:xfrm>
          <a:prstGeom prst="rect">
            <a:avLst/>
          </a:prstGeom>
        </p:spPr>
      </p:pic>
      <p:sp>
        <p:nvSpPr>
          <p:cNvPr id="9" name="TekstSylinder 8">
            <a:extLst>
              <a:ext uri="{FF2B5EF4-FFF2-40B4-BE49-F238E27FC236}">
                <a16:creationId xmlns:a16="http://schemas.microsoft.com/office/drawing/2014/main" id="{E2816965-45FA-8C9A-F2BE-9B217EEFDC15}"/>
              </a:ext>
            </a:extLst>
          </p:cNvPr>
          <p:cNvSpPr txBox="1"/>
          <p:nvPr/>
        </p:nvSpPr>
        <p:spPr>
          <a:xfrm>
            <a:off x="9242874" y="3350068"/>
            <a:ext cx="1910481" cy="369332"/>
          </a:xfrm>
          <a:prstGeom prst="rect">
            <a:avLst/>
          </a:prstGeom>
          <a:noFill/>
        </p:spPr>
        <p:txBody>
          <a:bodyPr wrap="square" rtlCol="0">
            <a:spAutoFit/>
          </a:bodyPr>
          <a:lstStyle/>
          <a:p>
            <a:pPr defTabSz="681594">
              <a:defRPr/>
            </a:pPr>
            <a:r>
              <a:rPr lang="nb-NO" b="1" dirty="0">
                <a:solidFill>
                  <a:prstClr val="black"/>
                </a:solidFill>
                <a:latin typeface="Aptos" panose="02110004020202020204"/>
              </a:rPr>
              <a:t>Lederskap</a:t>
            </a:r>
          </a:p>
        </p:txBody>
      </p:sp>
      <p:sp>
        <p:nvSpPr>
          <p:cNvPr id="12" name="TekstSylinder 11">
            <a:extLst>
              <a:ext uri="{FF2B5EF4-FFF2-40B4-BE49-F238E27FC236}">
                <a16:creationId xmlns:a16="http://schemas.microsoft.com/office/drawing/2014/main" id="{EE4D0290-C542-150E-6C75-9DDFB076466E}"/>
              </a:ext>
            </a:extLst>
          </p:cNvPr>
          <p:cNvSpPr txBox="1"/>
          <p:nvPr/>
        </p:nvSpPr>
        <p:spPr>
          <a:xfrm>
            <a:off x="7112000" y="4171225"/>
            <a:ext cx="4946519" cy="2585323"/>
          </a:xfrm>
          <a:prstGeom prst="rect">
            <a:avLst/>
          </a:prstGeom>
          <a:noFill/>
          <a:ln>
            <a:solidFill>
              <a:schemeClr val="tx1"/>
            </a:solidFill>
          </a:ln>
        </p:spPr>
        <p:txBody>
          <a:bodyPr wrap="square">
            <a:spAutoFit/>
          </a:bodyPr>
          <a:lstStyle/>
          <a:p>
            <a:r>
              <a:rPr lang="nb-NO" sz="1800" dirty="0"/>
              <a:t>Kjennetegn på godt lederskap:</a:t>
            </a:r>
          </a:p>
          <a:p>
            <a:endParaRPr lang="nb-NO" sz="1800" dirty="0"/>
          </a:p>
          <a:p>
            <a:pPr marL="285750" indent="-285750">
              <a:buFont typeface="Arial" panose="020B0604020202020204" pitchFamily="34" charset="0"/>
              <a:buChar char="•"/>
            </a:pPr>
            <a:r>
              <a:rPr lang="nb-NO" sz="1800" dirty="0"/>
              <a:t>Nysgjerrig og lyttende – stiller åpne spørsmål</a:t>
            </a:r>
          </a:p>
          <a:p>
            <a:pPr marL="285750" indent="-285750">
              <a:buFont typeface="Arial" panose="020B0604020202020204" pitchFamily="34" charset="0"/>
              <a:buChar char="•"/>
            </a:pPr>
            <a:r>
              <a:rPr lang="nb-NO" sz="1800" dirty="0"/>
              <a:t>Ser de rundt seg, og behandler alle med respekt</a:t>
            </a:r>
          </a:p>
          <a:p>
            <a:pPr marL="285750" indent="-285750">
              <a:buFont typeface="Arial" panose="020B0604020202020204" pitchFamily="34" charset="0"/>
              <a:buChar char="•"/>
            </a:pPr>
            <a:r>
              <a:rPr lang="nb-NO" sz="1800" dirty="0"/>
              <a:t>Følger regler og etiske retningslinjer</a:t>
            </a:r>
          </a:p>
          <a:p>
            <a:pPr marL="285750" indent="-285750">
              <a:buFont typeface="Arial" panose="020B0604020202020204" pitchFamily="34" charset="0"/>
              <a:buChar char="•"/>
            </a:pPr>
            <a:r>
              <a:rPr lang="nb-NO" sz="1800" dirty="0"/>
              <a:t>Tar beslutninger og formidler de</a:t>
            </a:r>
          </a:p>
          <a:p>
            <a:pPr marL="285750" indent="-285750">
              <a:buFont typeface="Arial" panose="020B0604020202020204" pitchFamily="34" charset="0"/>
              <a:buChar char="•"/>
            </a:pPr>
            <a:r>
              <a:rPr lang="nb-NO" sz="1800" dirty="0"/>
              <a:t>Handler i tråd med det vi sier (</a:t>
            </a:r>
            <a:r>
              <a:rPr lang="nb-NO" sz="1800" dirty="0" err="1"/>
              <a:t>Walk</a:t>
            </a:r>
            <a:r>
              <a:rPr lang="nb-NO" sz="1800" dirty="0"/>
              <a:t> </a:t>
            </a:r>
            <a:r>
              <a:rPr lang="nb-NO" sz="1800" dirty="0" err="1"/>
              <a:t>the</a:t>
            </a:r>
            <a:r>
              <a:rPr lang="nb-NO" sz="1800" dirty="0"/>
              <a:t> talk) </a:t>
            </a:r>
          </a:p>
        </p:txBody>
      </p:sp>
    </p:spTree>
    <p:extLst>
      <p:ext uri="{BB962C8B-B14F-4D97-AF65-F5344CB8AC3E}">
        <p14:creationId xmlns:p14="http://schemas.microsoft.com/office/powerpoint/2010/main" val="60209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0" presetClass="path" presetSubtype="0" accel="50000" decel="50000" fill="hold" nodeType="withEffect">
                                  <p:stCondLst>
                                    <p:cond delay="0"/>
                                  </p:stCondLst>
                                  <p:childTnLst>
                                    <p:animMotion origin="layout" path="M -1.66667E-6 0.01759 L -1.66667E-6 0.01806 C 0.04818 -0.05972 0.00222 0.01296 0.02917 -0.0287 C 0.03151 -0.03241 0.03386 -0.03773 0.03672 -0.04051 C 0.0388 -0.04282 0.04115 -0.04491 0.04323 -0.04722 C 0.04479 -0.04907 0.04636 -0.05092 0.04792 -0.05255 C 0.05052 -0.05509 0.05599 -0.05949 0.05912 -0.06088 C 0.06732 -0.06458 0.07344 -0.06551 0.08229 -0.0662 L 0.15417 -0.06921 C 0.16797 -0.06852 0.18177 -0.06805 0.19557 -0.0662 C 0.20052 -0.06528 0.20547 -0.06273 0.21042 -0.06088 C 0.21224 -0.06042 0.21406 -0.05995 0.21563 -0.05926 C 0.21719 -0.05856 0.21875 -0.05764 0.22031 -0.05741 C 0.23307 -0.05648 0.2461 -0.05648 0.25912 -0.05602 C 0.2612 -0.05532 0.26315 -0.05532 0.26511 -0.05417 C 0.26628 -0.0537 0.26706 -0.05162 0.26823 -0.05069 C 0.26953 -0.04977 0.2711 -0.04977 0.27266 -0.04907 C 0.27344 -0.04861 0.27422 -0.04792 0.275 -0.04722 C 0.27604 -0.0463 0.27722 -0.04421 0.27865 -0.04398 C 0.28151 -0.04305 0.28464 -0.04398 0.28776 -0.04398 " pathEditMode="relative" rAng="0" ptsTypes="AAAAAAAAAAAAAAAAAAAA">
                                      <p:cBhvr>
                                        <p:cTn id="14" dur="2000" fill="hold"/>
                                        <p:tgtEl>
                                          <p:spTgt spid="5"/>
                                        </p:tgtEl>
                                        <p:attrNameLst>
                                          <p:attrName>ppt_x</p:attrName>
                                          <p:attrName>ppt_y</p:attrName>
                                        </p:attrNameLst>
                                      </p:cBhvr>
                                      <p:rCtr x="14388" y="-4329"/>
                                    </p:animMotion>
                                  </p:childTnLst>
                                </p:cTn>
                              </p:par>
                              <p:par>
                                <p:cTn id="15" presetID="0" presetClass="path" presetSubtype="0" accel="50000" decel="50000" fill="hold" grpId="1" nodeType="withEffect">
                                  <p:stCondLst>
                                    <p:cond delay="0"/>
                                  </p:stCondLst>
                                  <p:childTnLst>
                                    <p:animMotion origin="layout" path="M -1.45833E-6 0.01759 L -1.45833E-6 0.01806 C 0.04818 -0.05972 0.00222 0.01296 0.02917 -0.0287 C 0.03151 -0.03241 0.03386 -0.03773 0.03672 -0.04051 C 0.0388 -0.04282 0.04115 -0.04491 0.04323 -0.04722 C 0.04479 -0.04907 0.04636 -0.05092 0.04792 -0.05255 C 0.05052 -0.05509 0.05599 -0.05949 0.05912 -0.06088 C 0.06732 -0.06458 0.07344 -0.06551 0.08229 -0.0662 L 0.15417 -0.06921 C 0.16797 -0.06852 0.18177 -0.06805 0.19557 -0.0662 C 0.20052 -0.06528 0.20547 -0.06273 0.21042 -0.06088 C 0.21224 -0.06042 0.21406 -0.05995 0.21563 -0.05926 C 0.21719 -0.05856 0.21875 -0.05764 0.22031 -0.05741 C 0.23307 -0.05648 0.2461 -0.05648 0.25912 -0.05602 C 0.2612 -0.05532 0.26315 -0.05532 0.26511 -0.05417 C 0.26628 -0.0537 0.26706 -0.05162 0.26823 -0.05069 C 0.26953 -0.04977 0.2711 -0.04977 0.27266 -0.04907 C 0.27344 -0.04861 0.27422 -0.04792 0.275 -0.04722 C 0.27604 -0.0463 0.27722 -0.04421 0.27865 -0.04398 C 0.28151 -0.04305 0.28464 -0.04398 0.28776 -0.04398 " pathEditMode="relative" rAng="0" ptsTypes="AAAAAAAAAAAAAAAAAAAA">
                                      <p:cBhvr>
                                        <p:cTn id="16" dur="2000" fill="hold"/>
                                        <p:tgtEl>
                                          <p:spTgt spid="9"/>
                                        </p:tgtEl>
                                        <p:attrNameLst>
                                          <p:attrName>ppt_x</p:attrName>
                                          <p:attrName>ppt_y</p:attrName>
                                        </p:attrNameLst>
                                      </p:cBhvr>
                                      <p:rCtr x="14388" y="-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056203-052B-F104-8BAC-6ED11CFA5526}"/>
              </a:ext>
            </a:extLst>
          </p:cNvPr>
          <p:cNvSpPr>
            <a:spLocks noGrp="1"/>
          </p:cNvSpPr>
          <p:nvPr>
            <p:ph type="title"/>
          </p:nvPr>
        </p:nvSpPr>
        <p:spPr/>
        <p:txBody>
          <a:bodyPr/>
          <a:lstStyle/>
          <a:p>
            <a:r>
              <a:rPr lang="nb-NO" dirty="0"/>
              <a:t>Lederskap - Fornybar Norge skal jobbe med dette:</a:t>
            </a:r>
          </a:p>
        </p:txBody>
      </p:sp>
      <p:sp>
        <p:nvSpPr>
          <p:cNvPr id="3" name="Plassholder for dato 2">
            <a:extLst>
              <a:ext uri="{FF2B5EF4-FFF2-40B4-BE49-F238E27FC236}">
                <a16:creationId xmlns:a16="http://schemas.microsoft.com/office/drawing/2014/main" id="{C1E089F3-6D30-3B0E-41CC-4AC6C93576B6}"/>
              </a:ext>
            </a:extLst>
          </p:cNvPr>
          <p:cNvSpPr>
            <a:spLocks noGrp="1"/>
          </p:cNvSpPr>
          <p:nvPr>
            <p:ph type="dt" sz="half" idx="10"/>
          </p:nvPr>
        </p:nvSpPr>
        <p:spPr/>
        <p:txBody>
          <a:bodyPr/>
          <a:lstStyle/>
          <a:p>
            <a:r>
              <a:rPr lang="nb-NO"/>
              <a:t>Oslo, dd.mm.yyyy</a:t>
            </a:r>
          </a:p>
        </p:txBody>
      </p:sp>
      <p:sp>
        <p:nvSpPr>
          <p:cNvPr id="4" name="Plassholder for lysbildenummer 3">
            <a:extLst>
              <a:ext uri="{FF2B5EF4-FFF2-40B4-BE49-F238E27FC236}">
                <a16:creationId xmlns:a16="http://schemas.microsoft.com/office/drawing/2014/main" id="{D3E2C4DF-6AC3-9378-58C5-96B670500862}"/>
              </a:ext>
            </a:extLst>
          </p:cNvPr>
          <p:cNvSpPr>
            <a:spLocks noGrp="1"/>
          </p:cNvSpPr>
          <p:nvPr>
            <p:ph type="sldNum" sz="quarter" idx="12"/>
          </p:nvPr>
        </p:nvSpPr>
        <p:spPr/>
        <p:txBody>
          <a:bodyPr/>
          <a:lstStyle/>
          <a:p>
            <a:fld id="{20EE8A8A-9F66-4500-8547-91D11C77B4B7}" type="slidenum">
              <a:rPr lang="nb-NO" smtClean="0"/>
              <a:t>9</a:t>
            </a:fld>
            <a:endParaRPr lang="nb-NO"/>
          </a:p>
        </p:txBody>
      </p:sp>
      <p:sp>
        <p:nvSpPr>
          <p:cNvPr id="7" name="TekstSylinder 6">
            <a:extLst>
              <a:ext uri="{FF2B5EF4-FFF2-40B4-BE49-F238E27FC236}">
                <a16:creationId xmlns:a16="http://schemas.microsoft.com/office/drawing/2014/main" id="{B3BB8EB7-E7F9-C9BF-C21E-44B6101FE868}"/>
              </a:ext>
            </a:extLst>
          </p:cNvPr>
          <p:cNvSpPr txBox="1"/>
          <p:nvPr/>
        </p:nvSpPr>
        <p:spPr>
          <a:xfrm>
            <a:off x="518160" y="2416816"/>
            <a:ext cx="8930640" cy="3416320"/>
          </a:xfrm>
          <a:prstGeom prst="rect">
            <a:avLst/>
          </a:prstGeom>
          <a:noFill/>
        </p:spPr>
        <p:txBody>
          <a:bodyPr wrap="square" rtlCol="0">
            <a:spAutoFit/>
          </a:bodyPr>
          <a:lstStyle/>
          <a:p>
            <a:pPr marL="285750" indent="-285750">
              <a:buFont typeface="Arial" panose="020B0604020202020204" pitchFamily="34" charset="0"/>
              <a:buChar char="•"/>
            </a:pPr>
            <a:r>
              <a:rPr lang="nb-NO" sz="1800" dirty="0">
                <a:effectLst/>
                <a:latin typeface="Aptos" panose="020B0004020202020204" pitchFamily="34" charset="0"/>
                <a:ea typeface="Aptos" panose="020B0004020202020204" pitchFamily="34" charset="0"/>
                <a:cs typeface="Times New Roman" panose="02020603050405020304" pitchFamily="18" charset="0"/>
              </a:rPr>
              <a:t>HMS-løfte </a:t>
            </a:r>
            <a:r>
              <a:rPr lang="nb-NO" dirty="0">
                <a:latin typeface="Aptos" panose="020B0004020202020204" pitchFamily="34" charset="0"/>
                <a:ea typeface="Aptos" panose="020B0004020202020204" pitchFamily="34" charset="0"/>
                <a:cs typeface="Times New Roman" panose="02020603050405020304" pitchFamily="18" charset="0"/>
              </a:rPr>
              <a:t>signering</a:t>
            </a:r>
            <a:r>
              <a:rPr lang="nb-NO" sz="1800" dirty="0">
                <a:effectLst/>
                <a:latin typeface="Aptos" panose="020B0004020202020204" pitchFamily="34" charset="0"/>
                <a:ea typeface="Aptos" panose="020B0004020202020204" pitchFamily="34" charset="0"/>
                <a:cs typeface="Times New Roman" panose="02020603050405020304" pitchFamily="18" charset="0"/>
              </a:rPr>
              <a:t> vil fortsette, men vi kan ikke fortsette å måle på det slik vi har gjort i </a:t>
            </a:r>
            <a:r>
              <a:rPr lang="nb-NO" dirty="0">
                <a:latin typeface="Aptos" panose="020B0004020202020204" pitchFamily="34" charset="0"/>
                <a:ea typeface="Aptos" panose="020B0004020202020204" pitchFamily="34" charset="0"/>
                <a:cs typeface="Times New Roman" panose="02020603050405020304" pitchFamily="18" charset="0"/>
              </a:rPr>
              <a:t>forrige</a:t>
            </a:r>
            <a:r>
              <a:rPr lang="nb-NO" sz="1800" dirty="0">
                <a:effectLst/>
                <a:latin typeface="Aptos" panose="020B0004020202020204" pitchFamily="34" charset="0"/>
                <a:ea typeface="Aptos" panose="020B0004020202020204" pitchFamily="34" charset="0"/>
                <a:cs typeface="Times New Roman" panose="02020603050405020304" pitchFamily="18" charset="0"/>
              </a:rPr>
              <a:t> periode.</a:t>
            </a:r>
          </a:p>
          <a:p>
            <a:pPr marL="285750" indent="-285750">
              <a:buFont typeface="Arial" panose="020B0604020202020204" pitchFamily="34" charset="0"/>
              <a:buChar char="•"/>
            </a:pPr>
            <a:r>
              <a:rPr lang="nb-NO" dirty="0">
                <a:latin typeface="Aptos" panose="020B0004020202020204" pitchFamily="34" charset="0"/>
                <a:ea typeface="Aptos" panose="020B0004020202020204" pitchFamily="34" charset="0"/>
                <a:cs typeface="Times New Roman" panose="02020603050405020304" pitchFamily="18" charset="0"/>
              </a:rPr>
              <a:t>T</a:t>
            </a:r>
            <a:r>
              <a:rPr lang="nb-NO" sz="1800" dirty="0">
                <a:effectLst/>
                <a:latin typeface="Aptos" panose="020B0004020202020204" pitchFamily="34" charset="0"/>
                <a:ea typeface="Aptos" panose="020B0004020202020204" pitchFamily="34" charset="0"/>
                <a:cs typeface="Times New Roman" panose="02020603050405020304" pitchFamily="18" charset="0"/>
              </a:rPr>
              <a:t>rygge lederne, og utarbeide verktøy slik at de kan gå foran som gode eksempler, vise engasjement, og handle i tråd med det de sier</a:t>
            </a:r>
            <a:endParaRPr lang="nb-NO" sz="2000" dirty="0"/>
          </a:p>
          <a:p>
            <a:pPr marL="285750" indent="-285750">
              <a:buFont typeface="Arial" panose="020B0604020202020204" pitchFamily="34" charset="0"/>
              <a:buChar char="•"/>
            </a:pPr>
            <a:r>
              <a:rPr lang="nb-NO" dirty="0">
                <a:latin typeface="Aptos" panose="020B0004020202020204" pitchFamily="34" charset="0"/>
                <a:ea typeface="Aptos" panose="020B0004020202020204" pitchFamily="34" charset="0"/>
                <a:cs typeface="Times New Roman" panose="02020603050405020304" pitchFamily="18" charset="0"/>
              </a:rPr>
              <a:t>P</a:t>
            </a:r>
            <a:r>
              <a:rPr lang="nb-NO" sz="1800" dirty="0">
                <a:effectLst/>
                <a:latin typeface="Aptos" panose="020B0004020202020204" pitchFamily="34" charset="0"/>
                <a:ea typeface="Aptos" panose="020B0004020202020204" pitchFamily="34" charset="0"/>
                <a:cs typeface="Times New Roman" panose="02020603050405020304" pitchFamily="18" charset="0"/>
              </a:rPr>
              <a:t>redikerer virkemidlene anerkjennelse og korrigering der det trengs, men alltid med respekt</a:t>
            </a:r>
          </a:p>
          <a:p>
            <a:pPr marL="285750" indent="-285750">
              <a:buFont typeface="Arial" panose="020B0604020202020204" pitchFamily="34" charset="0"/>
              <a:buChar char="•"/>
            </a:pPr>
            <a:r>
              <a:rPr lang="nb-NO" dirty="0">
                <a:latin typeface="Aptos" panose="020B0004020202020204" pitchFamily="34" charset="0"/>
                <a:cs typeface="Times New Roman" panose="02020603050405020304" pitchFamily="18" charset="0"/>
              </a:rPr>
              <a:t>Tilby førstelinjeleder kurs, psykososialt arbeidsmiljø kurs og samtaleverktøyet kurs</a:t>
            </a:r>
            <a:endParaRPr lang="nb-NO" dirty="0"/>
          </a:p>
          <a:p>
            <a:pPr marL="285750" indent="-285750">
              <a:buFont typeface="Arial" panose="020B0604020202020204" pitchFamily="34" charset="0"/>
              <a:buChar char="•"/>
            </a:pPr>
            <a:r>
              <a:rPr lang="nb-NO" dirty="0">
                <a:latin typeface="Aptos" panose="020B0004020202020204" pitchFamily="34" charset="0"/>
                <a:ea typeface="Aptos" panose="020B0004020202020204" pitchFamily="34" charset="0"/>
                <a:cs typeface="Times New Roman" panose="02020603050405020304" pitchFamily="18" charset="0"/>
              </a:rPr>
              <a:t>G</a:t>
            </a:r>
            <a:r>
              <a:rPr lang="nb-NO" sz="1800" dirty="0">
                <a:effectLst/>
                <a:latin typeface="Aptos" panose="020B0004020202020204" pitchFamily="34" charset="0"/>
                <a:ea typeface="Aptos" panose="020B0004020202020204" pitchFamily="34" charset="0"/>
                <a:cs typeface="Times New Roman" panose="02020603050405020304" pitchFamily="18" charset="0"/>
              </a:rPr>
              <a:t>i lederen nok innsikt i lovpålagte HMS-krav</a:t>
            </a:r>
          </a:p>
          <a:p>
            <a:pPr marL="285750" indent="-285750">
              <a:buFont typeface="Arial" panose="020B0604020202020204" pitchFamily="34" charset="0"/>
              <a:buChar char="•"/>
            </a:pPr>
            <a:r>
              <a:rPr lang="nb-NO" kern="100" dirty="0">
                <a:latin typeface="Aptos" panose="020B0004020202020204" pitchFamily="34" charset="0"/>
                <a:ea typeface="Aptos" panose="020B0004020202020204" pitchFamily="34" charset="0"/>
                <a:cs typeface="Times New Roman" panose="02020603050405020304" pitchFamily="18" charset="0"/>
              </a:rPr>
              <a:t>B</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idra til at </a:t>
            </a:r>
            <a:r>
              <a:rPr lang="nb-NO" kern="100" dirty="0">
                <a:latin typeface="Aptos" panose="020B0004020202020204" pitchFamily="34" charset="0"/>
                <a:ea typeface="Aptos" panose="020B0004020202020204" pitchFamily="34" charset="0"/>
                <a:cs typeface="Times New Roman" panose="02020603050405020304" pitchFamily="18" charset="0"/>
              </a:rPr>
              <a:t>lederne</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forstår, at det de vektlegger i hverdagen, gir rammene for hvordan selskapet formes og hvordan kulturen blir. </a:t>
            </a:r>
          </a:p>
          <a:p>
            <a:pPr marL="285750" indent="-285750">
              <a:buFont typeface="Arial" panose="020B0604020202020204" pitchFamily="34" charset="0"/>
              <a:buChar char="•"/>
            </a:pPr>
            <a:r>
              <a:rPr lang="nb-NO" dirty="0">
                <a:latin typeface="Aptos" panose="020B0004020202020204" pitchFamily="34" charset="0"/>
                <a:cs typeface="Times New Roman" panose="02020603050405020304" pitchFamily="18" charset="0"/>
              </a:rPr>
              <a:t>Dilemma trening – lage pakker – « en bra dag på jobben»</a:t>
            </a:r>
          </a:p>
          <a:p>
            <a:endParaRPr lang="nb-NO" dirty="0"/>
          </a:p>
        </p:txBody>
      </p:sp>
      <p:pic>
        <p:nvPicPr>
          <p:cNvPr id="6" name="Bilde 5" descr="Et bilde som inneholder triangel, design&#10;&#10;Automatisk generert beskrivelse">
            <a:extLst>
              <a:ext uri="{FF2B5EF4-FFF2-40B4-BE49-F238E27FC236}">
                <a16:creationId xmlns:a16="http://schemas.microsoft.com/office/drawing/2014/main" id="{3349A260-CA28-4931-441C-F7DA384603A6}"/>
              </a:ext>
            </a:extLst>
          </p:cNvPr>
          <p:cNvPicPr>
            <a:picLocks noChangeAspect="1"/>
          </p:cNvPicPr>
          <p:nvPr/>
        </p:nvPicPr>
        <p:blipFill>
          <a:blip r:embed="rId2"/>
          <a:srcRect l="2542" t="4671" r="2941"/>
          <a:stretch/>
        </p:blipFill>
        <p:spPr>
          <a:xfrm>
            <a:off x="10968628" y="15967"/>
            <a:ext cx="1223372" cy="1153686"/>
          </a:xfrm>
          <a:prstGeom prst="rect">
            <a:avLst/>
          </a:prstGeom>
          <a:noFill/>
        </p:spPr>
      </p:pic>
      <p:pic>
        <p:nvPicPr>
          <p:cNvPr id="9" name="Bilde 8">
            <a:extLst>
              <a:ext uri="{FF2B5EF4-FFF2-40B4-BE49-F238E27FC236}">
                <a16:creationId xmlns:a16="http://schemas.microsoft.com/office/drawing/2014/main" id="{5FEE213C-22B2-ED15-251E-D1511CD5C405}"/>
              </a:ext>
            </a:extLst>
          </p:cNvPr>
          <p:cNvPicPr>
            <a:picLocks noChangeAspect="1"/>
          </p:cNvPicPr>
          <p:nvPr/>
        </p:nvPicPr>
        <p:blipFill>
          <a:blip r:embed="rId3"/>
          <a:stretch>
            <a:fillRect/>
          </a:stretch>
        </p:blipFill>
        <p:spPr>
          <a:xfrm>
            <a:off x="9448800" y="3116717"/>
            <a:ext cx="2743200" cy="2509886"/>
          </a:xfrm>
          <a:prstGeom prst="rect">
            <a:avLst/>
          </a:prstGeom>
        </p:spPr>
      </p:pic>
      <p:sp>
        <p:nvSpPr>
          <p:cNvPr id="10" name="TekstSylinder 9">
            <a:extLst>
              <a:ext uri="{FF2B5EF4-FFF2-40B4-BE49-F238E27FC236}">
                <a16:creationId xmlns:a16="http://schemas.microsoft.com/office/drawing/2014/main" id="{99C53227-593F-B81E-35D5-2B6A817B7929}"/>
              </a:ext>
            </a:extLst>
          </p:cNvPr>
          <p:cNvSpPr txBox="1"/>
          <p:nvPr/>
        </p:nvSpPr>
        <p:spPr>
          <a:xfrm>
            <a:off x="9948568" y="4896534"/>
            <a:ext cx="1910481" cy="369332"/>
          </a:xfrm>
          <a:prstGeom prst="rect">
            <a:avLst/>
          </a:prstGeom>
          <a:noFill/>
        </p:spPr>
        <p:txBody>
          <a:bodyPr wrap="square" rtlCol="0">
            <a:spAutoFit/>
          </a:bodyPr>
          <a:lstStyle/>
          <a:p>
            <a:pPr defTabSz="681594">
              <a:defRPr/>
            </a:pPr>
            <a:r>
              <a:rPr lang="nb-NO" b="1" dirty="0">
                <a:solidFill>
                  <a:prstClr val="black"/>
                </a:solidFill>
                <a:latin typeface="Aptos" panose="02110004020202020204"/>
              </a:rPr>
              <a:t>Lederskap</a:t>
            </a:r>
          </a:p>
        </p:txBody>
      </p:sp>
    </p:spTree>
    <p:extLst>
      <p:ext uri="{BB962C8B-B14F-4D97-AF65-F5344CB8AC3E}">
        <p14:creationId xmlns:p14="http://schemas.microsoft.com/office/powerpoint/2010/main" val="74877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0" presetClass="path" presetSubtype="0" accel="50000" decel="50000" fill="hold" nodeType="withEffect">
                                  <p:stCondLst>
                                    <p:cond delay="0"/>
                                  </p:stCondLst>
                                  <p:childTnLst>
                                    <p:animMotion origin="layout" path="M -1.66667E-6 0.01759 L -1.66667E-6 0.01806 C 0.04818 -0.05972 0.00222 0.01296 0.02917 -0.0287 C 0.03151 -0.03241 0.03386 -0.03773 0.03672 -0.04051 C 0.0388 -0.04282 0.04115 -0.04491 0.04323 -0.04722 C 0.04479 -0.04907 0.04636 -0.05092 0.04792 -0.05255 C 0.05052 -0.05509 0.05599 -0.05949 0.05912 -0.06088 C 0.06732 -0.06458 0.07344 -0.06551 0.08229 -0.0662 L 0.15417 -0.06921 C 0.16797 -0.06852 0.18177 -0.06805 0.19557 -0.0662 C 0.20052 -0.06528 0.20547 -0.06273 0.21042 -0.06088 C 0.21224 -0.06042 0.21406 -0.05995 0.21563 -0.05926 C 0.21719 -0.05856 0.21875 -0.05764 0.22031 -0.05741 C 0.23307 -0.05648 0.2461 -0.05648 0.25912 -0.05602 C 0.2612 -0.05532 0.26315 -0.05532 0.26511 -0.05417 C 0.26628 -0.0537 0.26706 -0.05162 0.26823 -0.05069 C 0.26953 -0.04977 0.2711 -0.04977 0.27266 -0.04907 C 0.27344 -0.04861 0.27422 -0.04792 0.275 -0.04722 C 0.27604 -0.0463 0.27722 -0.04421 0.27865 -0.04398 C 0.28151 -0.04305 0.28464 -0.04398 0.28776 -0.04398 " pathEditMode="relative" rAng="0" ptsTypes="AAAAAAAAAAAAAAAAAAAA">
                                      <p:cBhvr>
                                        <p:cTn id="14" dur="2000" fill="hold"/>
                                        <p:tgtEl>
                                          <p:spTgt spid="9"/>
                                        </p:tgtEl>
                                        <p:attrNameLst>
                                          <p:attrName>ppt_x</p:attrName>
                                          <p:attrName>ppt_y</p:attrName>
                                        </p:attrNameLst>
                                      </p:cBhvr>
                                      <p:rCtr x="14388" y="-4329"/>
                                    </p:animMotion>
                                  </p:childTnLst>
                                </p:cTn>
                              </p:par>
                              <p:par>
                                <p:cTn id="15" presetID="0" presetClass="path" presetSubtype="0" accel="50000" decel="50000" fill="hold" grpId="1" nodeType="withEffect">
                                  <p:stCondLst>
                                    <p:cond delay="0"/>
                                  </p:stCondLst>
                                  <p:childTnLst>
                                    <p:animMotion origin="layout" path="M -1.45833E-6 0.01759 L -1.45833E-6 0.01806 C 0.04818 -0.05972 0.00222 0.01296 0.02917 -0.0287 C 0.03151 -0.03241 0.03386 -0.03773 0.03672 -0.04051 C 0.0388 -0.04282 0.04115 -0.04491 0.04323 -0.04722 C 0.04479 -0.04907 0.04636 -0.05092 0.04792 -0.05255 C 0.05052 -0.05509 0.05599 -0.05949 0.05912 -0.06088 C 0.06732 -0.06458 0.07344 -0.06551 0.08229 -0.0662 L 0.15417 -0.06921 C 0.16797 -0.06852 0.18177 -0.06805 0.19557 -0.0662 C 0.20052 -0.06528 0.20547 -0.06273 0.21042 -0.06088 C 0.21224 -0.06042 0.21406 -0.05995 0.21563 -0.05926 C 0.21719 -0.05856 0.21875 -0.05764 0.22031 -0.05741 C 0.23307 -0.05648 0.2461 -0.05648 0.25912 -0.05602 C 0.2612 -0.05532 0.26315 -0.05532 0.26511 -0.05417 C 0.26628 -0.0537 0.26706 -0.05162 0.26823 -0.05069 C 0.26953 -0.04977 0.2711 -0.04977 0.27266 -0.04907 C 0.27344 -0.04861 0.27422 -0.04792 0.275 -0.04722 C 0.27604 -0.0463 0.27722 -0.04421 0.27865 -0.04398 C 0.28151 -0.04305 0.28464 -0.04398 0.28776 -0.04398 " pathEditMode="relative" rAng="0" ptsTypes="AAAAAAAAAAAAAAAAAAAA">
                                      <p:cBhvr>
                                        <p:cTn id="16" dur="2000" fill="hold"/>
                                        <p:tgtEl>
                                          <p:spTgt spid="10"/>
                                        </p:tgtEl>
                                        <p:attrNameLst>
                                          <p:attrName>ppt_x</p:attrName>
                                          <p:attrName>ppt_y</p:attrName>
                                        </p:attrNameLst>
                                      </p:cBhvr>
                                      <p:rCtr x="14388" y="-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8C00FC"/>
      </a:dk2>
      <a:lt2>
        <a:srgbClr val="E7E6E6"/>
      </a:lt2>
      <a:accent1>
        <a:srgbClr val="440185"/>
      </a:accent1>
      <a:accent2>
        <a:srgbClr val="E7CCFF"/>
      </a:accent2>
      <a:accent3>
        <a:srgbClr val="00583C"/>
      </a:accent3>
      <a:accent4>
        <a:srgbClr val="4BF0C5"/>
      </a:accent4>
      <a:accent5>
        <a:srgbClr val="8C00FC"/>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nybar Norge PowerPointmal 29 des 2022" id="{983DAE09-B91A-45EC-8A36-007CFDE3ED01}" vid="{657F7E83-F481-4E60-A322-13C179B51DA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4679</TotalTime>
  <Words>1320</Words>
  <Application>Microsoft Office PowerPoint</Application>
  <PresentationFormat>Widescreen</PresentationFormat>
  <Paragraphs>129</Paragraphs>
  <Slides>12</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12</vt:i4>
      </vt:variant>
    </vt:vector>
  </HeadingPairs>
  <TitlesOfParts>
    <vt:vector size="17" baseType="lpstr">
      <vt:lpstr>Aptos</vt:lpstr>
      <vt:lpstr>Arial</vt:lpstr>
      <vt:lpstr>Calibri</vt:lpstr>
      <vt:lpstr>Wingdings</vt:lpstr>
      <vt:lpstr>1_Office-tema</vt:lpstr>
      <vt:lpstr>PowerPoint-presentasjon</vt:lpstr>
      <vt:lpstr>Strategiperiodene 2025-2029 skal bygge videre på HMS-løftet</vt:lpstr>
      <vt:lpstr>Rollemodellen</vt:lpstr>
      <vt:lpstr>Risikostyring - blir sentral i den nye strategien </vt:lpstr>
      <vt:lpstr>Risikostyring – Fornybar Norge skal jobbe med dette:</vt:lpstr>
      <vt:lpstr>Samarbeid – God alene – best sammen</vt:lpstr>
      <vt:lpstr>Samarbeid – Fornybar Norge skal jobbe med dette:</vt:lpstr>
      <vt:lpstr>Lederskap </vt:lpstr>
      <vt:lpstr>Lederskap - Fornybar Norge skal jobbe med dette:</vt:lpstr>
      <vt:lpstr>Kultur der alle er pådrivere</vt:lpstr>
      <vt:lpstr>Kultur der alle er pådrivere - Fornybar Norge skal jobbe med dette:</vt:lpstr>
      <vt:lpstr>Oppsummert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Anne-Mette Aasheim</dc:creator>
  <cp:lastModifiedBy>Martin Ødegaard</cp:lastModifiedBy>
  <cp:revision>5</cp:revision>
  <dcterms:created xsi:type="dcterms:W3CDTF">2025-01-24T08:37:41Z</dcterms:created>
  <dcterms:modified xsi:type="dcterms:W3CDTF">2025-03-06T09:07:19Z</dcterms:modified>
</cp:coreProperties>
</file>