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sldIdLst>
    <p:sldId id="261" r:id="rId6"/>
    <p:sldId id="269" r:id="rId7"/>
    <p:sldId id="270" r:id="rId8"/>
    <p:sldId id="275" r:id="rId9"/>
    <p:sldId id="268" r:id="rId10"/>
    <p:sldId id="259" r:id="rId11"/>
    <p:sldId id="264" r:id="rId12"/>
    <p:sldId id="274" r:id="rId13"/>
    <p:sldId id="277" r:id="rId14"/>
    <p:sldId id="273" r:id="rId15"/>
  </p:sldIdLst>
  <p:sldSz cx="9144000" cy="5111750"/>
  <p:notesSz cx="14255750" cy="9774238"/>
  <p:custDataLst>
    <p:tags r:id="rId17"/>
  </p:custDataLst>
  <p:defaultTextStyle>
    <a:defPPr>
      <a:defRPr lang="nb-NO"/>
    </a:defPPr>
    <a:lvl1pPr marL="0" algn="l" defTabSz="684246" rtl="0" eaLnBrk="1" latinLnBrk="0" hangingPunct="1">
      <a:defRPr sz="1347" kern="1200">
        <a:solidFill>
          <a:schemeClr val="tx1"/>
        </a:solidFill>
        <a:latin typeface="+mn-lt"/>
        <a:ea typeface="+mn-ea"/>
        <a:cs typeface="+mn-cs"/>
      </a:defRPr>
    </a:lvl1pPr>
    <a:lvl2pPr marL="342123" algn="l" defTabSz="684246" rtl="0" eaLnBrk="1" latinLnBrk="0" hangingPunct="1">
      <a:defRPr sz="1347" kern="1200">
        <a:solidFill>
          <a:schemeClr val="tx1"/>
        </a:solidFill>
        <a:latin typeface="+mn-lt"/>
        <a:ea typeface="+mn-ea"/>
        <a:cs typeface="+mn-cs"/>
      </a:defRPr>
    </a:lvl2pPr>
    <a:lvl3pPr marL="684246" algn="l" defTabSz="684246" rtl="0" eaLnBrk="1" latinLnBrk="0" hangingPunct="1">
      <a:defRPr sz="1347" kern="1200">
        <a:solidFill>
          <a:schemeClr val="tx1"/>
        </a:solidFill>
        <a:latin typeface="+mn-lt"/>
        <a:ea typeface="+mn-ea"/>
        <a:cs typeface="+mn-cs"/>
      </a:defRPr>
    </a:lvl3pPr>
    <a:lvl4pPr marL="1026368" algn="l" defTabSz="684246" rtl="0" eaLnBrk="1" latinLnBrk="0" hangingPunct="1">
      <a:defRPr sz="1347" kern="1200">
        <a:solidFill>
          <a:schemeClr val="tx1"/>
        </a:solidFill>
        <a:latin typeface="+mn-lt"/>
        <a:ea typeface="+mn-ea"/>
        <a:cs typeface="+mn-cs"/>
      </a:defRPr>
    </a:lvl4pPr>
    <a:lvl5pPr marL="1368491" algn="l" defTabSz="684246" rtl="0" eaLnBrk="1" latinLnBrk="0" hangingPunct="1">
      <a:defRPr sz="1347" kern="1200">
        <a:solidFill>
          <a:schemeClr val="tx1"/>
        </a:solidFill>
        <a:latin typeface="+mn-lt"/>
        <a:ea typeface="+mn-ea"/>
        <a:cs typeface="+mn-cs"/>
      </a:defRPr>
    </a:lvl5pPr>
    <a:lvl6pPr marL="1710614" algn="l" defTabSz="684246" rtl="0" eaLnBrk="1" latinLnBrk="0" hangingPunct="1">
      <a:defRPr sz="1347" kern="1200">
        <a:solidFill>
          <a:schemeClr val="tx1"/>
        </a:solidFill>
        <a:latin typeface="+mn-lt"/>
        <a:ea typeface="+mn-ea"/>
        <a:cs typeface="+mn-cs"/>
      </a:defRPr>
    </a:lvl6pPr>
    <a:lvl7pPr marL="2052737" algn="l" defTabSz="684246" rtl="0" eaLnBrk="1" latinLnBrk="0" hangingPunct="1">
      <a:defRPr sz="1347" kern="1200">
        <a:solidFill>
          <a:schemeClr val="tx1"/>
        </a:solidFill>
        <a:latin typeface="+mn-lt"/>
        <a:ea typeface="+mn-ea"/>
        <a:cs typeface="+mn-cs"/>
      </a:defRPr>
    </a:lvl7pPr>
    <a:lvl8pPr marL="2394859" algn="l" defTabSz="684246" rtl="0" eaLnBrk="1" latinLnBrk="0" hangingPunct="1">
      <a:defRPr sz="1347" kern="1200">
        <a:solidFill>
          <a:schemeClr val="tx1"/>
        </a:solidFill>
        <a:latin typeface="+mn-lt"/>
        <a:ea typeface="+mn-ea"/>
        <a:cs typeface="+mn-cs"/>
      </a:defRPr>
    </a:lvl8pPr>
    <a:lvl9pPr marL="2736982" algn="l" defTabSz="684246"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921274-A243-60C3-8DB0-D7227B1AC670}" name="Lars Tennbakk Bockman" initials="LB" userId="S::lars.bockman@fornybarnorge.no::5a235df0-e381-4c4c-99ce-24b4b21fb9d1" providerId="AD"/>
  <p188:author id="{5E3A118B-92BF-8F94-E3E6-76E6F07C9213}" name="Iselin Ekeli Rønningsbakk" initials="IR" userId="S::iselin.ronningsbakk@fornybarnorge.no::187300ae-9cb6-416d-8a94-664ca977a24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543D"/>
    <a:srgbClr val="8A00FA"/>
    <a:srgbClr val="E6D1FF"/>
    <a:srgbClr val="5F00C2"/>
    <a:srgbClr val="80F1CB"/>
    <a:srgbClr val="4BF0C5"/>
    <a:srgbClr val="00583C"/>
    <a:srgbClr val="8C00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E190F-5016-4198-8635-9E60638771CF}" v="666" dt="2024-11-06T15:19:20.660"/>
    <p1510:client id="{BE415681-EBBA-409D-AB3C-C601BB43A582}" v="6" dt="2024-11-07T12:23:18.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 stil 1 – uthev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Mørk stil 1 – uthev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 stil 1 – uthev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 stil 1 – uthev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stil 2 – uthevin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Middels stil 1 – uthev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iddels stil 3 – uthevin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Mørk stil 2 – utheving 1 / uthevin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8" d="100"/>
          <a:sy n="198" d="100"/>
        </p:scale>
        <p:origin x="7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lin Ekeli Rønningsbakk" userId="187300ae-9cb6-416d-8a94-664ca977a24d" providerId="ADAL" clId="{03106EBE-8068-434C-8316-2B0B6F76A800}"/>
    <pc:docChg chg="custSel modSld">
      <pc:chgData name="Iselin Ekeli Rønningsbakk" userId="187300ae-9cb6-416d-8a94-664ca977a24d" providerId="ADAL" clId="{03106EBE-8068-434C-8316-2B0B6F76A800}" dt="2024-06-11T07:46:16.178" v="1457" actId="6549"/>
      <pc:docMkLst>
        <pc:docMk/>
      </pc:docMkLst>
    </pc:docChg>
  </pc:docChgLst>
  <pc:docChgLst>
    <pc:chgData name="Iselin Ekeli Rønningsbakk" userId="187300ae-9cb6-416d-8a94-664ca977a24d" providerId="ADAL" clId="{00BA57EB-2D70-4805-ADC1-5A9049218C5B}"/>
    <pc:docChg chg="undo custSel modSld">
      <pc:chgData name="Iselin Ekeli Rønningsbakk" userId="187300ae-9cb6-416d-8a94-664ca977a24d" providerId="ADAL" clId="{00BA57EB-2D70-4805-ADC1-5A9049218C5B}" dt="2024-09-12T13:27:21.131" v="67" actId="6549"/>
      <pc:docMkLst>
        <pc:docMk/>
      </pc:docMkLst>
      <pc:sldChg chg="modSp mod modCm">
        <pc:chgData name="Iselin Ekeli Rønningsbakk" userId="187300ae-9cb6-416d-8a94-664ca977a24d" providerId="ADAL" clId="{00BA57EB-2D70-4805-ADC1-5A9049218C5B}" dt="2024-09-12T13:27:21.131" v="67" actId="6549"/>
        <pc:sldMkLst>
          <pc:docMk/>
          <pc:sldMk cId="3809428704" sldId="268"/>
        </pc:sldMkLst>
        <pc:spChg chg="mod">
          <ac:chgData name="Iselin Ekeli Rønningsbakk" userId="187300ae-9cb6-416d-8a94-664ca977a24d" providerId="ADAL" clId="{00BA57EB-2D70-4805-ADC1-5A9049218C5B}" dt="2024-09-12T13:26:48.860" v="26" actId="6549"/>
          <ac:spMkLst>
            <pc:docMk/>
            <pc:sldMk cId="3809428704" sldId="268"/>
            <ac:spMk id="2" creationId="{E225F7EA-99E6-543D-3D1D-6EACC2C8D6E1}"/>
          </ac:spMkLst>
        </pc:spChg>
        <pc:spChg chg="mod">
          <ac:chgData name="Iselin Ekeli Rønningsbakk" userId="187300ae-9cb6-416d-8a94-664ca977a24d" providerId="ADAL" clId="{00BA57EB-2D70-4805-ADC1-5A9049218C5B}" dt="2024-09-12T13:27:21.131" v="67" actId="6549"/>
          <ac:spMkLst>
            <pc:docMk/>
            <pc:sldMk cId="3809428704" sldId="268"/>
            <ac:spMk id="3" creationId="{8A3EFEB1-D7F7-A46E-7DED-AE462CEAB1A0}"/>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00BA57EB-2D70-4805-ADC1-5A9049218C5B}" dt="2024-09-12T13:26:48.860" v="26" actId="6549"/>
              <pc2:cmMkLst xmlns:pc2="http://schemas.microsoft.com/office/powerpoint/2019/9/main/command">
                <pc:docMk/>
                <pc:sldMk cId="3809428704" sldId="268"/>
                <pc2:cmMk id="{1B14C4AE-585E-44BD-92D7-68A814F4B6F7}"/>
              </pc2:cmMkLst>
            </pc226:cmChg>
            <pc226:cmChg xmlns:pc226="http://schemas.microsoft.com/office/powerpoint/2022/06/main/command" chg="mod">
              <pc226:chgData name="Iselin Ekeli Rønningsbakk" userId="187300ae-9cb6-416d-8a94-664ca977a24d" providerId="ADAL" clId="{00BA57EB-2D70-4805-ADC1-5A9049218C5B}" dt="2024-09-12T13:27:21.131" v="67" actId="6549"/>
              <pc2:cmMkLst xmlns:pc2="http://schemas.microsoft.com/office/powerpoint/2019/9/main/command">
                <pc:docMk/>
                <pc:sldMk cId="3809428704" sldId="268"/>
                <pc2:cmMk id="{F890DFE2-AA7F-4193-A6A0-323CEF6A01C0}"/>
              </pc2:cmMkLst>
            </pc226:cmChg>
          </p:ext>
        </pc:extLst>
      </pc:sldChg>
      <pc:sldChg chg="modSp mod">
        <pc:chgData name="Iselin Ekeli Rønningsbakk" userId="187300ae-9cb6-416d-8a94-664ca977a24d" providerId="ADAL" clId="{00BA57EB-2D70-4805-ADC1-5A9049218C5B}" dt="2024-09-12T11:52:15.308" v="1" actId="1076"/>
        <pc:sldMkLst>
          <pc:docMk/>
          <pc:sldMk cId="1400664593" sldId="275"/>
        </pc:sldMkLst>
        <pc:picChg chg="mod">
          <ac:chgData name="Iselin Ekeli Rønningsbakk" userId="187300ae-9cb6-416d-8a94-664ca977a24d" providerId="ADAL" clId="{00BA57EB-2D70-4805-ADC1-5A9049218C5B}" dt="2024-09-12T11:52:15.308" v="1" actId="1076"/>
          <ac:picMkLst>
            <pc:docMk/>
            <pc:sldMk cId="1400664593" sldId="275"/>
            <ac:picMk id="10" creationId="{EDD2A1DB-03B4-A540-E2CF-68A1C96AF138}"/>
          </ac:picMkLst>
        </pc:picChg>
      </pc:sldChg>
    </pc:docChg>
  </pc:docChgLst>
  <pc:docChgLst>
    <pc:chgData name="Lars Tennbakk Bockman" userId="S::lars.bockman@fornybarnorge.no::5a235df0-e381-4c4c-99ce-24b4b21fb9d1" providerId="AD" clId="Web-{49FDBC75-4CCE-CB32-F36A-1DA4126E09D9}"/>
    <pc:docChg chg="modSld">
      <pc:chgData name="Lars Tennbakk Bockman" userId="S::lars.bockman@fornybarnorge.no::5a235df0-e381-4c4c-99ce-24b4b21fb9d1" providerId="AD" clId="Web-{49FDBC75-4CCE-CB32-F36A-1DA4126E09D9}" dt="2024-04-03T08:36:42.371" v="1" actId="20577"/>
      <pc:docMkLst>
        <pc:docMk/>
      </pc:docMkLst>
    </pc:docChg>
  </pc:docChgLst>
  <pc:docChgLst>
    <pc:chgData name="Iselin Ekeli Rønningsbakk" userId="187300ae-9cb6-416d-8a94-664ca977a24d" providerId="ADAL" clId="{AC2F6FF7-F6D8-4AFE-B906-DC35355E9A54}"/>
    <pc:docChg chg="modSld">
      <pc:chgData name="Iselin Ekeli Rønningsbakk" userId="187300ae-9cb6-416d-8a94-664ca977a24d" providerId="ADAL" clId="{AC2F6FF7-F6D8-4AFE-B906-DC35355E9A54}" dt="2024-08-05T12:49:30.545" v="1" actId="122"/>
      <pc:docMkLst>
        <pc:docMk/>
      </pc:docMkLst>
      <pc:sldChg chg="modSp mod">
        <pc:chgData name="Iselin Ekeli Rønningsbakk" userId="187300ae-9cb6-416d-8a94-664ca977a24d" providerId="ADAL" clId="{AC2F6FF7-F6D8-4AFE-B906-DC35355E9A54}" dt="2024-08-05T12:49:30.545" v="1" actId="122"/>
        <pc:sldMkLst>
          <pc:docMk/>
          <pc:sldMk cId="362544367" sldId="264"/>
        </pc:sldMkLst>
        <pc:graphicFrameChg chg="modGraphic">
          <ac:chgData name="Iselin Ekeli Rønningsbakk" userId="187300ae-9cb6-416d-8a94-664ca977a24d" providerId="ADAL" clId="{AC2F6FF7-F6D8-4AFE-B906-DC35355E9A54}" dt="2024-08-05T12:49:30.545" v="1" actId="122"/>
          <ac:graphicFrameMkLst>
            <pc:docMk/>
            <pc:sldMk cId="362544367" sldId="264"/>
            <ac:graphicFrameMk id="12" creationId="{6772965F-CB17-3B6D-0530-7DDA24BA3BA3}"/>
          </ac:graphicFrameMkLst>
        </pc:graphicFrameChg>
      </pc:sldChg>
      <pc:sldChg chg="delCm">
        <pc:chgData name="Iselin Ekeli Rønningsbakk" userId="187300ae-9cb6-416d-8a94-664ca977a24d" providerId="ADAL" clId="{AC2F6FF7-F6D8-4AFE-B906-DC35355E9A54}" dt="2024-08-05T12:42:02.450" v="0"/>
        <pc:sldMkLst>
          <pc:docMk/>
          <pc:sldMk cId="4169780862" sldId="274"/>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C2F6FF7-F6D8-4AFE-B906-DC35355E9A54}" dt="2024-08-05T12:42:02.450" v="0"/>
              <pc2:cmMkLst xmlns:pc2="http://schemas.microsoft.com/office/powerpoint/2019/9/main/command">
                <pc:docMk/>
                <pc:sldMk cId="4169780862" sldId="274"/>
                <pc2:cmMk id="{2E9BC3A8-1C3E-41AF-825C-594DD1DF5CC5}"/>
              </pc2:cmMkLst>
            </pc226:cmChg>
          </p:ext>
        </pc:extLst>
      </pc:sldChg>
    </pc:docChg>
  </pc:docChgLst>
  <pc:docChgLst>
    <pc:chgData name="Iselin Ekeli Rønningsbakk" userId="187300ae-9cb6-416d-8a94-664ca977a24d" providerId="ADAL" clId="{0DF6054F-01A5-4628-8EFC-6C2F0860B282}"/>
    <pc:docChg chg="custSel addSld delSld modSld">
      <pc:chgData name="Iselin Ekeli Rønningsbakk" userId="187300ae-9cb6-416d-8a94-664ca977a24d" providerId="ADAL" clId="{0DF6054F-01A5-4628-8EFC-6C2F0860B282}" dt="2024-11-06T11:42:38.762" v="2113" actId="6549"/>
      <pc:docMkLst>
        <pc:docMk/>
      </pc:docMkLst>
      <pc:sldChg chg="modSp mod">
        <pc:chgData name="Iselin Ekeli Rønningsbakk" userId="187300ae-9cb6-416d-8a94-664ca977a24d" providerId="ADAL" clId="{0DF6054F-01A5-4628-8EFC-6C2F0860B282}" dt="2024-11-06T11:40:55.363" v="2112" actId="20577"/>
        <pc:sldMkLst>
          <pc:docMk/>
          <pc:sldMk cId="4148148830" sldId="259"/>
        </pc:sldMkLst>
        <pc:spChg chg="mod">
          <ac:chgData name="Iselin Ekeli Rønningsbakk" userId="187300ae-9cb6-416d-8a94-664ca977a24d" providerId="ADAL" clId="{0DF6054F-01A5-4628-8EFC-6C2F0860B282}" dt="2024-11-06T11:40:55.363" v="2112" actId="20577"/>
          <ac:spMkLst>
            <pc:docMk/>
            <pc:sldMk cId="4148148830" sldId="259"/>
            <ac:spMk id="4" creationId="{02B670F3-F503-EDCF-4447-49EB9200B55E}"/>
          </ac:spMkLst>
        </pc:spChg>
      </pc:sldChg>
      <pc:sldChg chg="add del setBg">
        <pc:chgData name="Iselin Ekeli Rønningsbakk" userId="187300ae-9cb6-416d-8a94-664ca977a24d" providerId="ADAL" clId="{0DF6054F-01A5-4628-8EFC-6C2F0860B282}" dt="2024-11-05T12:13:54.129" v="21"/>
        <pc:sldMkLst>
          <pc:docMk/>
          <pc:sldMk cId="1380827816" sldId="262"/>
        </pc:sldMkLst>
      </pc:sldChg>
    </pc:docChg>
  </pc:docChgLst>
  <pc:docChgLst>
    <pc:chgData name="Lars Tennbakk Bockman" userId="5a235df0-e381-4c4c-99ce-24b4b21fb9d1" providerId="ADAL" clId="{4DEB8D85-AF20-4D2D-BADC-997CA91D8BCE}"/>
    <pc:docChg chg="modSld">
      <pc:chgData name="Lars Tennbakk Bockman" userId="5a235df0-e381-4c4c-99ce-24b4b21fb9d1" providerId="ADAL" clId="{4DEB8D85-AF20-4D2D-BADC-997CA91D8BCE}" dt="2024-09-12T11:24:09.756" v="69" actId="20577"/>
      <pc:docMkLst>
        <pc:docMk/>
      </pc:docMkLst>
    </pc:docChg>
  </pc:docChgLst>
  <pc:docChgLst>
    <pc:chgData name="Iselin Ekeli Rønningsbakk" userId="187300ae-9cb6-416d-8a94-664ca977a24d" providerId="ADAL" clId="{CA485EF5-6DA2-4557-BD62-EC26CEFF2A42}"/>
    <pc:docChg chg="custSel modSld">
      <pc:chgData name="Iselin Ekeli Rønningsbakk" userId="187300ae-9cb6-416d-8a94-664ca977a24d" providerId="ADAL" clId="{CA485EF5-6DA2-4557-BD62-EC26CEFF2A42}" dt="2024-08-06T10:47:07.707" v="1558"/>
      <pc:docMkLst>
        <pc:docMk/>
      </pc:docMkLst>
    </pc:docChg>
  </pc:docChgLst>
  <pc:docChgLst>
    <pc:chgData name="Iselin Ekeli Rønningsbakk" userId="187300ae-9cb6-416d-8a94-664ca977a24d" providerId="ADAL" clId="{A1986C05-77AD-4C81-B532-0C47688F9970}"/>
    <pc:docChg chg="undo custSel addSld delSld modSld">
      <pc:chgData name="Iselin Ekeli Rønningsbakk" userId="187300ae-9cb6-416d-8a94-664ca977a24d" providerId="ADAL" clId="{A1986C05-77AD-4C81-B532-0C47688F9970}" dt="2024-09-10T14:13:09.831" v="2511" actId="14826"/>
      <pc:docMkLst>
        <pc:docMk/>
      </pc:docMkLst>
      <pc:sldChg chg="modSp mod">
        <pc:chgData name="Iselin Ekeli Rønningsbakk" userId="187300ae-9cb6-416d-8a94-664ca977a24d" providerId="ADAL" clId="{A1986C05-77AD-4C81-B532-0C47688F9970}" dt="2024-09-10T13:06:14.787" v="2508" actId="6549"/>
        <pc:sldMkLst>
          <pc:docMk/>
          <pc:sldMk cId="4148148830" sldId="259"/>
        </pc:sldMkLst>
        <pc:spChg chg="mod">
          <ac:chgData name="Iselin Ekeli Rønningsbakk" userId="187300ae-9cb6-416d-8a94-664ca977a24d" providerId="ADAL" clId="{A1986C05-77AD-4C81-B532-0C47688F9970}" dt="2024-09-10T13:06:14.787" v="2508" actId="6549"/>
          <ac:spMkLst>
            <pc:docMk/>
            <pc:sldMk cId="4148148830" sldId="259"/>
            <ac:spMk id="4" creationId="{02B670F3-F503-EDCF-4447-49EB9200B55E}"/>
          </ac:spMkLst>
        </pc:spChg>
      </pc:sldChg>
      <pc:sldChg chg="add del setBg">
        <pc:chgData name="Iselin Ekeli Rønningsbakk" userId="187300ae-9cb6-416d-8a94-664ca977a24d" providerId="ADAL" clId="{A1986C05-77AD-4C81-B532-0C47688F9970}" dt="2024-09-10T14:12:34.901" v="2510"/>
        <pc:sldMkLst>
          <pc:docMk/>
          <pc:sldMk cId="1380827816" sldId="262"/>
        </pc:sldMkLst>
      </pc:sldChg>
      <pc:sldChg chg="modSp mod modCm">
        <pc:chgData name="Iselin Ekeli Rønningsbakk" userId="187300ae-9cb6-416d-8a94-664ca977a24d" providerId="ADAL" clId="{A1986C05-77AD-4C81-B532-0C47688F9970}" dt="2024-09-10T13:04:35.014" v="2361" actId="255"/>
        <pc:sldMkLst>
          <pc:docMk/>
          <pc:sldMk cId="3809428704" sldId="268"/>
        </pc:sldMkLst>
        <pc:spChg chg="mod">
          <ac:chgData name="Iselin Ekeli Rønningsbakk" userId="187300ae-9cb6-416d-8a94-664ca977a24d" providerId="ADAL" clId="{A1986C05-77AD-4C81-B532-0C47688F9970}" dt="2024-09-10T13:04:35.014" v="2361" actId="255"/>
          <ac:spMkLst>
            <pc:docMk/>
            <pc:sldMk cId="3809428704" sldId="268"/>
            <ac:spMk id="2" creationId="{E225F7EA-99E6-543D-3D1D-6EACC2C8D6E1}"/>
          </ac:spMkLst>
        </pc:spChg>
        <pc:spChg chg="mod">
          <ac:chgData name="Iselin Ekeli Rønningsbakk" userId="187300ae-9cb6-416d-8a94-664ca977a24d" providerId="ADAL" clId="{A1986C05-77AD-4C81-B532-0C47688F9970}" dt="2024-09-10T12:50:19.590" v="1691" actId="6549"/>
          <ac:spMkLst>
            <pc:docMk/>
            <pc:sldMk cId="3809428704" sldId="268"/>
            <ac:spMk id="3" creationId="{8A3EFEB1-D7F7-A46E-7DED-AE462CEAB1A0}"/>
          </ac:spMkLst>
        </pc:spChg>
        <pc:spChg chg="mod">
          <ac:chgData name="Iselin Ekeli Rønningsbakk" userId="187300ae-9cb6-416d-8a94-664ca977a24d" providerId="ADAL" clId="{A1986C05-77AD-4C81-B532-0C47688F9970}" dt="2024-09-10T12:57:50.715" v="1830" actId="6549"/>
          <ac:spMkLst>
            <pc:docMk/>
            <pc:sldMk cId="3809428704" sldId="268"/>
            <ac:spMk id="4" creationId="{BE7CE246-E4ED-6235-23CC-FAC201DE393A}"/>
          </ac:spMkLst>
        </pc:spChg>
        <pc:spChg chg="mod">
          <ac:chgData name="Iselin Ekeli Rønningsbakk" userId="187300ae-9cb6-416d-8a94-664ca977a24d" providerId="ADAL" clId="{A1986C05-77AD-4C81-B532-0C47688F9970}" dt="2024-09-10T12:47:17.943" v="1449" actId="6549"/>
          <ac:spMkLst>
            <pc:docMk/>
            <pc:sldMk cId="3809428704" sldId="268"/>
            <ac:spMk id="27" creationId="{D4479EF9-3012-3964-A9D0-6C16A3C05105}"/>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A1986C05-77AD-4C81-B532-0C47688F9970}" dt="2024-09-10T13:04:15.987" v="2360" actId="6549"/>
              <pc2:cmMkLst xmlns:pc2="http://schemas.microsoft.com/office/powerpoint/2019/9/main/command">
                <pc:docMk/>
                <pc:sldMk cId="3809428704" sldId="268"/>
                <pc2:cmMk id="{1B14C4AE-585E-44BD-92D7-68A814F4B6F7}"/>
              </pc2:cmMkLst>
            </pc226:cmChg>
          </p:ext>
        </pc:extLst>
      </pc:sldChg>
    </pc:docChg>
  </pc:docChgLst>
  <pc:docChgLst>
    <pc:chgData name="Lars Tennbakk Bockman" userId="5a235df0-e381-4c4c-99ce-24b4b21fb9d1" providerId="ADAL" clId="{A05AB3F1-F083-414B-ACDB-A47E65D9BE65}"/>
    <pc:docChg chg="modSld">
      <pc:chgData name="Lars Tennbakk Bockman" userId="5a235df0-e381-4c4c-99ce-24b4b21fb9d1" providerId="ADAL" clId="{A05AB3F1-F083-414B-ACDB-A47E65D9BE65}" dt="2024-11-04T12:56:53.675" v="228" actId="20577"/>
      <pc:docMkLst>
        <pc:docMk/>
      </pc:docMkLst>
      <pc:sldChg chg="modSp mod">
        <pc:chgData name="Lars Tennbakk Bockman" userId="5a235df0-e381-4c4c-99ce-24b4b21fb9d1" providerId="ADAL" clId="{A05AB3F1-F083-414B-ACDB-A47E65D9BE65}" dt="2024-11-04T12:55:06.176" v="27" actId="20578"/>
        <pc:sldMkLst>
          <pc:docMk/>
          <pc:sldMk cId="3149972175" sldId="261"/>
        </pc:sldMkLst>
        <pc:spChg chg="mod">
          <ac:chgData name="Lars Tennbakk Bockman" userId="5a235df0-e381-4c4c-99ce-24b4b21fb9d1" providerId="ADAL" clId="{A05AB3F1-F083-414B-ACDB-A47E65D9BE65}" dt="2024-11-04T12:55:06.176" v="27" actId="20578"/>
          <ac:spMkLst>
            <pc:docMk/>
            <pc:sldMk cId="3149972175" sldId="261"/>
            <ac:spMk id="15" creationId="{71CD328A-FCBF-98DB-A3A2-36A13A7E9980}"/>
          </ac:spMkLst>
        </pc:spChg>
      </pc:sldChg>
      <pc:sldChg chg="modSp mod">
        <pc:chgData name="Lars Tennbakk Bockman" userId="5a235df0-e381-4c4c-99ce-24b4b21fb9d1" providerId="ADAL" clId="{A05AB3F1-F083-414B-ACDB-A47E65D9BE65}" dt="2024-11-04T12:55:46.567" v="81" actId="20577"/>
        <pc:sldMkLst>
          <pc:docMk/>
          <pc:sldMk cId="964345901" sldId="269"/>
        </pc:sldMkLst>
        <pc:spChg chg="mod">
          <ac:chgData name="Lars Tennbakk Bockman" userId="5a235df0-e381-4c4c-99ce-24b4b21fb9d1" providerId="ADAL" clId="{A05AB3F1-F083-414B-ACDB-A47E65D9BE65}" dt="2024-11-04T12:55:46.567" v="81" actId="20577"/>
          <ac:spMkLst>
            <pc:docMk/>
            <pc:sldMk cId="964345901" sldId="269"/>
            <ac:spMk id="15" creationId="{04DCDA78-71F1-811A-A7B3-AF6C80100E58}"/>
          </ac:spMkLst>
        </pc:spChg>
      </pc:sldChg>
      <pc:sldChg chg="modSp mod modCm">
        <pc:chgData name="Lars Tennbakk Bockman" userId="5a235df0-e381-4c4c-99ce-24b4b21fb9d1" providerId="ADAL" clId="{A05AB3F1-F083-414B-ACDB-A47E65D9BE65}" dt="2024-11-04T12:56:53.675" v="228" actId="20577"/>
        <pc:sldMkLst>
          <pc:docMk/>
          <pc:sldMk cId="4275014000" sldId="270"/>
        </pc:sldMkLst>
        <pc:spChg chg="mod">
          <ac:chgData name="Lars Tennbakk Bockman" userId="5a235df0-e381-4c4c-99ce-24b4b21fb9d1" providerId="ADAL" clId="{A05AB3F1-F083-414B-ACDB-A47E65D9BE65}" dt="2024-11-04T12:56:53.675" v="228" actId="20577"/>
          <ac:spMkLst>
            <pc:docMk/>
            <pc:sldMk cId="4275014000" sldId="270"/>
            <ac:spMk id="14" creationId="{21531C8D-908F-3C5D-76AA-208A0DF8D559}"/>
          </ac:spMkLst>
        </pc:spChg>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A05AB3F1-F083-414B-ACDB-A47E65D9BE65}" dt="2024-11-04T12:56:53.675" v="228" actId="20577"/>
              <pc2:cmMkLst xmlns:pc2="http://schemas.microsoft.com/office/powerpoint/2019/9/main/command">
                <pc:docMk/>
                <pc:sldMk cId="4275014000" sldId="270"/>
                <pc2:cmMk id="{5C8E7654-4B40-40DB-A81E-510CDC7753C2}"/>
              </pc2:cmMkLst>
            </pc226:cmChg>
          </p:ext>
        </pc:extLst>
      </pc:sldChg>
    </pc:docChg>
  </pc:docChgLst>
  <pc:docChgLst>
    <pc:chgData name="Lars Tennbakk Bockman" userId="5a235df0-e381-4c4c-99ce-24b4b21fb9d1" providerId="ADAL" clId="{A4077F93-E2AB-46E2-80E5-72704175BD0D}"/>
    <pc:docChg chg="undo custSel modSld replTag">
      <pc:chgData name="Lars Tennbakk Bockman" userId="5a235df0-e381-4c4c-99ce-24b4b21fb9d1" providerId="ADAL" clId="{A4077F93-E2AB-46E2-80E5-72704175BD0D}" dt="2024-04-24T08:36:36.047" v="2479"/>
      <pc:docMkLst>
        <pc:docMk/>
      </pc:docMkLst>
    </pc:docChg>
  </pc:docChgLst>
  <pc:docChgLst>
    <pc:chgData name="Iselin Ekeli Rønningsbakk" userId="187300ae-9cb6-416d-8a94-664ca977a24d" providerId="ADAL" clId="{9B70D854-A452-4942-8D56-AD61F5B81B85}"/>
    <pc:docChg chg="modSld">
      <pc:chgData name="Iselin Ekeli Rønningsbakk" userId="187300ae-9cb6-416d-8a94-664ca977a24d" providerId="ADAL" clId="{9B70D854-A452-4942-8D56-AD61F5B81B85}" dt="2024-04-11T12:51:18.637" v="644" actId="6549"/>
      <pc:docMkLst>
        <pc:docMk/>
      </pc:docMkLst>
      <pc:sldChg chg="modSp mod">
        <pc:chgData name="Iselin Ekeli Rønningsbakk" userId="187300ae-9cb6-416d-8a94-664ca977a24d" providerId="ADAL" clId="{9B70D854-A452-4942-8D56-AD61F5B81B85}" dt="2024-04-11T12:51:18.637" v="644" actId="6549"/>
        <pc:sldMkLst>
          <pc:docMk/>
          <pc:sldMk cId="362544367" sldId="264"/>
        </pc:sldMkLst>
        <pc:spChg chg="mod">
          <ac:chgData name="Iselin Ekeli Rønningsbakk" userId="187300ae-9cb6-416d-8a94-664ca977a24d" providerId="ADAL" clId="{9B70D854-A452-4942-8D56-AD61F5B81B85}" dt="2024-04-11T12:51:18.637" v="644" actId="6549"/>
          <ac:spMkLst>
            <pc:docMk/>
            <pc:sldMk cId="362544367" sldId="264"/>
            <ac:spMk id="2" creationId="{5213922F-444B-9587-AFC4-5C4C6A8D8FDB}"/>
          </ac:spMkLst>
        </pc:spChg>
      </pc:sldChg>
    </pc:docChg>
  </pc:docChgLst>
  <pc:docChgLst>
    <pc:chgData name="Lars Tennbakk Bockman" userId="S::lars.bockman@fornybarnorge.no::5a235df0-e381-4c4c-99ce-24b4b21fb9d1" providerId="AD" clId="Web-{1A8F27FA-4149-B5EE-0076-986A53F64FF3}"/>
    <pc:docChg chg="modSld">
      <pc:chgData name="Lars Tennbakk Bockman" userId="S::lars.bockman@fornybarnorge.no::5a235df0-e381-4c4c-99ce-24b4b21fb9d1" providerId="AD" clId="Web-{1A8F27FA-4149-B5EE-0076-986A53F64FF3}" dt="2024-11-05T16:04:53.866" v="171" actId="20577"/>
      <pc:docMkLst>
        <pc:docMk/>
      </pc:docMkLst>
      <pc:sldChg chg="modSp modCm">
        <pc:chgData name="Lars Tennbakk Bockman" userId="S::lars.bockman@fornybarnorge.no::5a235df0-e381-4c4c-99ce-24b4b21fb9d1" providerId="AD" clId="Web-{1A8F27FA-4149-B5EE-0076-986A53F64FF3}" dt="2024-11-05T16:04:53.866" v="171" actId="20577"/>
        <pc:sldMkLst>
          <pc:docMk/>
          <pc:sldMk cId="3149972175" sldId="261"/>
        </pc:sldMkLst>
        <pc:spChg chg="mod">
          <ac:chgData name="Lars Tennbakk Bockman" userId="S::lars.bockman@fornybarnorge.no::5a235df0-e381-4c4c-99ce-24b4b21fb9d1" providerId="AD" clId="Web-{1A8F27FA-4149-B5EE-0076-986A53F64FF3}" dt="2024-11-05T16:04:53.866" v="171" actId="20577"/>
          <ac:spMkLst>
            <pc:docMk/>
            <pc:sldMk cId="3149972175" sldId="261"/>
            <ac:spMk id="15" creationId="{71CD328A-FCBF-98DB-A3A2-36A13A7E9980}"/>
          </ac:spMkLst>
        </pc:spChg>
        <pc:extLst>
          <p:ext xmlns:p="http://schemas.openxmlformats.org/presentationml/2006/main" uri="{D6D511B9-2390-475A-947B-AFAB55BFBCF1}">
            <pc226:cmChg xmlns:pc226="http://schemas.microsoft.com/office/powerpoint/2022/06/main/command" chg="mod">
              <pc226:chgData name="Lars Tennbakk Bockman" userId="S::lars.bockman@fornybarnorge.no::5a235df0-e381-4c4c-99ce-24b4b21fb9d1" providerId="AD" clId="Web-{1A8F27FA-4149-B5EE-0076-986A53F64FF3}" dt="2024-11-05T16:04:53.866" v="171" actId="20577"/>
              <pc2:cmMkLst xmlns:pc2="http://schemas.microsoft.com/office/powerpoint/2019/9/main/command">
                <pc:docMk/>
                <pc:sldMk cId="3149972175" sldId="261"/>
                <pc2:cmMk id="{B2AB7FB4-3C6C-46E5-BB9C-AF5DEEDB46EB}"/>
              </pc2:cmMkLst>
            </pc226:cmChg>
          </p:ext>
        </pc:extLst>
      </pc:sldChg>
    </pc:docChg>
  </pc:docChgLst>
  <pc:docChgLst>
    <pc:chgData name="Lars Bockman" userId="5a235df0-e381-4c4c-99ce-24b4b21fb9d1" providerId="ADAL" clId="{EDABE23E-248D-4ED0-A77F-ADFCEC09D289}"/>
    <pc:docChg chg="undo redo custSel addSld delSld modSld sldOrd replTag">
      <pc:chgData name="Lars Bockman" userId="5a235df0-e381-4c4c-99ce-24b4b21fb9d1" providerId="ADAL" clId="{EDABE23E-248D-4ED0-A77F-ADFCEC09D289}" dt="2024-06-04T11:03:29.173" v="9429"/>
      <pc:docMkLst>
        <pc:docMk/>
      </pc:docMkLst>
      <pc:sldChg chg="modSp mod">
        <pc:chgData name="Lars Bockman" userId="5a235df0-e381-4c4c-99ce-24b4b21fb9d1" providerId="ADAL" clId="{EDABE23E-248D-4ED0-A77F-ADFCEC09D289}" dt="2024-06-04T11:03:29.173" v="9429"/>
        <pc:sldMkLst>
          <pc:docMk/>
          <pc:sldMk cId="4148148830" sldId="259"/>
        </pc:sldMkLst>
        <pc:spChg chg="mod">
          <ac:chgData name="Lars Bockman" userId="5a235df0-e381-4c4c-99ce-24b4b21fb9d1" providerId="ADAL" clId="{EDABE23E-248D-4ED0-A77F-ADFCEC09D289}" dt="2024-06-04T11:03:29.173" v="9429"/>
          <ac:spMkLst>
            <pc:docMk/>
            <pc:sldMk cId="4148148830" sldId="259"/>
            <ac:spMk id="4" creationId="{02B670F3-F503-EDCF-4447-49EB9200B55E}"/>
          </ac:spMkLst>
        </pc:spChg>
      </pc:sldChg>
      <pc:sldChg chg="addSp delSp modSp mod">
        <pc:chgData name="Lars Bockman" userId="5a235df0-e381-4c4c-99ce-24b4b21fb9d1" providerId="ADAL" clId="{EDABE23E-248D-4ED0-A77F-ADFCEC09D289}" dt="2024-06-03T08:20:31.189" v="6093" actId="27636"/>
        <pc:sldMkLst>
          <pc:docMk/>
          <pc:sldMk cId="3149972175" sldId="261"/>
        </pc:sldMkLst>
        <pc:spChg chg="mod">
          <ac:chgData name="Lars Bockman" userId="5a235df0-e381-4c4c-99ce-24b4b21fb9d1" providerId="ADAL" clId="{EDABE23E-248D-4ED0-A77F-ADFCEC09D289}" dt="2024-05-27T10:30:40.015" v="3" actId="948"/>
          <ac:spMkLst>
            <pc:docMk/>
            <pc:sldMk cId="3149972175" sldId="261"/>
            <ac:spMk id="2" creationId="{EB808BFC-B71A-C9E5-5827-2A0376474563}"/>
          </ac:spMkLst>
        </pc:spChg>
        <pc:spChg chg="add del mod modVis">
          <ac:chgData name="Lars Bockman" userId="5a235df0-e381-4c4c-99ce-24b4b21fb9d1" providerId="ADAL" clId="{EDABE23E-248D-4ED0-A77F-ADFCEC09D289}" dt="2024-05-27T10:30:40.064" v="26"/>
          <ac:spMkLst>
            <pc:docMk/>
            <pc:sldMk cId="3149972175" sldId="261"/>
            <ac:spMk id="3" creationId="{F8604F48-A325-E667-0300-236E50FE56F8}"/>
          </ac:spMkLst>
        </pc:spChg>
        <pc:spChg chg="mod">
          <ac:chgData name="Lars Bockman" userId="5a235df0-e381-4c4c-99ce-24b4b21fb9d1" providerId="ADAL" clId="{EDABE23E-248D-4ED0-A77F-ADFCEC09D289}" dt="2024-06-03T08:20:31.189" v="6093" actId="27636"/>
          <ac:spMkLst>
            <pc:docMk/>
            <pc:sldMk cId="3149972175" sldId="261"/>
            <ac:spMk id="15" creationId="{71CD328A-FCBF-98DB-A3A2-36A13A7E9980}"/>
          </ac:spMkLst>
        </pc:spChg>
        <pc:graphicFrameChg chg="mod">
          <ac:chgData name="Lars Bockman" userId="5a235df0-e381-4c4c-99ce-24b4b21fb9d1" providerId="ADAL" clId="{EDABE23E-248D-4ED0-A77F-ADFCEC09D289}" dt="2024-05-27T10:30:40.064" v="28"/>
          <ac:graphicFrameMkLst>
            <pc:docMk/>
            <pc:sldMk cId="3149972175" sldId="261"/>
            <ac:graphicFrameMk id="5" creationId="{9E8B56EC-7292-D1FD-439F-B85706CC2184}"/>
          </ac:graphicFrameMkLst>
        </pc:graphicFrameChg>
      </pc:sldChg>
      <pc:sldChg chg="addSp modSp mod">
        <pc:chgData name="Lars Bockman" userId="5a235df0-e381-4c4c-99ce-24b4b21fb9d1" providerId="ADAL" clId="{EDABE23E-248D-4ED0-A77F-ADFCEC09D289}" dt="2024-06-04T07:31:53.165" v="7604" actId="20577"/>
        <pc:sldMkLst>
          <pc:docMk/>
          <pc:sldMk cId="362544367" sldId="264"/>
        </pc:sldMkLst>
        <pc:graphicFrameChg chg="modGraphic">
          <ac:chgData name="Lars Bockman" userId="5a235df0-e381-4c4c-99ce-24b4b21fb9d1" providerId="ADAL" clId="{EDABE23E-248D-4ED0-A77F-ADFCEC09D289}" dt="2024-06-04T07:31:53.165" v="7604" actId="20577"/>
          <ac:graphicFrameMkLst>
            <pc:docMk/>
            <pc:sldMk cId="362544367" sldId="264"/>
            <ac:graphicFrameMk id="5" creationId="{131A36CF-B9F9-5E74-5113-847B2A062B33}"/>
          </ac:graphicFrameMkLst>
        </pc:graphicFrameChg>
        <pc:graphicFrameChg chg="add mod modGraphic">
          <ac:chgData name="Lars Bockman" userId="5a235df0-e381-4c4c-99ce-24b4b21fb9d1" providerId="ADAL" clId="{EDABE23E-248D-4ED0-A77F-ADFCEC09D289}" dt="2024-06-04T07:28:35.035" v="7396" actId="12385"/>
          <ac:graphicFrameMkLst>
            <pc:docMk/>
            <pc:sldMk cId="362544367" sldId="264"/>
            <ac:graphicFrameMk id="10" creationId="{17380921-DCD0-F301-C201-2C759E302F6F}"/>
          </ac:graphicFrameMkLst>
        </pc:graphicFrameChg>
      </pc:sldChg>
      <pc:sldChg chg="addSp delSp modSp mod">
        <pc:chgData name="Lars Bockman" userId="5a235df0-e381-4c4c-99ce-24b4b21fb9d1" providerId="ADAL" clId="{EDABE23E-248D-4ED0-A77F-ADFCEC09D289}" dt="2024-06-03T08:52:24.354" v="7050" actId="20577"/>
        <pc:sldMkLst>
          <pc:docMk/>
          <pc:sldMk cId="3809428704" sldId="268"/>
        </pc:sldMkLst>
        <pc:spChg chg="del mod">
          <ac:chgData name="Lars Bockman" userId="5a235df0-e381-4c4c-99ce-24b4b21fb9d1" providerId="ADAL" clId="{EDABE23E-248D-4ED0-A77F-ADFCEC09D289}" dt="2024-05-27T11:13:02.284" v="5274"/>
          <ac:spMkLst>
            <pc:docMk/>
            <pc:sldMk cId="3809428704" sldId="268"/>
            <ac:spMk id="2" creationId="{66C22A9D-07FF-93EC-D1C3-082D18FF3201}"/>
          </ac:spMkLst>
        </pc:spChg>
        <pc:spChg chg="mod">
          <ac:chgData name="Lars Bockman" userId="5a235df0-e381-4c4c-99ce-24b4b21fb9d1" providerId="ADAL" clId="{EDABE23E-248D-4ED0-A77F-ADFCEC09D289}" dt="2024-06-03T08:52:24.354" v="7050" actId="20577"/>
          <ac:spMkLst>
            <pc:docMk/>
            <pc:sldMk cId="3809428704" sldId="268"/>
            <ac:spMk id="3" creationId="{8A3EFEB1-D7F7-A46E-7DED-AE462CEAB1A0}"/>
          </ac:spMkLst>
        </pc:spChg>
        <pc:spChg chg="add mod">
          <ac:chgData name="Lars Bockman" userId="5a235df0-e381-4c4c-99ce-24b4b21fb9d1" providerId="ADAL" clId="{EDABE23E-248D-4ED0-A77F-ADFCEC09D289}" dt="2024-06-03T08:50:51.461" v="6851" actId="20577"/>
          <ac:spMkLst>
            <pc:docMk/>
            <pc:sldMk cId="3809428704" sldId="268"/>
            <ac:spMk id="4" creationId="{EDE8794F-575C-3BB7-2A52-BE419AB5A1C1}"/>
          </ac:spMkLst>
        </pc:spChg>
      </pc:sldChg>
      <pc:sldChg chg="addSp delSp modSp mod">
        <pc:chgData name="Lars Bockman" userId="5a235df0-e381-4c4c-99ce-24b4b21fb9d1" providerId="ADAL" clId="{EDABE23E-248D-4ED0-A77F-ADFCEC09D289}" dt="2024-06-04T08:07:25.200" v="8913" actId="20577"/>
        <pc:sldMkLst>
          <pc:docMk/>
          <pc:sldMk cId="964345901" sldId="269"/>
        </pc:sldMkLst>
        <pc:spChg chg="add del mod modVis">
          <ac:chgData name="Lars Bockman" userId="5a235df0-e381-4c4c-99ce-24b4b21fb9d1" providerId="ADAL" clId="{EDABE23E-248D-4ED0-A77F-ADFCEC09D289}" dt="2024-06-04T08:04:16.044" v="8445"/>
          <ac:spMkLst>
            <pc:docMk/>
            <pc:sldMk cId="964345901" sldId="269"/>
            <ac:spMk id="6" creationId="{E4AA122A-1ADB-ACE3-C0A0-8B0E2DB811EC}"/>
          </ac:spMkLst>
        </pc:spChg>
        <pc:spChg chg="add del mod modVis">
          <ac:chgData name="Lars Bockman" userId="5a235df0-e381-4c4c-99ce-24b4b21fb9d1" providerId="ADAL" clId="{EDABE23E-248D-4ED0-A77F-ADFCEC09D289}" dt="2024-06-04T08:04:17.274" v="8475"/>
          <ac:spMkLst>
            <pc:docMk/>
            <pc:sldMk cId="964345901" sldId="269"/>
            <ac:spMk id="8" creationId="{7921233E-1745-27F3-EB66-8AB9AADBF919}"/>
          </ac:spMkLst>
        </pc:spChg>
        <pc:spChg chg="mod">
          <ac:chgData name="Lars Bockman" userId="5a235df0-e381-4c4c-99ce-24b4b21fb9d1" providerId="ADAL" clId="{EDABE23E-248D-4ED0-A77F-ADFCEC09D289}" dt="2024-06-04T08:04:17.259" v="8452" actId="948"/>
          <ac:spMkLst>
            <pc:docMk/>
            <pc:sldMk cId="964345901" sldId="269"/>
            <ac:spMk id="11" creationId="{C9D230B1-551A-0E7A-96AB-ADE59A906758}"/>
          </ac:spMkLst>
        </pc:spChg>
        <pc:spChg chg="mod">
          <ac:chgData name="Lars Bockman" userId="5a235df0-e381-4c4c-99ce-24b4b21fb9d1" providerId="ADAL" clId="{EDABE23E-248D-4ED0-A77F-ADFCEC09D289}" dt="2024-06-04T08:07:25.200" v="8913" actId="20577"/>
          <ac:spMkLst>
            <pc:docMk/>
            <pc:sldMk cId="964345901" sldId="269"/>
            <ac:spMk id="15" creationId="{04DCDA78-71F1-811A-A7B3-AF6C80100E58}"/>
          </ac:spMkLst>
        </pc:spChg>
        <pc:graphicFrameChg chg="mod">
          <ac:chgData name="Lars Bockman" userId="5a235df0-e381-4c4c-99ce-24b4b21fb9d1" providerId="ADAL" clId="{EDABE23E-248D-4ED0-A77F-ADFCEC09D289}" dt="2024-06-04T08:04:17.274" v="8477"/>
          <ac:graphicFrameMkLst>
            <pc:docMk/>
            <pc:sldMk cId="964345901" sldId="269"/>
            <ac:graphicFrameMk id="7" creationId="{4079E723-2D8B-9E39-E93A-0F21F77BD225}"/>
          </ac:graphicFrameMkLst>
        </pc:graphicFrameChg>
        <pc:picChg chg="mod">
          <ac:chgData name="Lars Bockman" userId="5a235df0-e381-4c4c-99ce-24b4b21fb9d1" providerId="ADAL" clId="{EDABE23E-248D-4ED0-A77F-ADFCEC09D289}" dt="2024-05-31T13:42:45.017" v="5357" actId="1076"/>
          <ac:picMkLst>
            <pc:docMk/>
            <pc:sldMk cId="964345901" sldId="269"/>
            <ac:picMk id="4" creationId="{F1209CBB-C9AB-BA6E-3FAE-5B8063D6E61B}"/>
          </ac:picMkLst>
        </pc:picChg>
        <pc:picChg chg="mod">
          <ac:chgData name="Lars Bockman" userId="5a235df0-e381-4c4c-99ce-24b4b21fb9d1" providerId="ADAL" clId="{EDABE23E-248D-4ED0-A77F-ADFCEC09D289}" dt="2024-06-04T07:25:30.392" v="7391" actId="14826"/>
          <ac:picMkLst>
            <pc:docMk/>
            <pc:sldMk cId="964345901" sldId="269"/>
            <ac:picMk id="9" creationId="{D21B8C53-AA53-A852-4492-9BA4D601B04E}"/>
          </ac:picMkLst>
        </pc:picChg>
        <pc:picChg chg="mod">
          <ac:chgData name="Lars Bockman" userId="5a235df0-e381-4c4c-99ce-24b4b21fb9d1" providerId="ADAL" clId="{EDABE23E-248D-4ED0-A77F-ADFCEC09D289}" dt="2024-05-31T13:42:52.147" v="5359" actId="14826"/>
          <ac:picMkLst>
            <pc:docMk/>
            <pc:sldMk cId="964345901" sldId="269"/>
            <ac:picMk id="19" creationId="{48D81E10-A362-0BE0-5A29-09482A073F28}"/>
          </ac:picMkLst>
        </pc:picChg>
      </pc:sldChg>
      <pc:sldChg chg="addSp delSp modSp mod">
        <pc:chgData name="Lars Bockman" userId="5a235df0-e381-4c4c-99ce-24b4b21fb9d1" providerId="ADAL" clId="{EDABE23E-248D-4ED0-A77F-ADFCEC09D289}" dt="2024-06-04T08:10:24.938" v="9202"/>
        <pc:sldMkLst>
          <pc:docMk/>
          <pc:sldMk cId="4275014000" sldId="270"/>
        </pc:sldMkLst>
        <pc:spChg chg="add del mod modVis">
          <ac:chgData name="Lars Bockman" userId="5a235df0-e381-4c4c-99ce-24b4b21fb9d1" providerId="ADAL" clId="{EDABE23E-248D-4ED0-A77F-ADFCEC09D289}" dt="2024-06-04T08:10:24.932" v="9200"/>
          <ac:spMkLst>
            <pc:docMk/>
            <pc:sldMk cId="4275014000" sldId="270"/>
            <ac:spMk id="8" creationId="{2000083C-67F4-2F8F-C863-6489F3042630}"/>
          </ac:spMkLst>
        </pc:spChg>
        <pc:spChg chg="mod">
          <ac:chgData name="Lars Bockman" userId="5a235df0-e381-4c4c-99ce-24b4b21fb9d1" providerId="ADAL" clId="{EDABE23E-248D-4ED0-A77F-ADFCEC09D289}" dt="2024-06-04T08:10:24.904" v="9177" actId="948"/>
          <ac:spMkLst>
            <pc:docMk/>
            <pc:sldMk cId="4275014000" sldId="270"/>
            <ac:spMk id="11" creationId="{C9D230B1-551A-0E7A-96AB-ADE59A906758}"/>
          </ac:spMkLst>
        </pc:spChg>
        <pc:spChg chg="mod">
          <ac:chgData name="Lars Bockman" userId="5a235df0-e381-4c4c-99ce-24b4b21fb9d1" providerId="ADAL" clId="{EDABE23E-248D-4ED0-A77F-ADFCEC09D289}" dt="2024-06-04T08:08:42.084" v="9173" actId="1076"/>
          <ac:spMkLst>
            <pc:docMk/>
            <pc:sldMk cId="4275014000" sldId="270"/>
            <ac:spMk id="14" creationId="{21531C8D-908F-3C5D-76AA-208A0DF8D559}"/>
          </ac:spMkLst>
        </pc:spChg>
        <pc:graphicFrameChg chg="mod">
          <ac:chgData name="Lars Bockman" userId="5a235df0-e381-4c4c-99ce-24b4b21fb9d1" providerId="ADAL" clId="{EDABE23E-248D-4ED0-A77F-ADFCEC09D289}" dt="2024-06-04T08:10:24.938" v="9202"/>
          <ac:graphicFrameMkLst>
            <pc:docMk/>
            <pc:sldMk cId="4275014000" sldId="270"/>
            <ac:graphicFrameMk id="9" creationId="{9A0A2B6D-88E9-5295-3A1E-C54929634722}"/>
          </ac:graphicFrameMkLst>
        </pc:graphicFrameChg>
        <pc:picChg chg="mod">
          <ac:chgData name="Lars Bockman" userId="5a235df0-e381-4c4c-99ce-24b4b21fb9d1" providerId="ADAL" clId="{EDABE23E-248D-4ED0-A77F-ADFCEC09D289}" dt="2024-05-31T13:42:58.616" v="5360" actId="14826"/>
          <ac:picMkLst>
            <pc:docMk/>
            <pc:sldMk cId="4275014000" sldId="270"/>
            <ac:picMk id="4" creationId="{333A123B-CC7B-438C-45B1-FD90C4A986EA}"/>
          </ac:picMkLst>
        </pc:picChg>
        <pc:picChg chg="mod">
          <ac:chgData name="Lars Bockman" userId="5a235df0-e381-4c4c-99ce-24b4b21fb9d1" providerId="ADAL" clId="{EDABE23E-248D-4ED0-A77F-ADFCEC09D289}" dt="2024-06-04T07:49:30.126" v="8049" actId="14826"/>
          <ac:picMkLst>
            <pc:docMk/>
            <pc:sldMk cId="4275014000" sldId="270"/>
            <ac:picMk id="5" creationId="{1FC70556-B41D-FA15-EDBD-21B7105AEC8B}"/>
          </ac:picMkLst>
        </pc:picChg>
        <pc:picChg chg="mod">
          <ac:chgData name="Lars Bockman" userId="5a235df0-e381-4c4c-99ce-24b4b21fb9d1" providerId="ADAL" clId="{EDABE23E-248D-4ED0-A77F-ADFCEC09D289}" dt="2024-05-31T13:43:03.202" v="5361" actId="14826"/>
          <ac:picMkLst>
            <pc:docMk/>
            <pc:sldMk cId="4275014000" sldId="270"/>
            <ac:picMk id="6" creationId="{E247D54D-3951-79FF-87AE-26509570666F}"/>
          </ac:picMkLst>
        </pc:picChg>
      </pc:sldChg>
      <pc:sldChg chg="modSp mod">
        <pc:chgData name="Lars Bockman" userId="5a235df0-e381-4c4c-99ce-24b4b21fb9d1" providerId="ADAL" clId="{EDABE23E-248D-4ED0-A77F-ADFCEC09D289}" dt="2024-06-04T07:39:26.273" v="8046" actId="20577"/>
        <pc:sldMkLst>
          <pc:docMk/>
          <pc:sldMk cId="4169780862" sldId="274"/>
        </pc:sldMkLst>
        <pc:graphicFrameChg chg="modGraphic">
          <ac:chgData name="Lars Bockman" userId="5a235df0-e381-4c4c-99ce-24b4b21fb9d1" providerId="ADAL" clId="{EDABE23E-248D-4ED0-A77F-ADFCEC09D289}" dt="2024-06-04T07:37:16.945" v="7924" actId="20577"/>
          <ac:graphicFrameMkLst>
            <pc:docMk/>
            <pc:sldMk cId="4169780862" sldId="274"/>
            <ac:graphicFrameMk id="3" creationId="{C11B810A-CBB4-85BA-0F71-0E261F64A84A}"/>
          </ac:graphicFrameMkLst>
        </pc:graphicFrameChg>
        <pc:graphicFrameChg chg="modGraphic">
          <ac:chgData name="Lars Bockman" userId="5a235df0-e381-4c4c-99ce-24b4b21fb9d1" providerId="ADAL" clId="{EDABE23E-248D-4ED0-A77F-ADFCEC09D289}" dt="2024-06-04T07:39:26.273" v="8046" actId="20577"/>
          <ac:graphicFrameMkLst>
            <pc:docMk/>
            <pc:sldMk cId="4169780862" sldId="274"/>
            <ac:graphicFrameMk id="7" creationId="{2706DAED-C870-5851-E0A8-73F89F01C778}"/>
          </ac:graphicFrameMkLst>
        </pc:graphicFrameChg>
        <pc:graphicFrameChg chg="modGraphic">
          <ac:chgData name="Lars Bockman" userId="5a235df0-e381-4c4c-99ce-24b4b21fb9d1" providerId="ADAL" clId="{EDABE23E-248D-4ED0-A77F-ADFCEC09D289}" dt="2024-06-04T07:34:17.021" v="7767" actId="20577"/>
          <ac:graphicFrameMkLst>
            <pc:docMk/>
            <pc:sldMk cId="4169780862" sldId="274"/>
            <ac:graphicFrameMk id="8" creationId="{9D907BB4-9F15-FD3A-91D5-E60990E33FBE}"/>
          </ac:graphicFrameMkLst>
        </pc:graphicFrameChg>
      </pc:sldChg>
      <pc:sldChg chg="modSp mod">
        <pc:chgData name="Lars Bockman" userId="5a235df0-e381-4c4c-99ce-24b4b21fb9d1" providerId="ADAL" clId="{EDABE23E-248D-4ED0-A77F-ADFCEC09D289}" dt="2024-06-04T08:02:40.414" v="8190" actId="20577"/>
        <pc:sldMkLst>
          <pc:docMk/>
          <pc:sldMk cId="1400664593" sldId="275"/>
        </pc:sldMkLst>
        <pc:spChg chg="mod">
          <ac:chgData name="Lars Bockman" userId="5a235df0-e381-4c4c-99ce-24b4b21fb9d1" providerId="ADAL" clId="{EDABE23E-248D-4ED0-A77F-ADFCEC09D289}" dt="2024-06-04T08:02:40.414" v="8190" actId="20577"/>
          <ac:spMkLst>
            <pc:docMk/>
            <pc:sldMk cId="1400664593" sldId="275"/>
            <ac:spMk id="13" creationId="{D3816D81-2F0C-5C31-0215-8B391B6646ED}"/>
          </ac:spMkLst>
        </pc:spChg>
        <pc:picChg chg="mod">
          <ac:chgData name="Lars Bockman" userId="5a235df0-e381-4c4c-99ce-24b4b21fb9d1" providerId="ADAL" clId="{EDABE23E-248D-4ED0-A77F-ADFCEC09D289}" dt="2024-05-31T13:43:16.056" v="5362" actId="14826"/>
          <ac:picMkLst>
            <pc:docMk/>
            <pc:sldMk cId="1400664593" sldId="275"/>
            <ac:picMk id="10" creationId="{EDD2A1DB-03B4-A540-E2CF-68A1C96AF138}"/>
          </ac:picMkLst>
        </pc:picChg>
        <pc:picChg chg="mod">
          <ac:chgData name="Lars Bockman" userId="5a235df0-e381-4c4c-99ce-24b4b21fb9d1" providerId="ADAL" clId="{EDABE23E-248D-4ED0-A77F-ADFCEC09D289}" dt="2024-06-04T07:46:56.832" v="8048" actId="14826"/>
          <ac:picMkLst>
            <pc:docMk/>
            <pc:sldMk cId="1400664593" sldId="275"/>
            <ac:picMk id="12" creationId="{475A88D7-D294-62B2-8755-82110AB84DD1}"/>
          </ac:picMkLst>
        </pc:picChg>
        <pc:picChg chg="mod">
          <ac:chgData name="Lars Bockman" userId="5a235df0-e381-4c4c-99ce-24b4b21fb9d1" providerId="ADAL" clId="{EDABE23E-248D-4ED0-A77F-ADFCEC09D289}" dt="2024-06-03T08:22:12.574" v="6097" actId="1076"/>
          <ac:picMkLst>
            <pc:docMk/>
            <pc:sldMk cId="1400664593" sldId="275"/>
            <ac:picMk id="1026" creationId="{A3000F04-E780-98BA-A9F5-FBB1AD330F20}"/>
          </ac:picMkLst>
        </pc:picChg>
        <pc:picChg chg="mod">
          <ac:chgData name="Lars Bockman" userId="5a235df0-e381-4c4c-99ce-24b4b21fb9d1" providerId="ADAL" clId="{EDABE23E-248D-4ED0-A77F-ADFCEC09D289}" dt="2024-06-03T08:22:16.317" v="6099" actId="1076"/>
          <ac:picMkLst>
            <pc:docMk/>
            <pc:sldMk cId="1400664593" sldId="275"/>
            <ac:picMk id="1028" creationId="{7BD95610-1C21-5E69-CD9D-A797BAA38B11}"/>
          </ac:picMkLst>
        </pc:picChg>
        <pc:picChg chg="mod">
          <ac:chgData name="Lars Bockman" userId="5a235df0-e381-4c4c-99ce-24b4b21fb9d1" providerId="ADAL" clId="{EDABE23E-248D-4ED0-A77F-ADFCEC09D289}" dt="2024-06-03T08:22:06.645" v="6095" actId="1076"/>
          <ac:picMkLst>
            <pc:docMk/>
            <pc:sldMk cId="1400664593" sldId="275"/>
            <ac:picMk id="1030" creationId="{ACF3AF7C-A2DE-81CC-E858-516CB40827CE}"/>
          </ac:picMkLst>
        </pc:picChg>
        <pc:picChg chg="mod">
          <ac:chgData name="Lars Bockman" userId="5a235df0-e381-4c4c-99ce-24b4b21fb9d1" providerId="ADAL" clId="{EDABE23E-248D-4ED0-A77F-ADFCEC09D289}" dt="2024-06-03T08:22:09.461" v="6096" actId="1076"/>
          <ac:picMkLst>
            <pc:docMk/>
            <pc:sldMk cId="1400664593" sldId="275"/>
            <ac:picMk id="1032" creationId="{8EF0B950-C72C-D5A3-948A-06A2609A5B96}"/>
          </ac:picMkLst>
        </pc:picChg>
        <pc:picChg chg="mod">
          <ac:chgData name="Lars Bockman" userId="5a235df0-e381-4c4c-99ce-24b4b21fb9d1" providerId="ADAL" clId="{EDABE23E-248D-4ED0-A77F-ADFCEC09D289}" dt="2024-06-03T08:22:14.612" v="6098" actId="1076"/>
          <ac:picMkLst>
            <pc:docMk/>
            <pc:sldMk cId="1400664593" sldId="275"/>
            <ac:picMk id="1034" creationId="{93E8EE5C-F00F-9D19-55F8-6D26C9255442}"/>
          </ac:picMkLst>
        </pc:picChg>
      </pc:sldChg>
      <pc:sldChg chg="delSp modSp del mod">
        <pc:chgData name="Lars Bockman" userId="5a235df0-e381-4c4c-99ce-24b4b21fb9d1" providerId="ADAL" clId="{EDABE23E-248D-4ED0-A77F-ADFCEC09D289}" dt="2024-06-04T08:03:38.248" v="8213" actId="47"/>
        <pc:sldMkLst>
          <pc:docMk/>
          <pc:sldMk cId="4123918659" sldId="276"/>
        </pc:sldMkLst>
        <pc:picChg chg="del mod">
          <ac:chgData name="Lars Bockman" userId="5a235df0-e381-4c4c-99ce-24b4b21fb9d1" providerId="ADAL" clId="{EDABE23E-248D-4ED0-A77F-ADFCEC09D289}" dt="2024-06-04T08:03:29.198" v="8210" actId="21"/>
          <ac:picMkLst>
            <pc:docMk/>
            <pc:sldMk cId="4123918659" sldId="276"/>
            <ac:picMk id="6" creationId="{E74EA589-72EA-AA47-0E44-BCAE8A4D908E}"/>
          </ac:picMkLst>
        </pc:picChg>
      </pc:sldChg>
      <pc:sldChg chg="addSp delSp modSp add mod ord">
        <pc:chgData name="Lars Bockman" userId="5a235df0-e381-4c4c-99ce-24b4b21fb9d1" providerId="ADAL" clId="{EDABE23E-248D-4ED0-A77F-ADFCEC09D289}" dt="2024-06-04T08:04:10.760" v="8414"/>
        <pc:sldMkLst>
          <pc:docMk/>
          <pc:sldMk cId="3048309862" sldId="277"/>
        </pc:sldMkLst>
        <pc:spChg chg="del">
          <ac:chgData name="Lars Bockman" userId="5a235df0-e381-4c4c-99ce-24b4b21fb9d1" providerId="ADAL" clId="{EDABE23E-248D-4ED0-A77F-ADFCEC09D289}" dt="2024-06-04T08:03:16.241" v="8194" actId="478"/>
          <ac:spMkLst>
            <pc:docMk/>
            <pc:sldMk cId="3048309862" sldId="277"/>
            <ac:spMk id="4" creationId="{BF121519-CDDC-1962-9CD6-6AAC2E69BFCB}"/>
          </ac:spMkLst>
        </pc:spChg>
        <pc:spChg chg="add del mod">
          <ac:chgData name="Lars Bockman" userId="5a235df0-e381-4c4c-99ce-24b4b21fb9d1" providerId="ADAL" clId="{EDABE23E-248D-4ED0-A77F-ADFCEC09D289}" dt="2024-06-04T08:03:24.030" v="8203" actId="478"/>
          <ac:spMkLst>
            <pc:docMk/>
            <pc:sldMk cId="3048309862" sldId="277"/>
            <ac:spMk id="6" creationId="{9EFE1326-0E46-4902-AC0A-89A919C1B2B9}"/>
          </ac:spMkLst>
        </pc:spChg>
        <pc:spChg chg="add del mod">
          <ac:chgData name="Lars Bockman" userId="5a235df0-e381-4c4c-99ce-24b4b21fb9d1" providerId="ADAL" clId="{EDABE23E-248D-4ED0-A77F-ADFCEC09D289}" dt="2024-06-04T08:03:25.155" v="8208" actId="478"/>
          <ac:spMkLst>
            <pc:docMk/>
            <pc:sldMk cId="3048309862" sldId="277"/>
            <ac:spMk id="8" creationId="{CA84B9E3-16A7-8048-E96C-0D723C602883}"/>
          </ac:spMkLst>
        </pc:spChg>
        <pc:spChg chg="del">
          <ac:chgData name="Lars Bockman" userId="5a235df0-e381-4c4c-99ce-24b4b21fb9d1" providerId="ADAL" clId="{EDABE23E-248D-4ED0-A77F-ADFCEC09D289}" dt="2024-06-04T08:03:22.665" v="8202" actId="478"/>
          <ac:spMkLst>
            <pc:docMk/>
            <pc:sldMk cId="3048309862" sldId="277"/>
            <ac:spMk id="13" creationId="{D3816D81-2F0C-5C31-0215-8B391B6646ED}"/>
          </ac:spMkLst>
        </pc:spChg>
        <pc:spChg chg="add del mod">
          <ac:chgData name="Lars Bockman" userId="5a235df0-e381-4c4c-99ce-24b4b21fb9d1" providerId="ADAL" clId="{EDABE23E-248D-4ED0-A77F-ADFCEC09D289}" dt="2024-06-04T08:03:20.307" v="8201" actId="478"/>
          <ac:spMkLst>
            <pc:docMk/>
            <pc:sldMk cId="3048309862" sldId="277"/>
            <ac:spMk id="14" creationId="{8AF43122-087E-9C87-97EB-DB4E2CD964EA}"/>
          </ac:spMkLst>
        </pc:spChg>
        <pc:spChg chg="add mod">
          <ac:chgData name="Lars Bockman" userId="5a235df0-e381-4c4c-99ce-24b4b21fb9d1" providerId="ADAL" clId="{EDABE23E-248D-4ED0-A77F-ADFCEC09D289}" dt="2024-06-04T08:04:10.744" v="8389" actId="948"/>
          <ac:spMkLst>
            <pc:docMk/>
            <pc:sldMk cId="3048309862" sldId="277"/>
            <ac:spMk id="16" creationId="{05F1EE16-5CB9-787E-C19C-5D8FCB48A64F}"/>
          </ac:spMkLst>
        </pc:spChg>
        <pc:spChg chg="add del mod modVis">
          <ac:chgData name="Lars Bockman" userId="5a235df0-e381-4c4c-99ce-24b4b21fb9d1" providerId="ADAL" clId="{EDABE23E-248D-4ED0-A77F-ADFCEC09D289}" dt="2024-06-04T08:03:58.707" v="8240"/>
          <ac:spMkLst>
            <pc:docMk/>
            <pc:sldMk cId="3048309862" sldId="277"/>
            <ac:spMk id="17" creationId="{1B40BD5E-91AC-0917-8991-9E4409B430A2}"/>
          </ac:spMkLst>
        </pc:spChg>
        <pc:spChg chg="add del mod modVis">
          <ac:chgData name="Lars Bockman" userId="5a235df0-e381-4c4c-99ce-24b4b21fb9d1" providerId="ADAL" clId="{EDABE23E-248D-4ED0-A77F-ADFCEC09D289}" dt="2024-06-04T08:04:01.082" v="8269"/>
          <ac:spMkLst>
            <pc:docMk/>
            <pc:sldMk cId="3048309862" sldId="277"/>
            <ac:spMk id="18" creationId="{C14F9704-952E-B412-D901-F625E0D1D6DD}"/>
          </ac:spMkLst>
        </pc:spChg>
        <pc:spChg chg="add del mod modVis">
          <ac:chgData name="Lars Bockman" userId="5a235df0-e381-4c4c-99ce-24b4b21fb9d1" providerId="ADAL" clId="{EDABE23E-248D-4ED0-A77F-ADFCEC09D289}" dt="2024-06-04T08:04:04.076" v="8307"/>
          <ac:spMkLst>
            <pc:docMk/>
            <pc:sldMk cId="3048309862" sldId="277"/>
            <ac:spMk id="19" creationId="{4DE6D07C-FBDF-6E3F-462B-4F748A57B11B}"/>
          </ac:spMkLst>
        </pc:spChg>
        <pc:spChg chg="add del mod modVis">
          <ac:chgData name="Lars Bockman" userId="5a235df0-e381-4c4c-99ce-24b4b21fb9d1" providerId="ADAL" clId="{EDABE23E-248D-4ED0-A77F-ADFCEC09D289}" dt="2024-06-04T08:04:06.938" v="8347"/>
          <ac:spMkLst>
            <pc:docMk/>
            <pc:sldMk cId="3048309862" sldId="277"/>
            <ac:spMk id="20" creationId="{3F187B90-92B8-A474-347E-CC35E538ABBC}"/>
          </ac:spMkLst>
        </pc:spChg>
        <pc:spChg chg="add del mod modVis">
          <ac:chgData name="Lars Bockman" userId="5a235df0-e381-4c4c-99ce-24b4b21fb9d1" providerId="ADAL" clId="{EDABE23E-248D-4ED0-A77F-ADFCEC09D289}" dt="2024-06-04T08:04:08.807" v="8385"/>
          <ac:spMkLst>
            <pc:docMk/>
            <pc:sldMk cId="3048309862" sldId="277"/>
            <ac:spMk id="21" creationId="{B5AF90B0-73EE-53C6-EFB5-29A9436B05B2}"/>
          </ac:spMkLst>
        </pc:spChg>
        <pc:spChg chg="add del mod modVis">
          <ac:chgData name="Lars Bockman" userId="5a235df0-e381-4c4c-99ce-24b4b21fb9d1" providerId="ADAL" clId="{EDABE23E-248D-4ED0-A77F-ADFCEC09D289}" dt="2024-06-04T08:04:10.760" v="8412"/>
          <ac:spMkLst>
            <pc:docMk/>
            <pc:sldMk cId="3048309862" sldId="277"/>
            <ac:spMk id="22" creationId="{159174E2-80B3-3A4D-E917-76B7FCFB35EB}"/>
          </ac:spMkLst>
        </pc:spChg>
        <pc:graphicFrameChg chg="mod">
          <ac:chgData name="Lars Bockman" userId="5a235df0-e381-4c4c-99ce-24b4b21fb9d1" providerId="ADAL" clId="{EDABE23E-248D-4ED0-A77F-ADFCEC09D289}" dt="2024-06-04T08:04:10.760" v="8414"/>
          <ac:graphicFrameMkLst>
            <pc:docMk/>
            <pc:sldMk cId="3048309862" sldId="277"/>
            <ac:graphicFrameMk id="9" creationId="{8E601A1A-2629-9E12-9DFE-9BDAC856ED65}"/>
          </ac:graphicFrameMkLst>
        </pc:graphicFrameChg>
        <pc:picChg chg="del">
          <ac:chgData name="Lars Bockman" userId="5a235df0-e381-4c4c-99ce-24b4b21fb9d1" providerId="ADAL" clId="{EDABE23E-248D-4ED0-A77F-ADFCEC09D289}" dt="2024-06-04T08:03:17.745" v="8199" actId="478"/>
          <ac:picMkLst>
            <pc:docMk/>
            <pc:sldMk cId="3048309862" sldId="277"/>
            <ac:picMk id="10" creationId="{EDD2A1DB-03B4-A540-E2CF-68A1C96AF138}"/>
          </ac:picMkLst>
        </pc:picChg>
        <pc:picChg chg="del">
          <ac:chgData name="Lars Bockman" userId="5a235df0-e381-4c4c-99ce-24b4b21fb9d1" providerId="ADAL" clId="{EDABE23E-248D-4ED0-A77F-ADFCEC09D289}" dt="2024-06-04T08:03:18.393" v="8200" actId="478"/>
          <ac:picMkLst>
            <pc:docMk/>
            <pc:sldMk cId="3048309862" sldId="277"/>
            <ac:picMk id="12" creationId="{475A88D7-D294-62B2-8755-82110AB84DD1}"/>
          </ac:picMkLst>
        </pc:picChg>
        <pc:picChg chg="add mod">
          <ac:chgData name="Lars Bockman" userId="5a235df0-e381-4c4c-99ce-24b4b21fb9d1" providerId="ADAL" clId="{EDABE23E-248D-4ED0-A77F-ADFCEC09D289}" dt="2024-06-04T08:03:41.678" v="8214" actId="14100"/>
          <ac:picMkLst>
            <pc:docMk/>
            <pc:sldMk cId="3048309862" sldId="277"/>
            <ac:picMk id="15" creationId="{E74EA589-72EA-AA47-0E44-BCAE8A4D908E}"/>
          </ac:picMkLst>
        </pc:picChg>
        <pc:picChg chg="del">
          <ac:chgData name="Lars Bockman" userId="5a235df0-e381-4c4c-99ce-24b4b21fb9d1" providerId="ADAL" clId="{EDABE23E-248D-4ED0-A77F-ADFCEC09D289}" dt="2024-06-04T08:03:26.003" v="8209" actId="478"/>
          <ac:picMkLst>
            <pc:docMk/>
            <pc:sldMk cId="3048309862" sldId="277"/>
            <ac:picMk id="1026" creationId="{A3000F04-E780-98BA-A9F5-FBB1AD330F20}"/>
          </ac:picMkLst>
        </pc:picChg>
        <pc:picChg chg="del">
          <ac:chgData name="Lars Bockman" userId="5a235df0-e381-4c4c-99ce-24b4b21fb9d1" providerId="ADAL" clId="{EDABE23E-248D-4ED0-A77F-ADFCEC09D289}" dt="2024-06-04T08:03:26.003" v="8209" actId="478"/>
          <ac:picMkLst>
            <pc:docMk/>
            <pc:sldMk cId="3048309862" sldId="277"/>
            <ac:picMk id="1028" creationId="{7BD95610-1C21-5E69-CD9D-A797BAA38B11}"/>
          </ac:picMkLst>
        </pc:picChg>
        <pc:picChg chg="del">
          <ac:chgData name="Lars Bockman" userId="5a235df0-e381-4c4c-99ce-24b4b21fb9d1" providerId="ADAL" clId="{EDABE23E-248D-4ED0-A77F-ADFCEC09D289}" dt="2024-06-04T08:03:26.003" v="8209" actId="478"/>
          <ac:picMkLst>
            <pc:docMk/>
            <pc:sldMk cId="3048309862" sldId="277"/>
            <ac:picMk id="1030" creationId="{ACF3AF7C-A2DE-81CC-E858-516CB40827CE}"/>
          </ac:picMkLst>
        </pc:picChg>
        <pc:picChg chg="del">
          <ac:chgData name="Lars Bockman" userId="5a235df0-e381-4c4c-99ce-24b4b21fb9d1" providerId="ADAL" clId="{EDABE23E-248D-4ED0-A77F-ADFCEC09D289}" dt="2024-06-04T08:03:26.003" v="8209" actId="478"/>
          <ac:picMkLst>
            <pc:docMk/>
            <pc:sldMk cId="3048309862" sldId="277"/>
            <ac:picMk id="1032" creationId="{8EF0B950-C72C-D5A3-948A-06A2609A5B96}"/>
          </ac:picMkLst>
        </pc:picChg>
        <pc:picChg chg="del">
          <ac:chgData name="Lars Bockman" userId="5a235df0-e381-4c4c-99ce-24b4b21fb9d1" providerId="ADAL" clId="{EDABE23E-248D-4ED0-A77F-ADFCEC09D289}" dt="2024-06-04T08:03:26.003" v="8209" actId="478"/>
          <ac:picMkLst>
            <pc:docMk/>
            <pc:sldMk cId="3048309862" sldId="277"/>
            <ac:picMk id="1034" creationId="{93E8EE5C-F00F-9D19-55F8-6D26C9255442}"/>
          </ac:picMkLst>
        </pc:picChg>
      </pc:sldChg>
    </pc:docChg>
  </pc:docChgLst>
  <pc:docChgLst>
    <pc:chgData name="Lars Tennbakk Bockman" userId="5a235df0-e381-4c4c-99ce-24b4b21fb9d1" providerId="ADAL" clId="{2A5E591B-F2DD-4EC3-8AFA-672242BBBDF2}"/>
    <pc:docChg chg="custSel modSld">
      <pc:chgData name="Lars Tennbakk Bockman" userId="5a235df0-e381-4c4c-99ce-24b4b21fb9d1" providerId="ADAL" clId="{2A5E591B-F2DD-4EC3-8AFA-672242BBBDF2}" dt="2024-11-04T11:34:09.154" v="3280" actId="20577"/>
      <pc:docMkLst>
        <pc:docMk/>
      </pc:docMkLst>
    </pc:docChg>
  </pc:docChgLst>
  <pc:docChgLst>
    <pc:chgData name="Lars Tennbakk Bockman" userId="5a235df0-e381-4c4c-99ce-24b4b21fb9d1" providerId="ADAL" clId="{BA722753-AECD-42BA-AFBB-BA15DC32378A}"/>
    <pc:docChg chg="undo custSel addSld delSld modSld">
      <pc:chgData name="Lars Tennbakk Bockman" userId="5a235df0-e381-4c4c-99ce-24b4b21fb9d1" providerId="ADAL" clId="{BA722753-AECD-42BA-AFBB-BA15DC32378A}" dt="2024-07-05T07:18:45.592" v="1810" actId="20577"/>
      <pc:docMkLst>
        <pc:docMk/>
      </pc:docMkLst>
      <pc:sldChg chg="modSp add del">
        <pc:chgData name="Lars Tennbakk Bockman" userId="5a235df0-e381-4c4c-99ce-24b4b21fb9d1" providerId="ADAL" clId="{BA722753-AECD-42BA-AFBB-BA15DC32378A}" dt="2024-07-02T09:07:36.875" v="1797" actId="14826"/>
        <pc:sldMkLst>
          <pc:docMk/>
          <pc:sldMk cId="3048309862" sldId="277"/>
        </pc:sldMkLst>
        <pc:picChg chg="mod">
          <ac:chgData name="Lars Tennbakk Bockman" userId="5a235df0-e381-4c4c-99ce-24b4b21fb9d1" providerId="ADAL" clId="{BA722753-AECD-42BA-AFBB-BA15DC32378A}" dt="2024-07-02T09:07:36.875" v="1797" actId="14826"/>
          <ac:picMkLst>
            <pc:docMk/>
            <pc:sldMk cId="3048309862" sldId="277"/>
            <ac:picMk id="15" creationId="{E74EA589-72EA-AA47-0E44-BCAE8A4D908E}"/>
          </ac:picMkLst>
        </pc:picChg>
      </pc:sldChg>
    </pc:docChg>
  </pc:docChgLst>
  <pc:docChgLst>
    <pc:chgData name="Iselin Ekeli Rønningsbakk" userId="187300ae-9cb6-416d-8a94-664ca977a24d" providerId="ADAL" clId="{A982F088-28B0-44E7-A540-057AB14E26F1}"/>
    <pc:docChg chg="">
      <pc:chgData name="Iselin Ekeli Rønningsbakk" userId="187300ae-9cb6-416d-8a94-664ca977a24d" providerId="ADAL" clId="{A982F088-28B0-44E7-A540-057AB14E26F1}" dt="2024-05-13T09:04:11.853" v="0"/>
      <pc:docMkLst>
        <pc:docMk/>
      </pc:docMkLst>
    </pc:docChg>
  </pc:docChgLst>
  <pc:docChgLst>
    <pc:chgData name="Iselin Ekeli Rønningsbakk" userId="187300ae-9cb6-416d-8a94-664ca977a24d" providerId="ADAL" clId="{B4E5B0F8-0B27-4C7F-AC1B-93663567327F}"/>
    <pc:docChg chg="modSld">
      <pc:chgData name="Iselin Ekeli Rønningsbakk" userId="187300ae-9cb6-416d-8a94-664ca977a24d" providerId="ADAL" clId="{B4E5B0F8-0B27-4C7F-AC1B-93663567327F}" dt="2024-04-12T09:21:55.420" v="1301"/>
      <pc:docMkLst>
        <pc:docMk/>
      </pc:docMkLst>
      <pc:sldChg chg="modSp mod modCm">
        <pc:chgData name="Iselin Ekeli Rønningsbakk" userId="187300ae-9cb6-416d-8a94-664ca977a24d" providerId="ADAL" clId="{B4E5B0F8-0B27-4C7F-AC1B-93663567327F}" dt="2024-04-12T09:18:23.655" v="1124" actId="14100"/>
        <pc:sldMkLst>
          <pc:docMk/>
          <pc:sldMk cId="964345901" sldId="269"/>
        </pc:sldMkLst>
        <pc:spChg chg="mod">
          <ac:chgData name="Iselin Ekeli Rønningsbakk" userId="187300ae-9cb6-416d-8a94-664ca977a24d" providerId="ADAL" clId="{B4E5B0F8-0B27-4C7F-AC1B-93663567327F}" dt="2024-04-12T09:18:23.655" v="1124" actId="14100"/>
          <ac:spMkLst>
            <pc:docMk/>
            <pc:sldMk cId="964345901" sldId="269"/>
            <ac:spMk id="15" creationId="{04DCDA78-71F1-811A-A7B3-AF6C80100E58}"/>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B4E5B0F8-0B27-4C7F-AC1B-93663567327F}" dt="2024-04-12T09:18:13.939" v="1123" actId="6549"/>
              <pc2:cmMkLst xmlns:pc2="http://schemas.microsoft.com/office/powerpoint/2019/9/main/command">
                <pc:docMk/>
                <pc:sldMk cId="964345901" sldId="269"/>
                <pc2:cmMk id="{9A5C4123-9DEB-4AB8-94A5-0C33A2F94B75}"/>
              </pc2:cmMkLst>
            </pc226:cmChg>
          </p:ext>
        </pc:extLst>
      </pc:sldChg>
      <pc:sldChg chg="modSp mod">
        <pc:chgData name="Iselin Ekeli Rønningsbakk" userId="187300ae-9cb6-416d-8a94-664ca977a24d" providerId="ADAL" clId="{B4E5B0F8-0B27-4C7F-AC1B-93663567327F}" dt="2024-04-12T09:21:09.545" v="1287" actId="20577"/>
        <pc:sldMkLst>
          <pc:docMk/>
          <pc:sldMk cId="4275014000" sldId="270"/>
        </pc:sldMkLst>
        <pc:spChg chg="mod">
          <ac:chgData name="Iselin Ekeli Rønningsbakk" userId="187300ae-9cb6-416d-8a94-664ca977a24d" providerId="ADAL" clId="{B4E5B0F8-0B27-4C7F-AC1B-93663567327F}" dt="2024-04-12T09:21:09.545" v="1287" actId="20577"/>
          <ac:spMkLst>
            <pc:docMk/>
            <pc:sldMk cId="4275014000" sldId="270"/>
            <ac:spMk id="14" creationId="{21531C8D-908F-3C5D-76AA-208A0DF8D559}"/>
          </ac:spMkLst>
        </pc:spChg>
      </pc:sldChg>
      <pc:sldChg chg="modSp mod delCm modCm">
        <pc:chgData name="Iselin Ekeli Rønningsbakk" userId="187300ae-9cb6-416d-8a94-664ca977a24d" providerId="ADAL" clId="{B4E5B0F8-0B27-4C7F-AC1B-93663567327F}" dt="2024-04-12T09:21:55.420" v="1301"/>
        <pc:sldMkLst>
          <pc:docMk/>
          <pc:sldMk cId="1400664593" sldId="275"/>
        </pc:sldMkLst>
        <pc:spChg chg="mod">
          <ac:chgData name="Iselin Ekeli Rønningsbakk" userId="187300ae-9cb6-416d-8a94-664ca977a24d" providerId="ADAL" clId="{B4E5B0F8-0B27-4C7F-AC1B-93663567327F}" dt="2024-04-12T09:21:48.592" v="1299" actId="6549"/>
          <ac:spMkLst>
            <pc:docMk/>
            <pc:sldMk cId="1400664593" sldId="275"/>
            <ac:spMk id="13" creationId="{D3816D81-2F0C-5C31-0215-8B391B6646ED}"/>
          </ac:spMkLst>
        </pc:spChg>
        <pc:extLst>
          <p:ext xmlns:p="http://schemas.openxmlformats.org/presentationml/2006/main" uri="{D6D511B9-2390-475A-947B-AFAB55BFBCF1}">
            <pc226:cmChg xmlns:pc226="http://schemas.microsoft.com/office/powerpoint/2022/06/main/command" chg="del mod modRxn">
              <pc226:chgData name="Iselin Ekeli Rønningsbakk" userId="187300ae-9cb6-416d-8a94-664ca977a24d" providerId="ADAL" clId="{B4E5B0F8-0B27-4C7F-AC1B-93663567327F}" dt="2024-04-12T09:21:55.420" v="1301"/>
              <pc2:cmMkLst xmlns:pc2="http://schemas.microsoft.com/office/powerpoint/2019/9/main/command">
                <pc:docMk/>
                <pc:sldMk cId="1400664593" sldId="275"/>
                <pc2:cmMk id="{88310999-6D15-4D15-AFB5-1F5C87EC1C7F}"/>
              </pc2:cmMkLst>
            </pc226:cmChg>
          </p:ext>
        </pc:extLst>
      </pc:sldChg>
    </pc:docChg>
  </pc:docChgLst>
  <pc:docChgLst>
    <pc:chgData name="Iselin Ekeli Rønningsbakk" userId="187300ae-9cb6-416d-8a94-664ca977a24d" providerId="ADAL" clId="{D8EA8C15-6F1E-434E-BD2E-C43DE910E8AD}"/>
    <pc:docChg chg="undo custSel modSld">
      <pc:chgData name="Iselin Ekeli Rønningsbakk" userId="187300ae-9cb6-416d-8a94-664ca977a24d" providerId="ADAL" clId="{D8EA8C15-6F1E-434E-BD2E-C43DE910E8AD}" dt="2024-10-04T09:57:43.192" v="2671" actId="255"/>
      <pc:docMkLst>
        <pc:docMk/>
      </pc:docMkLst>
      <pc:sldChg chg="modSp mod modCm">
        <pc:chgData name="Iselin Ekeli Rønningsbakk" userId="187300ae-9cb6-416d-8a94-664ca977a24d" providerId="ADAL" clId="{D8EA8C15-6F1E-434E-BD2E-C43DE910E8AD}" dt="2024-10-04T07:55:31.222" v="665" actId="6549"/>
        <pc:sldMkLst>
          <pc:docMk/>
          <pc:sldMk cId="4148148830" sldId="259"/>
        </pc:sldMkLst>
        <pc:spChg chg="mod">
          <ac:chgData name="Iselin Ekeli Rønningsbakk" userId="187300ae-9cb6-416d-8a94-664ca977a24d" providerId="ADAL" clId="{D8EA8C15-6F1E-434E-BD2E-C43DE910E8AD}" dt="2024-10-04T07:55:31.222" v="665" actId="6549"/>
          <ac:spMkLst>
            <pc:docMk/>
            <pc:sldMk cId="4148148830" sldId="259"/>
            <ac:spMk id="4" creationId="{02B670F3-F503-EDCF-4447-49EB9200B55E}"/>
          </ac:spMkLst>
        </pc:spChg>
        <pc:extLst>
          <p:ext xmlns:p="http://schemas.openxmlformats.org/presentationml/2006/main" uri="{D6D511B9-2390-475A-947B-AFAB55BFBCF1}">
            <pc226:cmChg xmlns:pc226="http://schemas.microsoft.com/office/powerpoint/2022/06/main/command" chg="mod">
              <pc226:chgData name="Iselin Ekeli Rønningsbakk" userId="187300ae-9cb6-416d-8a94-664ca977a24d" providerId="ADAL" clId="{D8EA8C15-6F1E-434E-BD2E-C43DE910E8AD}" dt="2024-10-04T07:55:31.222" v="665" actId="6549"/>
              <pc2:cmMkLst xmlns:pc2="http://schemas.microsoft.com/office/powerpoint/2019/9/main/command">
                <pc:docMk/>
                <pc:sldMk cId="4148148830" sldId="259"/>
                <pc2:cmMk id="{83A35CC2-E05B-4685-AD7D-7EB6C0D18964}"/>
              </pc2:cmMkLst>
            </pc226:cmChg>
          </p:ext>
        </pc:extLst>
      </pc:sldChg>
    </pc:docChg>
  </pc:docChgLst>
  <pc:docChgLst>
    <pc:chgData name="Lars Tennbakk Bockman" userId="5a235df0-e381-4c4c-99ce-24b4b21fb9d1" providerId="ADAL" clId="{BEBA20C9-0E5E-4395-BCBC-0549F97599C0}"/>
    <pc:docChg chg="modSld">
      <pc:chgData name="Lars Tennbakk Bockman" userId="5a235df0-e381-4c4c-99ce-24b4b21fb9d1" providerId="ADAL" clId="{BEBA20C9-0E5E-4395-BCBC-0549F97599C0}" dt="2024-05-13T07:45:51.413" v="6"/>
      <pc:docMkLst>
        <pc:docMk/>
      </pc:docMkLst>
      <pc:sldChg chg="modSp">
        <pc:chgData name="Lars Tennbakk Bockman" userId="5a235df0-e381-4c4c-99ce-24b4b21fb9d1" providerId="ADAL" clId="{BEBA20C9-0E5E-4395-BCBC-0549F97599C0}" dt="2024-05-13T07:44:11.953" v="0" actId="14826"/>
        <pc:sldMkLst>
          <pc:docMk/>
          <pc:sldMk cId="3149972175" sldId="261"/>
        </pc:sldMkLst>
        <pc:picChg chg="mod">
          <ac:chgData name="Lars Tennbakk Bockman" userId="5a235df0-e381-4c4c-99ce-24b4b21fb9d1" providerId="ADAL" clId="{BEBA20C9-0E5E-4395-BCBC-0549F97599C0}" dt="2024-05-13T07:44:11.953" v="0" actId="14826"/>
          <ac:picMkLst>
            <pc:docMk/>
            <pc:sldMk cId="3149972175" sldId="261"/>
            <ac:picMk id="8" creationId="{8024784E-B6AC-28D7-0AB0-ADE7E934E7A1}"/>
          </ac:picMkLst>
        </pc:picChg>
      </pc:sldChg>
      <pc:sldChg chg="modCm">
        <pc:chgData name="Lars Tennbakk Bockman" userId="5a235df0-e381-4c4c-99ce-24b4b21fb9d1" providerId="ADAL" clId="{BEBA20C9-0E5E-4395-BCBC-0549F97599C0}" dt="2024-05-13T07:45:51.413" v="6"/>
        <pc:sldMkLst>
          <pc:docMk/>
          <pc:sldMk cId="3809428704" sldId="268"/>
        </pc:sldMkLst>
        <pc:extLst>
          <p:ext xmlns:p="http://schemas.openxmlformats.org/presentationml/2006/main" uri="{D6D511B9-2390-475A-947B-AFAB55BFBCF1}">
            <pc226:cmChg xmlns:pc226="http://schemas.microsoft.com/office/powerpoint/2022/06/main/command" chg="">
              <pc226:chgData name="Lars Tennbakk Bockman" userId="5a235df0-e381-4c4c-99ce-24b4b21fb9d1" providerId="ADAL" clId="{BEBA20C9-0E5E-4395-BCBC-0549F97599C0}" dt="2024-05-13T07:45:51.413" v="6"/>
              <pc2:cmMkLst xmlns:pc2="http://schemas.microsoft.com/office/powerpoint/2019/9/main/command">
                <pc:docMk/>
                <pc:sldMk cId="3809428704" sldId="268"/>
                <pc2:cmMk id="{97225C20-E4DC-4851-AA9D-66978ACF5BAB}"/>
              </pc2:cmMkLst>
              <pc226:cmRplyChg chg="add">
                <pc226:chgData name="Lars Tennbakk Bockman" userId="5a235df0-e381-4c4c-99ce-24b4b21fb9d1" providerId="ADAL" clId="{BEBA20C9-0E5E-4395-BCBC-0549F97599C0}" dt="2024-05-13T07:45:51.413" v="6"/>
                <pc2:cmRplyMkLst xmlns:pc2="http://schemas.microsoft.com/office/powerpoint/2019/9/main/command">
                  <pc:docMk/>
                  <pc:sldMk cId="3809428704" sldId="268"/>
                  <pc2:cmMk id="{97225C20-E4DC-4851-AA9D-66978ACF5BAB}"/>
                  <pc2:cmRplyMk id="{18A6AE06-4812-45F8-A912-92D8A8CB7EBF}"/>
                </pc2:cmRplyMkLst>
              </pc226:cmRplyChg>
            </pc226:cmChg>
          </p:ext>
        </pc:extLst>
      </pc:sldChg>
      <pc:sldChg chg="modSp mod">
        <pc:chgData name="Lars Tennbakk Bockman" userId="5a235df0-e381-4c4c-99ce-24b4b21fb9d1" providerId="ADAL" clId="{BEBA20C9-0E5E-4395-BCBC-0549F97599C0}" dt="2024-05-13T07:44:44.288" v="5" actId="20577"/>
        <pc:sldMkLst>
          <pc:docMk/>
          <pc:sldMk cId="1400664593" sldId="275"/>
        </pc:sldMkLst>
        <pc:spChg chg="mod">
          <ac:chgData name="Lars Tennbakk Bockman" userId="5a235df0-e381-4c4c-99ce-24b4b21fb9d1" providerId="ADAL" clId="{BEBA20C9-0E5E-4395-BCBC-0549F97599C0}" dt="2024-05-13T07:44:44.288" v="5" actId="20577"/>
          <ac:spMkLst>
            <pc:docMk/>
            <pc:sldMk cId="1400664593" sldId="275"/>
            <ac:spMk id="13" creationId="{D3816D81-2F0C-5C31-0215-8B391B6646ED}"/>
          </ac:spMkLst>
        </pc:spChg>
      </pc:sldChg>
    </pc:docChg>
  </pc:docChgLst>
  <pc:docChgLst>
    <pc:chgData name="Iselin Ekeli Rønningsbakk" userId="187300ae-9cb6-416d-8a94-664ca977a24d" providerId="ADAL" clId="{EE21E6D1-581B-48DE-BEF9-DE59C28260FD}"/>
    <pc:docChg chg="">
      <pc:chgData name="Iselin Ekeli Rønningsbakk" userId="187300ae-9cb6-416d-8a94-664ca977a24d" providerId="ADAL" clId="{EE21E6D1-581B-48DE-BEF9-DE59C28260FD}" dt="2024-05-16T07:00:05.547" v="0"/>
      <pc:docMkLst>
        <pc:docMk/>
      </pc:docMkLst>
      <pc:sldChg chg="delCm">
        <pc:chgData name="Iselin Ekeli Rønningsbakk" userId="187300ae-9cb6-416d-8a94-664ca977a24d" providerId="ADAL" clId="{EE21E6D1-581B-48DE-BEF9-DE59C28260FD}" dt="2024-05-16T07:00:05.547" v="0"/>
        <pc:sldMkLst>
          <pc:docMk/>
          <pc:sldMk cId="3809428704" sldId="268"/>
        </pc:sldMkLst>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EE21E6D1-581B-48DE-BEF9-DE59C28260FD}" dt="2024-05-16T07:00:05.547" v="0"/>
              <pc2:cmMkLst xmlns:pc2="http://schemas.microsoft.com/office/powerpoint/2019/9/main/command">
                <pc:docMk/>
                <pc:sldMk cId="3809428704" sldId="268"/>
                <pc2:cmMk id="{97225C20-E4DC-4851-AA9D-66978ACF5BAB}"/>
              </pc2:cmMkLst>
            </pc226:cmChg>
          </p:ext>
        </pc:extLst>
      </pc:sldChg>
    </pc:docChg>
  </pc:docChgLst>
  <pc:docChgLst>
    <pc:chgData name="Iselin Ekeli Rønningsbakk" userId="187300ae-9cb6-416d-8a94-664ca977a24d" providerId="ADAL" clId="{616419BA-47B3-418F-AB07-31CDFCDA77EF}"/>
    <pc:docChg chg="custSel modSld">
      <pc:chgData name="Iselin Ekeli Rønningsbakk" userId="187300ae-9cb6-416d-8a94-664ca977a24d" providerId="ADAL" clId="{616419BA-47B3-418F-AB07-31CDFCDA77EF}" dt="2024-08-08T08:55:07.696" v="184" actId="6549"/>
      <pc:docMkLst>
        <pc:docMk/>
      </pc:docMkLst>
    </pc:docChg>
  </pc:docChgLst>
  <pc:docChgLst>
    <pc:chgData name="Lars Tennbakk Bockman" userId="S::lars.bockman@fornybarnorge.no::5a235df0-e381-4c4c-99ce-24b4b21fb9d1" providerId="AD" clId="Web-{F9C7C0CC-46DD-594A-BC45-E12A346A37D9}"/>
    <pc:docChg chg="modSld">
      <pc:chgData name="Lars Tennbakk Bockman" userId="S::lars.bockman@fornybarnorge.no::5a235df0-e381-4c4c-99ce-24b4b21fb9d1" providerId="AD" clId="Web-{F9C7C0CC-46DD-594A-BC45-E12A346A37D9}" dt="2024-09-11T08:27:05.964" v="9" actId="20577"/>
      <pc:docMkLst>
        <pc:docMk/>
      </pc:docMkLst>
    </pc:docChg>
  </pc:docChgLst>
  <pc:docChgLst>
    <pc:chgData name="Lars Tennbakk Bockman" userId="5a235df0-e381-4c4c-99ce-24b4b21fb9d1" providerId="ADAL" clId="{A7DE190F-5016-4198-8635-9E60638771CF}"/>
    <pc:docChg chg="modSld">
      <pc:chgData name="Lars Tennbakk Bockman" userId="5a235df0-e381-4c4c-99ce-24b4b21fb9d1" providerId="ADAL" clId="{A7DE190F-5016-4198-8635-9E60638771CF}" dt="2024-11-06T15:19:20.660" v="665" actId="14826"/>
      <pc:docMkLst>
        <pc:docMk/>
      </pc:docMkLst>
      <pc:sldChg chg="modSp mod">
        <pc:chgData name="Lars Tennbakk Bockman" userId="5a235df0-e381-4c4c-99ce-24b4b21fb9d1" providerId="ADAL" clId="{A7DE190F-5016-4198-8635-9E60638771CF}" dt="2024-11-06T15:17:13.477" v="609" actId="20577"/>
        <pc:sldMkLst>
          <pc:docMk/>
          <pc:sldMk cId="362544367" sldId="264"/>
        </pc:sldMkLst>
        <pc:graphicFrameChg chg="modGraphic">
          <ac:chgData name="Lars Tennbakk Bockman" userId="5a235df0-e381-4c4c-99ce-24b4b21fb9d1" providerId="ADAL" clId="{A7DE190F-5016-4198-8635-9E60638771CF}" dt="2024-11-06T15:17:13.477" v="609" actId="20577"/>
          <ac:graphicFrameMkLst>
            <pc:docMk/>
            <pc:sldMk cId="362544367" sldId="264"/>
            <ac:graphicFrameMk id="5" creationId="{B2623AAE-486F-C9FB-04AC-716C93228E4C}"/>
          </ac:graphicFrameMkLst>
        </pc:graphicFrameChg>
      </pc:sldChg>
      <pc:sldChg chg="modSp mod">
        <pc:chgData name="Lars Tennbakk Bockman" userId="5a235df0-e381-4c4c-99ce-24b4b21fb9d1" providerId="ADAL" clId="{A7DE190F-5016-4198-8635-9E60638771CF}" dt="2024-11-06T13:32:27.676" v="509" actId="20577"/>
        <pc:sldMkLst>
          <pc:docMk/>
          <pc:sldMk cId="3809428704" sldId="268"/>
        </pc:sldMkLst>
        <pc:spChg chg="mod">
          <ac:chgData name="Lars Tennbakk Bockman" userId="5a235df0-e381-4c4c-99ce-24b4b21fb9d1" providerId="ADAL" clId="{A7DE190F-5016-4198-8635-9E60638771CF}" dt="2024-11-06T13:32:27.676" v="509" actId="20577"/>
          <ac:spMkLst>
            <pc:docMk/>
            <pc:sldMk cId="3809428704" sldId="268"/>
            <ac:spMk id="3" creationId="{8A3EFEB1-D7F7-A46E-7DED-AE462CEAB1A0}"/>
          </ac:spMkLst>
        </pc:spChg>
      </pc:sldChg>
      <pc:sldChg chg="modSp">
        <pc:chgData name="Lars Tennbakk Bockman" userId="5a235df0-e381-4c4c-99ce-24b4b21fb9d1" providerId="ADAL" clId="{A7DE190F-5016-4198-8635-9E60638771CF}" dt="2024-11-06T15:14:02.884" v="510" actId="14826"/>
        <pc:sldMkLst>
          <pc:docMk/>
          <pc:sldMk cId="964345901" sldId="269"/>
        </pc:sldMkLst>
        <pc:picChg chg="mod">
          <ac:chgData name="Lars Tennbakk Bockman" userId="5a235df0-e381-4c4c-99ce-24b4b21fb9d1" providerId="ADAL" clId="{A7DE190F-5016-4198-8635-9E60638771CF}" dt="2024-11-06T15:14:02.884" v="510" actId="14826"/>
          <ac:picMkLst>
            <pc:docMk/>
            <pc:sldMk cId="964345901" sldId="269"/>
            <ac:picMk id="9" creationId="{D21B8C53-AA53-A852-4492-9BA4D601B04E}"/>
          </ac:picMkLst>
        </pc:picChg>
      </pc:sldChg>
      <pc:sldChg chg="modSp">
        <pc:chgData name="Lars Tennbakk Bockman" userId="5a235df0-e381-4c4c-99ce-24b4b21fb9d1" providerId="ADAL" clId="{A7DE190F-5016-4198-8635-9E60638771CF}" dt="2024-11-06T15:14:14.887" v="511" actId="14826"/>
        <pc:sldMkLst>
          <pc:docMk/>
          <pc:sldMk cId="4275014000" sldId="270"/>
        </pc:sldMkLst>
        <pc:picChg chg="mod">
          <ac:chgData name="Lars Tennbakk Bockman" userId="5a235df0-e381-4c4c-99ce-24b4b21fb9d1" providerId="ADAL" clId="{A7DE190F-5016-4198-8635-9E60638771CF}" dt="2024-11-06T15:14:14.887" v="511" actId="14826"/>
          <ac:picMkLst>
            <pc:docMk/>
            <pc:sldMk cId="4275014000" sldId="270"/>
            <ac:picMk id="5" creationId="{1FC70556-B41D-FA15-EDBD-21B7105AEC8B}"/>
          </ac:picMkLst>
        </pc:picChg>
      </pc:sldChg>
      <pc:sldChg chg="modSp mod">
        <pc:chgData name="Lars Tennbakk Bockman" userId="5a235df0-e381-4c4c-99ce-24b4b21fb9d1" providerId="ADAL" clId="{A7DE190F-5016-4198-8635-9E60638771CF}" dt="2024-11-06T15:18:32.060" v="664" actId="20577"/>
        <pc:sldMkLst>
          <pc:docMk/>
          <pc:sldMk cId="4169780862" sldId="274"/>
        </pc:sldMkLst>
        <pc:graphicFrameChg chg="modGraphic">
          <ac:chgData name="Lars Tennbakk Bockman" userId="5a235df0-e381-4c4c-99ce-24b4b21fb9d1" providerId="ADAL" clId="{A7DE190F-5016-4198-8635-9E60638771CF}" dt="2024-11-06T15:18:32.060" v="664" actId="20577"/>
          <ac:graphicFrameMkLst>
            <pc:docMk/>
            <pc:sldMk cId="4169780862" sldId="274"/>
            <ac:graphicFrameMk id="7" creationId="{2167B0A3-E04B-6EEB-F2D3-CABF3EC76256}"/>
          </ac:graphicFrameMkLst>
        </pc:graphicFrameChg>
      </pc:sldChg>
      <pc:sldChg chg="modSp">
        <pc:chgData name="Lars Tennbakk Bockman" userId="5a235df0-e381-4c4c-99ce-24b4b21fb9d1" providerId="ADAL" clId="{A7DE190F-5016-4198-8635-9E60638771CF}" dt="2024-11-06T15:19:20.660" v="665" actId="14826"/>
        <pc:sldMkLst>
          <pc:docMk/>
          <pc:sldMk cId="3048309862" sldId="277"/>
        </pc:sldMkLst>
        <pc:picChg chg="mod">
          <ac:chgData name="Lars Tennbakk Bockman" userId="5a235df0-e381-4c4c-99ce-24b4b21fb9d1" providerId="ADAL" clId="{A7DE190F-5016-4198-8635-9E60638771CF}" dt="2024-11-06T15:19:20.660" v="665" actId="14826"/>
          <ac:picMkLst>
            <pc:docMk/>
            <pc:sldMk cId="3048309862" sldId="277"/>
            <ac:picMk id="15" creationId="{E74EA589-72EA-AA47-0E44-BCAE8A4D908E}"/>
          </ac:picMkLst>
        </pc:picChg>
      </pc:sldChg>
    </pc:docChg>
  </pc:docChgLst>
  <pc:docChgLst>
    <pc:chgData name="Iselin Ekeli Rønningsbakk" userId="187300ae-9cb6-416d-8a94-664ca977a24d" providerId="ADAL" clId="{A46BBB59-7C80-47B4-BA79-54295B3E99B8}"/>
    <pc:docChg chg="undo custSel modSld">
      <pc:chgData name="Iselin Ekeli Rønningsbakk" userId="187300ae-9cb6-416d-8a94-664ca977a24d" providerId="ADAL" clId="{A46BBB59-7C80-47B4-BA79-54295B3E99B8}" dt="2024-07-05T07:19:06.314" v="9"/>
      <pc:docMkLst>
        <pc:docMk/>
      </pc:docMkLst>
      <pc:sldChg chg="modSp mod delCm">
        <pc:chgData name="Iselin Ekeli Rønningsbakk" userId="187300ae-9cb6-416d-8a94-664ca977a24d" providerId="ADAL" clId="{A46BBB59-7C80-47B4-BA79-54295B3E99B8}" dt="2024-07-05T07:19:06.314" v="9"/>
        <pc:sldMkLst>
          <pc:docMk/>
          <pc:sldMk cId="1400664593" sldId="275"/>
        </pc:sldMkLst>
        <pc:spChg chg="mod">
          <ac:chgData name="Iselin Ekeli Rønningsbakk" userId="187300ae-9cb6-416d-8a94-664ca977a24d" providerId="ADAL" clId="{A46BBB59-7C80-47B4-BA79-54295B3E99B8}" dt="2024-07-05T07:19:02.123" v="8" actId="404"/>
          <ac:spMkLst>
            <pc:docMk/>
            <pc:sldMk cId="1400664593" sldId="275"/>
            <ac:spMk id="13" creationId="{D3816D81-2F0C-5C31-0215-8B391B6646ED}"/>
          </ac:spMkLst>
        </pc:spChg>
        <pc:extLst>
          <p:ext xmlns:p="http://schemas.openxmlformats.org/presentationml/2006/main" uri="{D6D511B9-2390-475A-947B-AFAB55BFBCF1}">
            <pc226:cmChg xmlns:pc226="http://schemas.microsoft.com/office/powerpoint/2022/06/main/command" chg="del">
              <pc226:chgData name="Iselin Ekeli Rønningsbakk" userId="187300ae-9cb6-416d-8a94-664ca977a24d" providerId="ADAL" clId="{A46BBB59-7C80-47B4-BA79-54295B3E99B8}" dt="2024-07-05T07:19:06.314" v="9"/>
              <pc2:cmMkLst xmlns:pc2="http://schemas.microsoft.com/office/powerpoint/2019/9/main/command">
                <pc:docMk/>
                <pc:sldMk cId="1400664593" sldId="275"/>
                <pc2:cmMk id="{1185CF8E-90FD-444C-A1EF-F4250FF46D68}"/>
              </pc2:cmMkLst>
            </pc226:cmChg>
          </p:ext>
        </pc:extLst>
      </pc:sldChg>
    </pc:docChg>
  </pc:docChgLst>
  <pc:docChgLst>
    <pc:chgData name="Lars Tennbakk Bockman" userId="5a235df0-e381-4c4c-99ce-24b4b21fb9d1" providerId="ADAL" clId="{37EF9059-D99C-4752-86C1-B8EAEF640EE7}"/>
    <pc:docChg chg="custSel modSld">
      <pc:chgData name="Lars Tennbakk Bockman" userId="5a235df0-e381-4c4c-99ce-24b4b21fb9d1" providerId="ADAL" clId="{37EF9059-D99C-4752-86C1-B8EAEF640EE7}" dt="2024-05-03T09:21:35.955" v="166" actId="2711"/>
      <pc:docMkLst>
        <pc:docMk/>
      </pc:docMkLst>
      <pc:sldChg chg="modSp mod">
        <pc:chgData name="Lars Tennbakk Bockman" userId="5a235df0-e381-4c4c-99ce-24b4b21fb9d1" providerId="ADAL" clId="{37EF9059-D99C-4752-86C1-B8EAEF640EE7}" dt="2024-05-03T09:14:57.274" v="49" actId="1076"/>
        <pc:sldMkLst>
          <pc:docMk/>
          <pc:sldMk cId="362544367" sldId="264"/>
        </pc:sldMkLst>
        <pc:spChg chg="mod">
          <ac:chgData name="Lars Tennbakk Bockman" userId="5a235df0-e381-4c4c-99ce-24b4b21fb9d1" providerId="ADAL" clId="{37EF9059-D99C-4752-86C1-B8EAEF640EE7}" dt="2024-05-03T09:14:57.274" v="49" actId="1076"/>
          <ac:spMkLst>
            <pc:docMk/>
            <pc:sldMk cId="362544367" sldId="264"/>
            <ac:spMk id="4" creationId="{113A1B97-60AB-A82D-7695-603B4FDE308B}"/>
          </ac:spMkLst>
        </pc:spChg>
        <pc:spChg chg="mod">
          <ac:chgData name="Lars Tennbakk Bockman" userId="5a235df0-e381-4c4c-99ce-24b4b21fb9d1" providerId="ADAL" clId="{37EF9059-D99C-4752-86C1-B8EAEF640EE7}" dt="2024-05-03T09:14:54.826" v="48" actId="1076"/>
          <ac:spMkLst>
            <pc:docMk/>
            <pc:sldMk cId="362544367" sldId="264"/>
            <ac:spMk id="27" creationId="{1D503F1E-631A-06BB-9FA6-AB5D4E68E9D8}"/>
          </ac:spMkLst>
        </pc:spChg>
        <pc:graphicFrameChg chg="mod modGraphic">
          <ac:chgData name="Lars Tennbakk Bockman" userId="5a235df0-e381-4c4c-99ce-24b4b21fb9d1" providerId="ADAL" clId="{37EF9059-D99C-4752-86C1-B8EAEF640EE7}" dt="2024-05-03T09:14:47.120" v="47" actId="113"/>
          <ac:graphicFrameMkLst>
            <pc:docMk/>
            <pc:sldMk cId="362544367" sldId="264"/>
            <ac:graphicFrameMk id="5" creationId="{131A36CF-B9F9-5E74-5113-847B2A062B33}"/>
          </ac:graphicFrameMkLst>
        </pc:graphicFrameChg>
      </pc:sldChg>
      <pc:sldChg chg="modSp mod">
        <pc:chgData name="Lars Tennbakk Bockman" userId="5a235df0-e381-4c4c-99ce-24b4b21fb9d1" providerId="ADAL" clId="{37EF9059-D99C-4752-86C1-B8EAEF640EE7}" dt="2024-05-03T09:12:48.498" v="40" actId="20577"/>
        <pc:sldMkLst>
          <pc:docMk/>
          <pc:sldMk cId="964345901" sldId="269"/>
        </pc:sldMkLst>
        <pc:spChg chg="mod">
          <ac:chgData name="Lars Tennbakk Bockman" userId="5a235df0-e381-4c4c-99ce-24b4b21fb9d1" providerId="ADAL" clId="{37EF9059-D99C-4752-86C1-B8EAEF640EE7}" dt="2024-05-03T09:12:48.498" v="40" actId="20577"/>
          <ac:spMkLst>
            <pc:docMk/>
            <pc:sldMk cId="964345901" sldId="269"/>
            <ac:spMk id="15" creationId="{04DCDA78-71F1-811A-A7B3-AF6C80100E58}"/>
          </ac:spMkLst>
        </pc:spChg>
        <pc:picChg chg="mod">
          <ac:chgData name="Lars Tennbakk Bockman" userId="5a235df0-e381-4c4c-99ce-24b4b21fb9d1" providerId="ADAL" clId="{37EF9059-D99C-4752-86C1-B8EAEF640EE7}" dt="2024-05-03T09:05:54.995" v="4" actId="14826"/>
          <ac:picMkLst>
            <pc:docMk/>
            <pc:sldMk cId="964345901" sldId="269"/>
            <ac:picMk id="4" creationId="{F1209CBB-C9AB-BA6E-3FAE-5B8063D6E61B}"/>
          </ac:picMkLst>
        </pc:picChg>
        <pc:picChg chg="mod">
          <ac:chgData name="Lars Tennbakk Bockman" userId="5a235df0-e381-4c4c-99ce-24b4b21fb9d1" providerId="ADAL" clId="{37EF9059-D99C-4752-86C1-B8EAEF640EE7}" dt="2024-05-03T09:01:41.941" v="0" actId="14826"/>
          <ac:picMkLst>
            <pc:docMk/>
            <pc:sldMk cId="964345901" sldId="269"/>
            <ac:picMk id="9" creationId="{D21B8C53-AA53-A852-4492-9BA4D601B04E}"/>
          </ac:picMkLst>
        </pc:picChg>
        <pc:picChg chg="mod">
          <ac:chgData name="Lars Tennbakk Bockman" userId="5a235df0-e381-4c4c-99ce-24b4b21fb9d1" providerId="ADAL" clId="{37EF9059-D99C-4752-86C1-B8EAEF640EE7}" dt="2024-05-03T09:05:50.635" v="3" actId="14826"/>
          <ac:picMkLst>
            <pc:docMk/>
            <pc:sldMk cId="964345901" sldId="269"/>
            <ac:picMk id="19" creationId="{48D81E10-A362-0BE0-5A29-09482A073F28}"/>
          </ac:picMkLst>
        </pc:picChg>
      </pc:sldChg>
      <pc:sldChg chg="modSp">
        <pc:chgData name="Lars Tennbakk Bockman" userId="5a235df0-e381-4c4c-99ce-24b4b21fb9d1" providerId="ADAL" clId="{37EF9059-D99C-4752-86C1-B8EAEF640EE7}" dt="2024-05-03T09:05:01.521" v="2" actId="14826"/>
        <pc:sldMkLst>
          <pc:docMk/>
          <pc:sldMk cId="4275014000" sldId="270"/>
        </pc:sldMkLst>
        <pc:picChg chg="mod">
          <ac:chgData name="Lars Tennbakk Bockman" userId="5a235df0-e381-4c4c-99ce-24b4b21fb9d1" providerId="ADAL" clId="{37EF9059-D99C-4752-86C1-B8EAEF640EE7}" dt="2024-05-03T09:05:01.521" v="2" actId="14826"/>
          <ac:picMkLst>
            <pc:docMk/>
            <pc:sldMk cId="4275014000" sldId="270"/>
            <ac:picMk id="4" creationId="{333A123B-CC7B-438C-45B1-FD90C4A986EA}"/>
          </ac:picMkLst>
        </pc:picChg>
        <pc:picChg chg="mod">
          <ac:chgData name="Lars Tennbakk Bockman" userId="5a235df0-e381-4c4c-99ce-24b4b21fb9d1" providerId="ADAL" clId="{37EF9059-D99C-4752-86C1-B8EAEF640EE7}" dt="2024-05-03T09:01:51.173" v="1" actId="14826"/>
          <ac:picMkLst>
            <pc:docMk/>
            <pc:sldMk cId="4275014000" sldId="270"/>
            <ac:picMk id="5" creationId="{1FC70556-B41D-FA15-EDBD-21B7105AEC8B}"/>
          </ac:picMkLst>
        </pc:picChg>
      </pc:sldChg>
      <pc:sldChg chg="addSp delSp modSp mod">
        <pc:chgData name="Lars Tennbakk Bockman" userId="5a235df0-e381-4c4c-99ce-24b4b21fb9d1" providerId="ADAL" clId="{37EF9059-D99C-4752-86C1-B8EAEF640EE7}" dt="2024-05-03T09:21:35.955" v="166" actId="2711"/>
        <pc:sldMkLst>
          <pc:docMk/>
          <pc:sldMk cId="4169780862" sldId="274"/>
        </pc:sldMkLst>
        <pc:graphicFrameChg chg="mod modGraphic">
          <ac:chgData name="Lars Tennbakk Bockman" userId="5a235df0-e381-4c4c-99ce-24b4b21fb9d1" providerId="ADAL" clId="{37EF9059-D99C-4752-86C1-B8EAEF640EE7}" dt="2024-05-03T09:15:50.910" v="55" actId="1076"/>
          <ac:graphicFrameMkLst>
            <pc:docMk/>
            <pc:sldMk cId="4169780862" sldId="274"/>
            <ac:graphicFrameMk id="3" creationId="{C11B810A-CBB4-85BA-0F71-0E261F64A84A}"/>
          </ac:graphicFrameMkLst>
        </pc:graphicFrameChg>
        <pc:graphicFrameChg chg="del">
          <ac:chgData name="Lars Tennbakk Bockman" userId="5a235df0-e381-4c4c-99ce-24b4b21fb9d1" providerId="ADAL" clId="{37EF9059-D99C-4752-86C1-B8EAEF640EE7}" dt="2024-05-03T09:15:45.278" v="54" actId="478"/>
          <ac:graphicFrameMkLst>
            <pc:docMk/>
            <pc:sldMk cId="4169780862" sldId="274"/>
            <ac:graphicFrameMk id="6" creationId="{A5FA8CA4-FB71-6F80-A97D-20A8E46F25A5}"/>
          </ac:graphicFrameMkLst>
        </pc:graphicFrameChg>
        <pc:graphicFrameChg chg="mod modGraphic">
          <ac:chgData name="Lars Tennbakk Bockman" userId="5a235df0-e381-4c4c-99ce-24b4b21fb9d1" providerId="ADAL" clId="{37EF9059-D99C-4752-86C1-B8EAEF640EE7}" dt="2024-05-03T09:21:35.955" v="166" actId="2711"/>
          <ac:graphicFrameMkLst>
            <pc:docMk/>
            <pc:sldMk cId="4169780862" sldId="274"/>
            <ac:graphicFrameMk id="7" creationId="{2706DAED-C870-5851-E0A8-73F89F01C778}"/>
          </ac:graphicFrameMkLst>
        </pc:graphicFrameChg>
        <pc:graphicFrameChg chg="add mod modGraphic">
          <ac:chgData name="Lars Tennbakk Bockman" userId="5a235df0-e381-4c4c-99ce-24b4b21fb9d1" providerId="ADAL" clId="{37EF9059-D99C-4752-86C1-B8EAEF640EE7}" dt="2024-05-03T09:18:01.375" v="91" actId="20577"/>
          <ac:graphicFrameMkLst>
            <pc:docMk/>
            <pc:sldMk cId="4169780862" sldId="274"/>
            <ac:graphicFrameMk id="8" creationId="{9D907BB4-9F15-FD3A-91D5-E60990E33FBE}"/>
          </ac:graphicFrameMkLst>
        </pc:graphicFrameChg>
      </pc:sldChg>
      <pc:sldChg chg="modSp mod">
        <pc:chgData name="Lars Tennbakk Bockman" userId="5a235df0-e381-4c4c-99ce-24b4b21fb9d1" providerId="ADAL" clId="{37EF9059-D99C-4752-86C1-B8EAEF640EE7}" dt="2024-05-03T09:12:25.161" v="24" actId="20577"/>
        <pc:sldMkLst>
          <pc:docMk/>
          <pc:sldMk cId="1400664593" sldId="275"/>
        </pc:sldMkLst>
        <pc:spChg chg="mod">
          <ac:chgData name="Lars Tennbakk Bockman" userId="5a235df0-e381-4c4c-99ce-24b4b21fb9d1" providerId="ADAL" clId="{37EF9059-D99C-4752-86C1-B8EAEF640EE7}" dt="2024-05-03T09:12:25.161" v="24" actId="20577"/>
          <ac:spMkLst>
            <pc:docMk/>
            <pc:sldMk cId="1400664593" sldId="275"/>
            <ac:spMk id="13" creationId="{D3816D81-2F0C-5C31-0215-8B391B6646ED}"/>
          </ac:spMkLst>
        </pc:spChg>
        <pc:picChg chg="mod">
          <ac:chgData name="Lars Tennbakk Bockman" userId="5a235df0-e381-4c4c-99ce-24b4b21fb9d1" providerId="ADAL" clId="{37EF9059-D99C-4752-86C1-B8EAEF640EE7}" dt="2024-05-03T09:11:38.673" v="5" actId="14826"/>
          <ac:picMkLst>
            <pc:docMk/>
            <pc:sldMk cId="1400664593" sldId="275"/>
            <ac:picMk id="10" creationId="{EDD2A1DB-03B4-A540-E2CF-68A1C96AF138}"/>
          </ac:picMkLst>
        </pc:picChg>
        <pc:picChg chg="mod">
          <ac:chgData name="Lars Tennbakk Bockman" userId="5a235df0-e381-4c4c-99ce-24b4b21fb9d1" providerId="ADAL" clId="{37EF9059-D99C-4752-86C1-B8EAEF640EE7}" dt="2024-05-03T09:11:49.958" v="6" actId="14826"/>
          <ac:picMkLst>
            <pc:docMk/>
            <pc:sldMk cId="1400664593" sldId="275"/>
            <ac:picMk id="12" creationId="{475A88D7-D294-62B2-8755-82110AB84DD1}"/>
          </ac:picMkLst>
        </pc:picChg>
        <pc:picChg chg="mod">
          <ac:chgData name="Lars Tennbakk Bockman" userId="5a235df0-e381-4c4c-99ce-24b4b21fb9d1" providerId="ADAL" clId="{37EF9059-D99C-4752-86C1-B8EAEF640EE7}" dt="2024-05-03T09:12:01.680" v="10" actId="1076"/>
          <ac:picMkLst>
            <pc:docMk/>
            <pc:sldMk cId="1400664593" sldId="275"/>
            <ac:picMk id="1026" creationId="{A3000F04-E780-98BA-A9F5-FBB1AD330F20}"/>
          </ac:picMkLst>
        </pc:picChg>
        <pc:picChg chg="mod">
          <ac:chgData name="Lars Tennbakk Bockman" userId="5a235df0-e381-4c4c-99ce-24b4b21fb9d1" providerId="ADAL" clId="{37EF9059-D99C-4752-86C1-B8EAEF640EE7}" dt="2024-05-03T09:11:55.138" v="7" actId="1076"/>
          <ac:picMkLst>
            <pc:docMk/>
            <pc:sldMk cId="1400664593" sldId="275"/>
            <ac:picMk id="1028" creationId="{7BD95610-1C21-5E69-CD9D-A797BAA38B11}"/>
          </ac:picMkLst>
        </pc:picChg>
        <pc:picChg chg="mod">
          <ac:chgData name="Lars Tennbakk Bockman" userId="5a235df0-e381-4c4c-99ce-24b4b21fb9d1" providerId="ADAL" clId="{37EF9059-D99C-4752-86C1-B8EAEF640EE7}" dt="2024-05-03T09:11:58.105" v="8" actId="1076"/>
          <ac:picMkLst>
            <pc:docMk/>
            <pc:sldMk cId="1400664593" sldId="275"/>
            <ac:picMk id="1030" creationId="{ACF3AF7C-A2DE-81CC-E858-516CB40827CE}"/>
          </ac:picMkLst>
        </pc:picChg>
        <pc:picChg chg="mod">
          <ac:chgData name="Lars Tennbakk Bockman" userId="5a235df0-e381-4c4c-99ce-24b4b21fb9d1" providerId="ADAL" clId="{37EF9059-D99C-4752-86C1-B8EAEF640EE7}" dt="2024-05-03T09:12:06.713" v="12" actId="1076"/>
          <ac:picMkLst>
            <pc:docMk/>
            <pc:sldMk cId="1400664593" sldId="275"/>
            <ac:picMk id="1032" creationId="{8EF0B950-C72C-D5A3-948A-06A2609A5B96}"/>
          </ac:picMkLst>
        </pc:picChg>
        <pc:picChg chg="mod">
          <ac:chgData name="Lars Tennbakk Bockman" userId="5a235df0-e381-4c4c-99ce-24b4b21fb9d1" providerId="ADAL" clId="{37EF9059-D99C-4752-86C1-B8EAEF640EE7}" dt="2024-05-03T09:12:03.656" v="11" actId="1076"/>
          <ac:picMkLst>
            <pc:docMk/>
            <pc:sldMk cId="1400664593" sldId="275"/>
            <ac:picMk id="1034" creationId="{93E8EE5C-F00F-9D19-55F8-6D26C9255442}"/>
          </ac:picMkLst>
        </pc:picChg>
      </pc:sldChg>
    </pc:docChg>
  </pc:docChgLst>
  <pc:docChgLst>
    <pc:chgData name="Lars Tennbakk Bockman" userId="5a235df0-e381-4c4c-99ce-24b4b21fb9d1" providerId="ADAL" clId="{D8FC7D48-BB51-4BF8-9320-0C2DEEC22118}"/>
    <pc:docChg chg="modSld">
      <pc:chgData name="Lars Tennbakk Bockman" userId="5a235df0-e381-4c4c-99ce-24b4b21fb9d1" providerId="ADAL" clId="{D8FC7D48-BB51-4BF8-9320-0C2DEEC22118}" dt="2024-04-26T12:44:00.145" v="2317" actId="20577"/>
      <pc:docMkLst>
        <pc:docMk/>
      </pc:docMkLst>
    </pc:docChg>
  </pc:docChgLst>
  <pc:docChgLst>
    <pc:chgData name="Iselin Ekeli Rønningsbakk" userId="187300ae-9cb6-416d-8a94-664ca977a24d" providerId="ADAL" clId="{8BC88EEB-960C-4923-AE0E-E6E6F3F4E1BA}"/>
    <pc:docChg chg="undo custSel addSld delSld modSld">
      <pc:chgData name="Iselin Ekeli Rønningsbakk" userId="187300ae-9cb6-416d-8a94-664ca977a24d" providerId="ADAL" clId="{8BC88EEB-960C-4923-AE0E-E6E6F3F4E1BA}" dt="2024-10-03T11:52:06.073" v="559" actId="6549"/>
      <pc:docMkLst>
        <pc:docMk/>
      </pc:docMkLst>
      <pc:sldChg chg="add del setBg">
        <pc:chgData name="Iselin Ekeli Rønningsbakk" userId="187300ae-9cb6-416d-8a94-664ca977a24d" providerId="ADAL" clId="{8BC88EEB-960C-4923-AE0E-E6E6F3F4E1BA}" dt="2024-10-03T11:15:18.081" v="7"/>
        <pc:sldMkLst>
          <pc:docMk/>
          <pc:sldMk cId="1380827816" sldId="262"/>
        </pc:sldMkLst>
      </pc:sldChg>
    </pc:docChg>
  </pc:docChgLst>
  <pc:docChgLst>
    <pc:chgData name="Lars Bockman" userId="5a235df0-e381-4c4c-99ce-24b4b21fb9d1" providerId="ADAL" clId="{C0B6E7DC-0448-43D1-82B8-227DAF8C55E9}"/>
    <pc:docChg chg="modSld">
      <pc:chgData name="Lars Bockman" userId="5a235df0-e381-4c4c-99ce-24b4b21fb9d1" providerId="ADAL" clId="{C0B6E7DC-0448-43D1-82B8-227DAF8C55E9}" dt="2024-06-10T10:33:27.210" v="38" actId="20577"/>
      <pc:docMkLst>
        <pc:docMk/>
      </pc:docMkLst>
      <pc:sldChg chg="modSp mod">
        <pc:chgData name="Lars Bockman" userId="5a235df0-e381-4c4c-99ce-24b4b21fb9d1" providerId="ADAL" clId="{C0B6E7DC-0448-43D1-82B8-227DAF8C55E9}" dt="2024-06-10T08:42:51.664" v="3" actId="20577"/>
        <pc:sldMkLst>
          <pc:docMk/>
          <pc:sldMk cId="1400664593" sldId="275"/>
        </pc:sldMkLst>
        <pc:spChg chg="mod">
          <ac:chgData name="Lars Bockman" userId="5a235df0-e381-4c4c-99ce-24b4b21fb9d1" providerId="ADAL" clId="{C0B6E7DC-0448-43D1-82B8-227DAF8C55E9}" dt="2024-06-10T08:42:51.664" v="3" actId="20577"/>
          <ac:spMkLst>
            <pc:docMk/>
            <pc:sldMk cId="1400664593" sldId="275"/>
            <ac:spMk id="13" creationId="{D3816D81-2F0C-5C31-0215-8B391B6646ED}"/>
          </ac:spMkLst>
        </pc:spChg>
      </pc:sldChg>
    </pc:docChg>
  </pc:docChgLst>
  <pc:docChgLst>
    <pc:chgData name="Iselin Ekeli Rønningsbakk" userId="187300ae-9cb6-416d-8a94-664ca977a24d" providerId="ADAL" clId="{76BCABE4-86E4-4277-BE13-1E69073FECE9}"/>
    <pc:docChg chg="modSld">
      <pc:chgData name="Iselin Ekeli Rønningsbakk" userId="187300ae-9cb6-416d-8a94-664ca977a24d" providerId="ADAL" clId="{76BCABE4-86E4-4277-BE13-1E69073FECE9}" dt="2024-07-03T10:18:12.052" v="1008" actId="6549"/>
      <pc:docMkLst>
        <pc:docMk/>
      </pc:docMkLst>
      <pc:sldChg chg="modSp mod">
        <pc:chgData name="Iselin Ekeli Rønningsbakk" userId="187300ae-9cb6-416d-8a94-664ca977a24d" providerId="ADAL" clId="{76BCABE4-86E4-4277-BE13-1E69073FECE9}" dt="2024-07-03T08:43:21.612" v="36" actId="20577"/>
        <pc:sldMkLst>
          <pc:docMk/>
          <pc:sldMk cId="3149972175" sldId="261"/>
        </pc:sldMkLst>
        <pc:spChg chg="mod">
          <ac:chgData name="Iselin Ekeli Rønningsbakk" userId="187300ae-9cb6-416d-8a94-664ca977a24d" providerId="ADAL" clId="{76BCABE4-86E4-4277-BE13-1E69073FECE9}" dt="2024-07-03T08:43:21.612" v="36" actId="20577"/>
          <ac:spMkLst>
            <pc:docMk/>
            <pc:sldMk cId="3149972175" sldId="261"/>
            <ac:spMk id="15" creationId="{71CD328A-FCBF-98DB-A3A2-36A13A7E9980}"/>
          </ac:spMkLst>
        </pc:spChg>
      </pc:sldChg>
      <pc:sldChg chg="modSp mod">
        <pc:chgData name="Iselin Ekeli Rønningsbakk" userId="187300ae-9cb6-416d-8a94-664ca977a24d" providerId="ADAL" clId="{76BCABE4-86E4-4277-BE13-1E69073FECE9}" dt="2024-07-03T10:18:12.052" v="1008" actId="6549"/>
        <pc:sldMkLst>
          <pc:docMk/>
          <pc:sldMk cId="964345901" sldId="269"/>
        </pc:sldMkLst>
        <pc:spChg chg="mod">
          <ac:chgData name="Iselin Ekeli Rønningsbakk" userId="187300ae-9cb6-416d-8a94-664ca977a24d" providerId="ADAL" clId="{76BCABE4-86E4-4277-BE13-1E69073FECE9}" dt="2024-07-03T10:18:12.052" v="1008" actId="6549"/>
          <ac:spMkLst>
            <pc:docMk/>
            <pc:sldMk cId="964345901" sldId="269"/>
            <ac:spMk id="15" creationId="{04DCDA78-71F1-811A-A7B3-AF6C80100E58}"/>
          </ac:spMkLst>
        </pc:spChg>
      </pc:sldChg>
    </pc:docChg>
  </pc:docChgLst>
  <pc:docChgLst>
    <pc:chgData name="Lars Tennbakk Bockman" userId="S::lars.bockman@fornybarnorge.no::5a235df0-e381-4c4c-99ce-24b4b21fb9d1" providerId="AD" clId="Web-{BAE85A8C-C2C4-873F-9DA4-6AB4D439F0C5}"/>
    <pc:docChg chg="addSld delSld modSld">
      <pc:chgData name="Lars Tennbakk Bockman" userId="S::lars.bockman@fornybarnorge.no::5a235df0-e381-4c4c-99ce-24b4b21fb9d1" providerId="AD" clId="Web-{BAE85A8C-C2C4-873F-9DA4-6AB4D439F0C5}" dt="2024-05-24T14:10:58.800" v="49"/>
      <pc:docMkLst>
        <pc:docMk/>
      </pc:docMkLst>
      <pc:sldChg chg="modSp add del replId">
        <pc:chgData name="Lars Tennbakk Bockman" userId="S::lars.bockman@fornybarnorge.no::5a235df0-e381-4c4c-99ce-24b4b21fb9d1" providerId="AD" clId="Web-{BAE85A8C-C2C4-873F-9DA4-6AB4D439F0C5}" dt="2024-05-24T14:06:18.931" v="13"/>
        <pc:sldMkLst>
          <pc:docMk/>
          <pc:sldMk cId="120293974" sldId="276"/>
        </pc:sldMkLst>
        <pc:spChg chg="mod">
          <ac:chgData name="Lars Tennbakk Bockman" userId="S::lars.bockman@fornybarnorge.no::5a235df0-e381-4c4c-99ce-24b4b21fb9d1" providerId="AD" clId="Web-{BAE85A8C-C2C4-873F-9DA4-6AB4D439F0C5}" dt="2024-05-24T14:06:14.884" v="12" actId="20577"/>
          <ac:spMkLst>
            <pc:docMk/>
            <pc:sldMk cId="120293974" sldId="276"/>
            <ac:spMk id="4" creationId="{BF121519-CDDC-1962-9CD6-6AAC2E69BFCB}"/>
          </ac:spMkLst>
        </pc:spChg>
      </pc:sldChg>
      <pc:sldChg chg="addSp delSp modSp add replId">
        <pc:chgData name="Lars Tennbakk Bockman" userId="S::lars.bockman@fornybarnorge.no::5a235df0-e381-4c4c-99ce-24b4b21fb9d1" providerId="AD" clId="Web-{BAE85A8C-C2C4-873F-9DA4-6AB4D439F0C5}" dt="2024-05-24T14:10:58.800" v="49"/>
        <pc:sldMkLst>
          <pc:docMk/>
          <pc:sldMk cId="4123918659" sldId="276"/>
        </pc:sldMkLst>
        <pc:spChg chg="mod">
          <ac:chgData name="Lars Tennbakk Bockman" userId="S::lars.bockman@fornybarnorge.no::5a235df0-e381-4c4c-99ce-24b4b21fb9d1" providerId="AD" clId="Web-{BAE85A8C-C2C4-873F-9DA4-6AB4D439F0C5}" dt="2024-05-24T14:10:41.393" v="43" actId="14100"/>
          <ac:spMkLst>
            <pc:docMk/>
            <pc:sldMk cId="4123918659" sldId="276"/>
            <ac:spMk id="2" creationId="{C4156261-E1C9-2286-1892-F2CC3F37CA3E}"/>
          </ac:spMkLst>
        </pc:spChg>
        <pc:spChg chg="del mod">
          <ac:chgData name="Lars Tennbakk Bockman" userId="S::lars.bockman@fornybarnorge.no::5a235df0-e381-4c4c-99ce-24b4b21fb9d1" providerId="AD" clId="Web-{BAE85A8C-C2C4-873F-9DA4-6AB4D439F0C5}" dt="2024-05-24T14:10:58.800" v="49"/>
          <ac:spMkLst>
            <pc:docMk/>
            <pc:sldMk cId="4123918659" sldId="276"/>
            <ac:spMk id="11" creationId="{57A60D7B-702C-A706-64FD-CDEEDECD6266}"/>
          </ac:spMkLst>
        </pc:spChg>
        <pc:graphicFrameChg chg="del mod modGraphic">
          <ac:chgData name="Lars Tennbakk Bockman" userId="S::lars.bockman@fornybarnorge.no::5a235df0-e381-4c4c-99ce-24b4b21fb9d1" providerId="AD" clId="Web-{BAE85A8C-C2C4-873F-9DA4-6AB4D439F0C5}" dt="2024-05-24T14:06:34.338" v="19"/>
          <ac:graphicFrameMkLst>
            <pc:docMk/>
            <pc:sldMk cId="4123918659" sldId="276"/>
            <ac:graphicFrameMk id="3" creationId="{C11B810A-CBB4-85BA-0F71-0E261F64A84A}"/>
          </ac:graphicFrameMkLst>
        </pc:graphicFrameChg>
        <pc:graphicFrameChg chg="del mod modGraphic">
          <ac:chgData name="Lars Tennbakk Bockman" userId="S::lars.bockman@fornybarnorge.no::5a235df0-e381-4c4c-99ce-24b4b21fb9d1" providerId="AD" clId="Web-{BAE85A8C-C2C4-873F-9DA4-6AB4D439F0C5}" dt="2024-05-24T14:06:40.650" v="22"/>
          <ac:graphicFrameMkLst>
            <pc:docMk/>
            <pc:sldMk cId="4123918659" sldId="276"/>
            <ac:graphicFrameMk id="7" creationId="{2706DAED-C870-5851-E0A8-73F89F01C778}"/>
          </ac:graphicFrameMkLst>
        </pc:graphicFrameChg>
        <pc:graphicFrameChg chg="del">
          <ac:chgData name="Lars Tennbakk Bockman" userId="S::lars.bockman@fornybarnorge.no::5a235df0-e381-4c4c-99ce-24b4b21fb9d1" providerId="AD" clId="Web-{BAE85A8C-C2C4-873F-9DA4-6AB4D439F0C5}" dt="2024-05-24T14:06:37.181" v="20"/>
          <ac:graphicFrameMkLst>
            <pc:docMk/>
            <pc:sldMk cId="4123918659" sldId="276"/>
            <ac:graphicFrameMk id="8" creationId="{9D907BB4-9F15-FD3A-91D5-E60990E33FBE}"/>
          </ac:graphicFrameMkLst>
        </pc:graphicFrameChg>
        <pc:picChg chg="add mod">
          <ac:chgData name="Lars Tennbakk Bockman" userId="S::lars.bockman@fornybarnorge.no::5a235df0-e381-4c4c-99ce-24b4b21fb9d1" providerId="AD" clId="Web-{BAE85A8C-C2C4-873F-9DA4-6AB4D439F0C5}" dt="2024-05-24T14:10:53.909" v="47" actId="14100"/>
          <ac:picMkLst>
            <pc:docMk/>
            <pc:sldMk cId="4123918659" sldId="276"/>
            <ac:picMk id="6" creationId="{E74EA589-72EA-AA47-0E44-BCAE8A4D908E}"/>
          </ac:picMkLst>
        </pc:picChg>
      </pc:sldChg>
    </pc:docChg>
  </pc:docChgLst>
  <pc:docChgLst>
    <pc:chgData name="Lars Bockman" userId="5a235df0-e381-4c4c-99ce-24b4b21fb9d1" providerId="ADAL" clId="{4F9A5B8A-219F-4CFC-84AD-F24907C89CAF}"/>
    <pc:docChg chg="custSel delSld modSld">
      <pc:chgData name="Lars Bockman" userId="5a235df0-e381-4c4c-99ce-24b4b21fb9d1" providerId="ADAL" clId="{4F9A5B8A-219F-4CFC-84AD-F24907C89CAF}" dt="2024-06-26T08:43:15.269" v="1800" actId="20577"/>
      <pc:docMkLst>
        <pc:docMk/>
      </pc:docMkLst>
      <pc:sldChg chg="modSp del mod">
        <pc:chgData name="Lars Bockman" userId="5a235df0-e381-4c4c-99ce-24b4b21fb9d1" providerId="ADAL" clId="{4F9A5B8A-219F-4CFC-84AD-F24907C89CAF}" dt="2024-06-26T08:30:18.717" v="1336" actId="47"/>
        <pc:sldMkLst>
          <pc:docMk/>
          <pc:sldMk cId="4100358197" sldId="278"/>
        </pc:sldMkLst>
        <pc:spChg chg="mod">
          <ac:chgData name="Lars Bockman" userId="5a235df0-e381-4c4c-99ce-24b4b21fb9d1" providerId="ADAL" clId="{4F9A5B8A-219F-4CFC-84AD-F24907C89CAF}" dt="2024-06-26T08:11:01.447" v="306" actId="20577"/>
          <ac:spMkLst>
            <pc:docMk/>
            <pc:sldMk cId="4100358197" sldId="278"/>
            <ac:spMk id="14" creationId="{21531C8D-908F-3C5D-76AA-208A0DF8D559}"/>
          </ac:spMkLst>
        </pc:spChg>
      </pc:sldChg>
    </pc:docChg>
  </pc:docChgLst>
  <pc:docChgLst>
    <pc:chgData name="Iselin Ekeli Rønningsbakk" userId="187300ae-9cb6-416d-8a94-664ca977a24d" providerId="ADAL" clId="{9D20F3F0-BFFC-4B67-9A36-9CDA6B23B3A5}"/>
    <pc:docChg chg="modSld">
      <pc:chgData name="Iselin Ekeli Rønningsbakk" userId="187300ae-9cb6-416d-8a94-664ca977a24d" providerId="ADAL" clId="{9D20F3F0-BFFC-4B67-9A36-9CDA6B23B3A5}" dt="2024-08-02T11:52:00.427" v="18" actId="6549"/>
      <pc:docMkLst>
        <pc:docMk/>
      </pc:docMkLst>
      <pc:sldChg chg="modSp mod addCm modCm">
        <pc:chgData name="Iselin Ekeli Rønningsbakk" userId="187300ae-9cb6-416d-8a94-664ca977a24d" providerId="ADAL" clId="{9D20F3F0-BFFC-4B67-9A36-9CDA6B23B3A5}" dt="2024-08-02T11:52:00.427" v="18" actId="6549"/>
        <pc:sldMkLst>
          <pc:docMk/>
          <pc:sldMk cId="4169780862" sldId="274"/>
        </pc:sldMkLst>
        <pc:graphicFrameChg chg="modGraphic">
          <ac:chgData name="Iselin Ekeli Rønningsbakk" userId="187300ae-9cb6-416d-8a94-664ca977a24d" providerId="ADAL" clId="{9D20F3F0-BFFC-4B67-9A36-9CDA6B23B3A5}" dt="2024-08-02T11:52:00.427" v="18" actId="6549"/>
          <ac:graphicFrameMkLst>
            <pc:docMk/>
            <pc:sldMk cId="4169780862" sldId="274"/>
            <ac:graphicFrameMk id="7" creationId="{2706DAED-C870-5851-E0A8-73F89F01C778}"/>
          </ac:graphicFrameMkLst>
        </pc:graphicFrameChg>
        <pc:extLst>
          <p:ext xmlns:p="http://schemas.openxmlformats.org/presentationml/2006/main" uri="{D6D511B9-2390-475A-947B-AFAB55BFBCF1}">
            <pc226:cmChg xmlns:pc226="http://schemas.microsoft.com/office/powerpoint/2022/06/main/command" chg="add mod">
              <pc226:chgData name="Iselin Ekeli Rønningsbakk" userId="187300ae-9cb6-416d-8a94-664ca977a24d" providerId="ADAL" clId="{9D20F3F0-BFFC-4B67-9A36-9CDA6B23B3A5}" dt="2024-08-02T11:52:00.427" v="18" actId="6549"/>
              <pc2:cmMkLst xmlns:pc2="http://schemas.microsoft.com/office/powerpoint/2019/9/main/command">
                <pc:docMk/>
                <pc:sldMk cId="4169780862" sldId="274"/>
                <pc2:cmMk id="{2E9BC3A8-1C3E-41AF-825C-594DD1DF5CC5}"/>
              </pc2:cmMkLst>
              <pc226:cmRplyChg chg="mod modRxn">
                <pc226:chgData name="Iselin Ekeli Rønningsbakk" userId="187300ae-9cb6-416d-8a94-664ca977a24d" providerId="ADAL" clId="{9D20F3F0-BFFC-4B67-9A36-9CDA6B23B3A5}" dt="2024-08-02T11:51:55.093" v="16"/>
                <pc2:cmRplyMkLst xmlns:pc2="http://schemas.microsoft.com/office/powerpoint/2019/9/main/command">
                  <pc:docMk/>
                  <pc:sldMk cId="4169780862" sldId="274"/>
                  <pc2:cmMk id="{2E9BC3A8-1C3E-41AF-825C-594DD1DF5CC5}"/>
                  <pc2:cmRplyMk id="{75B0EE16-5454-4F04-BDEF-10FE86CC6682}"/>
                </pc2:cmRplyMkLst>
              </pc226:cmRplyChg>
            </pc226:cmChg>
          </p:ext>
        </pc:extLst>
      </pc:sldChg>
    </pc:docChg>
  </pc:docChgLst>
  <pc:docChgLst>
    <pc:chgData name="Iselin Ekeli Rønningsbakk" userId="187300ae-9cb6-416d-8a94-664ca977a24d" providerId="ADAL" clId="{74867ED9-2A23-4D35-8970-EFBC7EB6A6E5}"/>
    <pc:docChg chg="modSld">
      <pc:chgData name="Iselin Ekeli Rønningsbakk" userId="187300ae-9cb6-416d-8a94-664ca977a24d" providerId="ADAL" clId="{74867ED9-2A23-4D35-8970-EFBC7EB6A6E5}" dt="2024-04-09T12:43:52.958" v="9" actId="20577"/>
      <pc:docMkLst>
        <pc:docMk/>
      </pc:docMkLst>
      <pc:sldChg chg="modSp mod">
        <pc:chgData name="Iselin Ekeli Rønningsbakk" userId="187300ae-9cb6-416d-8a94-664ca977a24d" providerId="ADAL" clId="{74867ED9-2A23-4D35-8970-EFBC7EB6A6E5}" dt="2024-04-09T12:43:52.958" v="9" actId="20577"/>
        <pc:sldMkLst>
          <pc:docMk/>
          <pc:sldMk cId="964345901" sldId="269"/>
        </pc:sldMkLst>
        <pc:spChg chg="mod">
          <ac:chgData name="Iselin Ekeli Rønningsbakk" userId="187300ae-9cb6-416d-8a94-664ca977a24d" providerId="ADAL" clId="{74867ED9-2A23-4D35-8970-EFBC7EB6A6E5}" dt="2024-04-09T12:43:52.958" v="9" actId="20577"/>
          <ac:spMkLst>
            <pc:docMk/>
            <pc:sldMk cId="964345901" sldId="269"/>
            <ac:spMk id="5" creationId="{1AB5B9F3-8F6E-FB63-4035-D0B61CCAA3FF}"/>
          </ac:spMkLst>
        </pc:spChg>
      </pc:sldChg>
      <pc:sldChg chg="modSp mod">
        <pc:chgData name="Iselin Ekeli Rønningsbakk" userId="187300ae-9cb6-416d-8a94-664ca977a24d" providerId="ADAL" clId="{74867ED9-2A23-4D35-8970-EFBC7EB6A6E5}" dt="2024-04-09T12:43:43.093" v="4" actId="20577"/>
        <pc:sldMkLst>
          <pc:docMk/>
          <pc:sldMk cId="4275014000" sldId="270"/>
        </pc:sldMkLst>
        <pc:spChg chg="mod">
          <ac:chgData name="Iselin Ekeli Rønningsbakk" userId="187300ae-9cb6-416d-8a94-664ca977a24d" providerId="ADAL" clId="{74867ED9-2A23-4D35-8970-EFBC7EB6A6E5}" dt="2024-04-09T12:43:43.093" v="4" actId="20577"/>
          <ac:spMkLst>
            <pc:docMk/>
            <pc:sldMk cId="4275014000" sldId="270"/>
            <ac:spMk id="7" creationId="{A033AADF-D07F-262B-FDF8-3A80D13F93CB}"/>
          </ac:spMkLst>
        </pc:spChg>
      </pc:sldChg>
    </pc:docChg>
  </pc:docChgLst>
  <pc:docChgLst>
    <pc:chgData name="Ingeborg Aarø" userId="fe5f74f8-3120-49da-a10f-7c51be1254b1" providerId="ADAL" clId="{3E23246F-6FD0-B24D-8CF4-75D0BC8AB8A9}"/>
    <pc:docChg chg="custSel modSld">
      <pc:chgData name="Ingeborg Aarø" userId="fe5f74f8-3120-49da-a10f-7c51be1254b1" providerId="ADAL" clId="{3E23246F-6FD0-B24D-8CF4-75D0BC8AB8A9}" dt="2024-06-05T11:10:17.415" v="7" actId="14100"/>
      <pc:docMkLst>
        <pc:docMk/>
      </pc:docMkLst>
      <pc:sldChg chg="addSp delSp modSp mod">
        <pc:chgData name="Ingeborg Aarø" userId="fe5f74f8-3120-49da-a10f-7c51be1254b1" providerId="ADAL" clId="{3E23246F-6FD0-B24D-8CF4-75D0BC8AB8A9}" dt="2024-06-05T11:10:17.415" v="7" actId="14100"/>
        <pc:sldMkLst>
          <pc:docMk/>
          <pc:sldMk cId="3149972175" sldId="261"/>
        </pc:sldMkLst>
        <pc:picChg chg="del">
          <ac:chgData name="Ingeborg Aarø" userId="fe5f74f8-3120-49da-a10f-7c51be1254b1" providerId="ADAL" clId="{3E23246F-6FD0-B24D-8CF4-75D0BC8AB8A9}" dt="2024-06-05T11:09:56.758" v="0" actId="478"/>
          <ac:picMkLst>
            <pc:docMk/>
            <pc:sldMk cId="3149972175" sldId="261"/>
            <ac:picMk id="4" creationId="{A59844B1-9FC8-FC56-428A-4133A67D4341}"/>
          </ac:picMkLst>
        </pc:picChg>
        <pc:picChg chg="add mod">
          <ac:chgData name="Ingeborg Aarø" userId="fe5f74f8-3120-49da-a10f-7c51be1254b1" providerId="ADAL" clId="{3E23246F-6FD0-B24D-8CF4-75D0BC8AB8A9}" dt="2024-06-05T11:10:17.415" v="7" actId="14100"/>
          <ac:picMkLst>
            <pc:docMk/>
            <pc:sldMk cId="3149972175" sldId="261"/>
            <ac:picMk id="10" creationId="{916CE268-1055-5179-8138-AC5C45371492}"/>
          </ac:picMkLst>
        </pc:picChg>
      </pc:sldChg>
    </pc:docChg>
  </pc:docChgLst>
  <pc:docChgLst>
    <pc:chgData name="Iselin Ekeli Rønningsbakk" userId="187300ae-9cb6-416d-8a94-664ca977a24d" providerId="ADAL" clId="{BE415681-EBBA-409D-AB3C-C601BB43A582}"/>
    <pc:docChg chg="custSel addSld delSld modSld">
      <pc:chgData name="Iselin Ekeli Rønningsbakk" userId="187300ae-9cb6-416d-8a94-664ca977a24d" providerId="ADAL" clId="{BE415681-EBBA-409D-AB3C-C601BB43A582}" dt="2024-11-07T12:23:49.724" v="1337" actId="1076"/>
      <pc:docMkLst>
        <pc:docMk/>
      </pc:docMkLst>
      <pc:sldChg chg="modSp mod">
        <pc:chgData name="Iselin Ekeli Rønningsbakk" userId="187300ae-9cb6-416d-8a94-664ca977a24d" providerId="ADAL" clId="{BE415681-EBBA-409D-AB3C-C601BB43A582}" dt="2024-11-07T12:23:49.724" v="1337" actId="1076"/>
        <pc:sldMkLst>
          <pc:docMk/>
          <pc:sldMk cId="3149972175" sldId="261"/>
        </pc:sldMkLst>
        <pc:picChg chg="mod">
          <ac:chgData name="Iselin Ekeli Rønningsbakk" userId="187300ae-9cb6-416d-8a94-664ca977a24d" providerId="ADAL" clId="{BE415681-EBBA-409D-AB3C-C601BB43A582}" dt="2024-11-07T12:23:49.724" v="1337" actId="1076"/>
          <ac:picMkLst>
            <pc:docMk/>
            <pc:sldMk cId="3149972175" sldId="261"/>
            <ac:picMk id="8" creationId="{C5810D30-37A7-0A2C-3E02-47C2DF94E37D}"/>
          </ac:picMkLst>
        </pc:picChg>
      </pc:sldChg>
      <pc:sldChg chg="add del setBg">
        <pc:chgData name="Iselin Ekeli Rønningsbakk" userId="187300ae-9cb6-416d-8a94-664ca977a24d" providerId="ADAL" clId="{BE415681-EBBA-409D-AB3C-C601BB43A582}" dt="2024-11-07T12:23:15.848" v="1329"/>
        <pc:sldMkLst>
          <pc:docMk/>
          <pc:sldMk cId="1380827816" sldId="262"/>
        </pc:sldMkLst>
      </pc:sldChg>
      <pc:sldChg chg="modSp mod">
        <pc:chgData name="Iselin Ekeli Rønningsbakk" userId="187300ae-9cb6-416d-8a94-664ca977a24d" providerId="ADAL" clId="{BE415681-EBBA-409D-AB3C-C601BB43A582}" dt="2024-11-07T12:05:26.038" v="1318" actId="6549"/>
        <pc:sldMkLst>
          <pc:docMk/>
          <pc:sldMk cId="3809428704" sldId="268"/>
        </pc:sldMkLst>
        <pc:spChg chg="mod">
          <ac:chgData name="Iselin Ekeli Rønningsbakk" userId="187300ae-9cb6-416d-8a94-664ca977a24d" providerId="ADAL" clId="{BE415681-EBBA-409D-AB3C-C601BB43A582}" dt="2024-11-07T12:05:26.038" v="1318" actId="6549"/>
          <ac:spMkLst>
            <pc:docMk/>
            <pc:sldMk cId="3809428704" sldId="268"/>
            <ac:spMk id="3" creationId="{8A3EFEB1-D7F7-A46E-7DED-AE462CEAB1A0}"/>
          </ac:spMkLst>
        </pc:spChg>
      </pc:sldChg>
    </pc:docChg>
  </pc:docChgLst>
  <pc:docChgLst>
    <pc:chgData name="Iselin Ekeli Rønningsbakk" userId="187300ae-9cb6-416d-8a94-664ca977a24d" providerId="ADAL" clId="{DE44C537-DB6F-4243-9C35-4B6CAECAAEF1}"/>
    <pc:docChg chg="custSel modSld">
      <pc:chgData name="Iselin Ekeli Rønningsbakk" userId="187300ae-9cb6-416d-8a94-664ca977a24d" providerId="ADAL" clId="{DE44C537-DB6F-4243-9C35-4B6CAECAAEF1}" dt="2024-07-01T12:36:51.606" v="247" actId="6549"/>
      <pc:docMkLst>
        <pc:docMk/>
      </pc:docMkLst>
      <pc:sldChg chg="modSp mod">
        <pc:chgData name="Iselin Ekeli Rønningsbakk" userId="187300ae-9cb6-416d-8a94-664ca977a24d" providerId="ADAL" clId="{DE44C537-DB6F-4243-9C35-4B6CAECAAEF1}" dt="2024-07-01T12:23:50.307" v="241" actId="6549"/>
        <pc:sldMkLst>
          <pc:docMk/>
          <pc:sldMk cId="3149972175" sldId="261"/>
        </pc:sldMkLst>
        <pc:spChg chg="mod">
          <ac:chgData name="Iselin Ekeli Rønningsbakk" userId="187300ae-9cb6-416d-8a94-664ca977a24d" providerId="ADAL" clId="{DE44C537-DB6F-4243-9C35-4B6CAECAAEF1}" dt="2024-07-01T12:23:50.307" v="241" actId="6549"/>
          <ac:spMkLst>
            <pc:docMk/>
            <pc:sldMk cId="3149972175" sldId="261"/>
            <ac:spMk id="15" creationId="{71CD328A-FCBF-98DB-A3A2-36A13A7E9980}"/>
          </ac:spMkLst>
        </pc:spChg>
      </pc:sldChg>
      <pc:sldChg chg="modSp mod">
        <pc:chgData name="Iselin Ekeli Rønningsbakk" userId="187300ae-9cb6-416d-8a94-664ca977a24d" providerId="ADAL" clId="{DE44C537-DB6F-4243-9C35-4B6CAECAAEF1}" dt="2024-07-01T12:36:51.606" v="247" actId="6549"/>
        <pc:sldMkLst>
          <pc:docMk/>
          <pc:sldMk cId="4275014000" sldId="270"/>
        </pc:sldMkLst>
        <pc:spChg chg="mod">
          <ac:chgData name="Iselin Ekeli Rønningsbakk" userId="187300ae-9cb6-416d-8a94-664ca977a24d" providerId="ADAL" clId="{DE44C537-DB6F-4243-9C35-4B6CAECAAEF1}" dt="2024-07-01T12:36:51.606" v="247" actId="6549"/>
          <ac:spMkLst>
            <pc:docMk/>
            <pc:sldMk cId="4275014000" sldId="270"/>
            <ac:spMk id="14" creationId="{21531C8D-908F-3C5D-76AA-208A0DF8D559}"/>
          </ac:spMkLst>
        </pc:spChg>
      </pc:sldChg>
    </pc:docChg>
  </pc:docChgLst>
  <pc:docChgLst>
    <pc:chgData name="Lars Tennbakk Bockman" userId="5a235df0-e381-4c4c-99ce-24b4b21fb9d1" providerId="ADAL" clId="{AAC28722-CAC1-4A92-BD45-FDE32BB7A4C9}"/>
    <pc:docChg chg="modSld">
      <pc:chgData name="Lars Tennbakk Bockman" userId="5a235df0-e381-4c4c-99ce-24b4b21fb9d1" providerId="ADAL" clId="{AAC28722-CAC1-4A92-BD45-FDE32BB7A4C9}" dt="2024-08-06T12:28:57.093" v="5" actId="20577"/>
      <pc:docMkLst>
        <pc:docMk/>
      </pc:docMkLst>
    </pc:docChg>
  </pc:docChgLst>
  <pc:docChgLst>
    <pc:chgData name="Lars Tennbakk Bockman" userId="S::lars.bockman@fornybarnorge.no::5a235df0-e381-4c4c-99ce-24b4b21fb9d1" providerId="AD" clId="Web-{EA80F0FD-86BE-F34E-8E62-E82B2CE10331}"/>
    <pc:docChg chg="modSld">
      <pc:chgData name="Lars Tennbakk Bockman" userId="S::lars.bockman@fornybarnorge.no::5a235df0-e381-4c4c-99ce-24b4b21fb9d1" providerId="AD" clId="Web-{EA80F0FD-86BE-F34E-8E62-E82B2CE10331}" dt="2024-04-23T13:08:03.074" v="3" actId="20577"/>
      <pc:docMkLst>
        <pc:docMk/>
      </pc:docMkLst>
      <pc:sldChg chg="delSp modSp">
        <pc:chgData name="Lars Tennbakk Bockman" userId="S::lars.bockman@fornybarnorge.no::5a235df0-e381-4c4c-99ce-24b4b21fb9d1" providerId="AD" clId="Web-{EA80F0FD-86BE-F34E-8E62-E82B2CE10331}" dt="2024-04-23T13:08:03.074" v="3" actId="20577"/>
        <pc:sldMkLst>
          <pc:docMk/>
          <pc:sldMk cId="3149972175" sldId="261"/>
        </pc:sldMkLst>
        <pc:spChg chg="mod">
          <ac:chgData name="Lars Tennbakk Bockman" userId="S::lars.bockman@fornybarnorge.no::5a235df0-e381-4c4c-99ce-24b4b21fb9d1" providerId="AD" clId="Web-{EA80F0FD-86BE-F34E-8E62-E82B2CE10331}" dt="2024-04-23T13:08:03.074" v="3" actId="20577"/>
          <ac:spMkLst>
            <pc:docMk/>
            <pc:sldMk cId="3149972175" sldId="261"/>
            <ac:spMk id="2" creationId="{EB808BFC-B71A-C9E5-5827-2A0376474563}"/>
          </ac:spMkLst>
        </pc:spChg>
        <pc:picChg chg="del">
          <ac:chgData name="Lars Tennbakk Bockman" userId="S::lars.bockman@fornybarnorge.no::5a235df0-e381-4c4c-99ce-24b4b21fb9d1" providerId="AD" clId="Web-{EA80F0FD-86BE-F34E-8E62-E82B2CE10331}" dt="2024-04-23T13:07:07.508" v="0"/>
          <ac:picMkLst>
            <pc:docMk/>
            <pc:sldMk cId="3149972175" sldId="261"/>
            <ac:picMk id="10" creationId="{607CFFAC-59AF-1273-0123-E7F3000E72DF}"/>
          </ac:picMkLst>
        </pc:picChg>
      </pc:sldChg>
    </pc:docChg>
  </pc:docChgLst>
  <pc:docChgLst>
    <pc:chgData name="Lars Tennbakk Bockman" userId="5a235df0-e381-4c4c-99ce-24b4b21fb9d1" providerId="ADAL" clId="{F5B85507-1A4C-4B3D-84EF-F1825E13FB00}"/>
    <pc:docChg chg="undo custSel modSld">
      <pc:chgData name="Lars Tennbakk Bockman" userId="5a235df0-e381-4c4c-99ce-24b4b21fb9d1" providerId="ADAL" clId="{F5B85507-1A4C-4B3D-84EF-F1825E13FB00}" dt="2024-08-02T10:53:35.473" v="6180" actId="20577"/>
      <pc:docMkLst>
        <pc:docMk/>
      </pc:docMkLst>
      <pc:sldChg chg="modSp mod">
        <pc:chgData name="Lars Tennbakk Bockman" userId="5a235df0-e381-4c4c-99ce-24b4b21fb9d1" providerId="ADAL" clId="{F5B85507-1A4C-4B3D-84EF-F1825E13FB00}" dt="2024-08-02T10:53:11.563" v="6163" actId="20577"/>
        <pc:sldMkLst>
          <pc:docMk/>
          <pc:sldMk cId="4148148830" sldId="259"/>
        </pc:sldMkLst>
        <pc:spChg chg="mod">
          <ac:chgData name="Lars Tennbakk Bockman" userId="5a235df0-e381-4c4c-99ce-24b4b21fb9d1" providerId="ADAL" clId="{F5B85507-1A4C-4B3D-84EF-F1825E13FB00}" dt="2024-08-02T10:53:11.563" v="6163" actId="20577"/>
          <ac:spMkLst>
            <pc:docMk/>
            <pc:sldMk cId="4148148830" sldId="259"/>
            <ac:spMk id="4" creationId="{02B670F3-F503-EDCF-4447-49EB9200B55E}"/>
          </ac:spMkLst>
        </pc:spChg>
      </pc:sldChg>
      <pc:sldChg chg="modSp mod">
        <pc:chgData name="Lars Tennbakk Bockman" userId="5a235df0-e381-4c4c-99ce-24b4b21fb9d1" providerId="ADAL" clId="{F5B85507-1A4C-4B3D-84EF-F1825E13FB00}" dt="2024-08-02T10:51:30.670" v="6072" actId="20577"/>
        <pc:sldMkLst>
          <pc:docMk/>
          <pc:sldMk cId="3149972175" sldId="261"/>
        </pc:sldMkLst>
        <pc:spChg chg="mod">
          <ac:chgData name="Lars Tennbakk Bockman" userId="5a235df0-e381-4c4c-99ce-24b4b21fb9d1" providerId="ADAL" clId="{F5B85507-1A4C-4B3D-84EF-F1825E13FB00}" dt="2024-07-30T13:10:35.759" v="0" actId="20577"/>
          <ac:spMkLst>
            <pc:docMk/>
            <pc:sldMk cId="3149972175" sldId="261"/>
            <ac:spMk id="2" creationId="{EB808BFC-B71A-C9E5-5827-2A0376474563}"/>
          </ac:spMkLst>
        </pc:spChg>
        <pc:spChg chg="mod">
          <ac:chgData name="Lars Tennbakk Bockman" userId="5a235df0-e381-4c4c-99ce-24b4b21fb9d1" providerId="ADAL" clId="{F5B85507-1A4C-4B3D-84EF-F1825E13FB00}" dt="2024-08-02T10:51:30.670" v="6072" actId="20577"/>
          <ac:spMkLst>
            <pc:docMk/>
            <pc:sldMk cId="3149972175" sldId="261"/>
            <ac:spMk id="15" creationId="{71CD328A-FCBF-98DB-A3A2-36A13A7E9980}"/>
          </ac:spMkLst>
        </pc:spChg>
      </pc:sldChg>
      <pc:sldChg chg="addSp delSp modSp mod">
        <pc:chgData name="Lars Tennbakk Bockman" userId="5a235df0-e381-4c4c-99ce-24b4b21fb9d1" providerId="ADAL" clId="{F5B85507-1A4C-4B3D-84EF-F1825E13FB00}" dt="2024-08-02T09:52:57.838" v="1579" actId="20577"/>
        <pc:sldMkLst>
          <pc:docMk/>
          <pc:sldMk cId="362544367" sldId="264"/>
        </pc:sldMkLst>
        <pc:spChg chg="mod">
          <ac:chgData name="Lars Tennbakk Bockman" userId="5a235df0-e381-4c4c-99ce-24b4b21fb9d1" providerId="ADAL" clId="{F5B85507-1A4C-4B3D-84EF-F1825E13FB00}" dt="2024-08-02T09:52:57.838" v="1579" actId="20577"/>
          <ac:spMkLst>
            <pc:docMk/>
            <pc:sldMk cId="362544367" sldId="264"/>
            <ac:spMk id="2" creationId="{5213922F-444B-9587-AFC4-5C4C6A8D8FDB}"/>
          </ac:spMkLst>
        </pc:spChg>
        <pc:spChg chg="mod">
          <ac:chgData name="Lars Tennbakk Bockman" userId="5a235df0-e381-4c4c-99ce-24b4b21fb9d1" providerId="ADAL" clId="{F5B85507-1A4C-4B3D-84EF-F1825E13FB00}" dt="2024-08-02T09:52:27.424" v="1565" actId="14100"/>
          <ac:spMkLst>
            <pc:docMk/>
            <pc:sldMk cId="362544367" sldId="264"/>
            <ac:spMk id="3" creationId="{127DA9E0-2CEF-FE7D-6AE9-33C8E0D6BC4E}"/>
          </ac:spMkLst>
        </pc:spChg>
        <pc:spChg chg="mod">
          <ac:chgData name="Lars Tennbakk Bockman" userId="5a235df0-e381-4c4c-99ce-24b4b21fb9d1" providerId="ADAL" clId="{F5B85507-1A4C-4B3D-84EF-F1825E13FB00}" dt="2024-08-02T09:52:38.879" v="1567" actId="14100"/>
          <ac:spMkLst>
            <pc:docMk/>
            <pc:sldMk cId="362544367" sldId="264"/>
            <ac:spMk id="4" creationId="{113A1B97-60AB-A82D-7695-603B4FDE308B}"/>
          </ac:spMkLst>
        </pc:spChg>
        <pc:spChg chg="mod">
          <ac:chgData name="Lars Tennbakk Bockman" userId="5a235df0-e381-4c4c-99ce-24b4b21fb9d1" providerId="ADAL" clId="{F5B85507-1A4C-4B3D-84EF-F1825E13FB00}" dt="2024-08-02T09:52:24.169" v="1564" actId="14100"/>
          <ac:spMkLst>
            <pc:docMk/>
            <pc:sldMk cId="362544367" sldId="264"/>
            <ac:spMk id="6" creationId="{43281BD6-61B8-4DBB-3558-178E91D04924}"/>
          </ac:spMkLst>
        </pc:spChg>
        <pc:spChg chg="mod">
          <ac:chgData name="Lars Tennbakk Bockman" userId="5a235df0-e381-4c4c-99ce-24b4b21fb9d1" providerId="ADAL" clId="{F5B85507-1A4C-4B3D-84EF-F1825E13FB00}" dt="2024-08-02T09:52:30.208" v="1566" actId="14100"/>
          <ac:spMkLst>
            <pc:docMk/>
            <pc:sldMk cId="362544367" sldId="264"/>
            <ac:spMk id="11" creationId="{08E89037-2C15-7BA4-E420-580B2668841D}"/>
          </ac:spMkLst>
        </pc:spChg>
        <pc:spChg chg="mod">
          <ac:chgData name="Lars Tennbakk Bockman" userId="5a235df0-e381-4c4c-99ce-24b4b21fb9d1" providerId="ADAL" clId="{F5B85507-1A4C-4B3D-84EF-F1825E13FB00}" dt="2024-08-02T09:52:42.698" v="1568" actId="14100"/>
          <ac:spMkLst>
            <pc:docMk/>
            <pc:sldMk cId="362544367" sldId="264"/>
            <ac:spMk id="27" creationId="{1D503F1E-631A-06BB-9FA6-AB5D4E68E9D8}"/>
          </ac:spMkLst>
        </pc:spChg>
        <pc:graphicFrameChg chg="add del">
          <ac:chgData name="Lars Tennbakk Bockman" userId="5a235df0-e381-4c4c-99ce-24b4b21fb9d1" providerId="ADAL" clId="{F5B85507-1A4C-4B3D-84EF-F1825E13FB00}" dt="2024-08-02T09:51:18.073" v="1551" actId="478"/>
          <ac:graphicFrameMkLst>
            <pc:docMk/>
            <pc:sldMk cId="362544367" sldId="264"/>
            <ac:graphicFrameMk id="5" creationId="{131A36CF-B9F9-5E74-5113-847B2A062B33}"/>
          </ac:graphicFrameMkLst>
        </pc:graphicFrameChg>
        <pc:graphicFrameChg chg="add del mod">
          <ac:chgData name="Lars Tennbakk Bockman" userId="5a235df0-e381-4c4c-99ce-24b4b21fb9d1" providerId="ADAL" clId="{F5B85507-1A4C-4B3D-84EF-F1825E13FB00}" dt="2024-08-02T09:51:06.107" v="1549" actId="478"/>
          <ac:graphicFrameMkLst>
            <pc:docMk/>
            <pc:sldMk cId="362544367" sldId="264"/>
            <ac:graphicFrameMk id="10" creationId="{2C3AA0EC-42A7-8EE4-3DEB-AF4FC263F935}"/>
          </ac:graphicFrameMkLst>
        </pc:graphicFrameChg>
        <pc:graphicFrameChg chg="add mod modGraphic">
          <ac:chgData name="Lars Tennbakk Bockman" userId="5a235df0-e381-4c4c-99ce-24b4b21fb9d1" providerId="ADAL" clId="{F5B85507-1A4C-4B3D-84EF-F1825E13FB00}" dt="2024-08-02T09:52:56.680" v="1578" actId="20577"/>
          <ac:graphicFrameMkLst>
            <pc:docMk/>
            <pc:sldMk cId="362544367" sldId="264"/>
            <ac:graphicFrameMk id="12" creationId="{6772965F-CB17-3B6D-0530-7DDA24BA3BA3}"/>
          </ac:graphicFrameMkLst>
        </pc:graphicFrameChg>
      </pc:sldChg>
      <pc:sldChg chg="addSp delSp modSp mod delCm">
        <pc:chgData name="Lars Tennbakk Bockman" userId="5a235df0-e381-4c4c-99ce-24b4b21fb9d1" providerId="ADAL" clId="{F5B85507-1A4C-4B3D-84EF-F1825E13FB00}" dt="2024-08-02T10:52:40.388" v="6148" actId="20577"/>
        <pc:sldMkLst>
          <pc:docMk/>
          <pc:sldMk cId="3809428704" sldId="268"/>
        </pc:sldMkLst>
        <pc:spChg chg="add mod">
          <ac:chgData name="Lars Tennbakk Bockman" userId="5a235df0-e381-4c4c-99ce-24b4b21fb9d1" providerId="ADAL" clId="{F5B85507-1A4C-4B3D-84EF-F1825E13FB00}" dt="2024-08-02T10:43:04.796" v="5491" actId="20577"/>
          <ac:spMkLst>
            <pc:docMk/>
            <pc:sldMk cId="3809428704" sldId="268"/>
            <ac:spMk id="2" creationId="{E225F7EA-99E6-543D-3D1D-6EACC2C8D6E1}"/>
          </ac:spMkLst>
        </pc:spChg>
        <pc:spChg chg="mod">
          <ac:chgData name="Lars Tennbakk Bockman" userId="5a235df0-e381-4c4c-99ce-24b4b21fb9d1" providerId="ADAL" clId="{F5B85507-1A4C-4B3D-84EF-F1825E13FB00}" dt="2024-08-02T10:27:11.019" v="3994" actId="20577"/>
          <ac:spMkLst>
            <pc:docMk/>
            <pc:sldMk cId="3809428704" sldId="268"/>
            <ac:spMk id="3" creationId="{8A3EFEB1-D7F7-A46E-7DED-AE462CEAB1A0}"/>
          </ac:spMkLst>
        </pc:spChg>
        <pc:spChg chg="del">
          <ac:chgData name="Lars Tennbakk Bockman" userId="5a235df0-e381-4c4c-99ce-24b4b21fb9d1" providerId="ADAL" clId="{F5B85507-1A4C-4B3D-84EF-F1825E13FB00}" dt="2024-08-02T10:32:42.180" v="3995" actId="478"/>
          <ac:spMkLst>
            <pc:docMk/>
            <pc:sldMk cId="3809428704" sldId="268"/>
            <ac:spMk id="4" creationId="{EDE8794F-575C-3BB7-2A52-BE419AB5A1C1}"/>
          </ac:spMkLst>
        </pc:spChg>
        <pc:spChg chg="mod">
          <ac:chgData name="Lars Tennbakk Bockman" userId="5a235df0-e381-4c4c-99ce-24b4b21fb9d1" providerId="ADAL" clId="{F5B85507-1A4C-4B3D-84EF-F1825E13FB00}" dt="2024-08-02T10:52:40.388" v="6148" actId="20577"/>
          <ac:spMkLst>
            <pc:docMk/>
            <pc:sldMk cId="3809428704" sldId="268"/>
            <ac:spMk id="27" creationId="{D4479EF9-3012-3964-A9D0-6C16A3C05105}"/>
          </ac:spMkLst>
        </pc:spChg>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F5B85507-1A4C-4B3D-84EF-F1825E13FB00}" dt="2024-08-02T10:22:15.492" v="3868"/>
              <pc2:cmMkLst xmlns:pc2="http://schemas.microsoft.com/office/powerpoint/2019/9/main/command">
                <pc:docMk/>
                <pc:sldMk cId="3809428704" sldId="268"/>
                <pc2:cmMk id="{3C57D9D5-FC1D-42BD-8928-94460D7BED35}"/>
              </pc2:cmMkLst>
            </pc226:cmChg>
          </p:ext>
        </pc:extLst>
      </pc:sldChg>
      <pc:sldChg chg="modSp mod">
        <pc:chgData name="Lars Tennbakk Bockman" userId="5a235df0-e381-4c4c-99ce-24b4b21fb9d1" providerId="ADAL" clId="{F5B85507-1A4C-4B3D-84EF-F1825E13FB00}" dt="2024-08-02T10:51:55.921" v="6145" actId="20577"/>
        <pc:sldMkLst>
          <pc:docMk/>
          <pc:sldMk cId="964345901" sldId="269"/>
        </pc:sldMkLst>
        <pc:spChg chg="mod">
          <ac:chgData name="Lars Tennbakk Bockman" userId="5a235df0-e381-4c4c-99ce-24b4b21fb9d1" providerId="ADAL" clId="{F5B85507-1A4C-4B3D-84EF-F1825E13FB00}" dt="2024-07-30T13:39:21.915" v="249" actId="20577"/>
          <ac:spMkLst>
            <pc:docMk/>
            <pc:sldMk cId="964345901" sldId="269"/>
            <ac:spMk id="11" creationId="{C9D230B1-551A-0E7A-96AB-ADE59A906758}"/>
          </ac:spMkLst>
        </pc:spChg>
        <pc:spChg chg="mod">
          <ac:chgData name="Lars Tennbakk Bockman" userId="5a235df0-e381-4c4c-99ce-24b4b21fb9d1" providerId="ADAL" clId="{F5B85507-1A4C-4B3D-84EF-F1825E13FB00}" dt="2024-08-02T10:51:55.921" v="6145" actId="20577"/>
          <ac:spMkLst>
            <pc:docMk/>
            <pc:sldMk cId="964345901" sldId="269"/>
            <ac:spMk id="15" creationId="{04DCDA78-71F1-811A-A7B3-AF6C80100E58}"/>
          </ac:spMkLst>
        </pc:spChg>
        <pc:picChg chg="mod">
          <ac:chgData name="Lars Tennbakk Bockman" userId="5a235df0-e381-4c4c-99ce-24b4b21fb9d1" providerId="ADAL" clId="{F5B85507-1A4C-4B3D-84EF-F1825E13FB00}" dt="2024-07-30T13:39:04.114" v="232" actId="14826"/>
          <ac:picMkLst>
            <pc:docMk/>
            <pc:sldMk cId="964345901" sldId="269"/>
            <ac:picMk id="4" creationId="{F1209CBB-C9AB-BA6E-3FAE-5B8063D6E61B}"/>
          </ac:picMkLst>
        </pc:picChg>
        <pc:picChg chg="mod">
          <ac:chgData name="Lars Tennbakk Bockman" userId="5a235df0-e381-4c4c-99ce-24b4b21fb9d1" providerId="ADAL" clId="{F5B85507-1A4C-4B3D-84EF-F1825E13FB00}" dt="2024-08-02T09:59:16.193" v="1699" actId="14826"/>
          <ac:picMkLst>
            <pc:docMk/>
            <pc:sldMk cId="964345901" sldId="269"/>
            <ac:picMk id="9" creationId="{D21B8C53-AA53-A852-4492-9BA4D601B04E}"/>
          </ac:picMkLst>
        </pc:picChg>
        <pc:picChg chg="mod">
          <ac:chgData name="Lars Tennbakk Bockman" userId="5a235df0-e381-4c4c-99ce-24b4b21fb9d1" providerId="ADAL" clId="{F5B85507-1A4C-4B3D-84EF-F1825E13FB00}" dt="2024-07-30T13:39:14.739" v="234" actId="14826"/>
          <ac:picMkLst>
            <pc:docMk/>
            <pc:sldMk cId="964345901" sldId="269"/>
            <ac:picMk id="19" creationId="{48D81E10-A362-0BE0-5A29-09482A073F28}"/>
          </ac:picMkLst>
        </pc:picChg>
      </pc:sldChg>
      <pc:sldChg chg="addSp modSp mod">
        <pc:chgData name="Lars Tennbakk Bockman" userId="5a235df0-e381-4c4c-99ce-24b4b21fb9d1" providerId="ADAL" clId="{F5B85507-1A4C-4B3D-84EF-F1825E13FB00}" dt="2024-08-02T10:11:39.019" v="2420" actId="20577"/>
        <pc:sldMkLst>
          <pc:docMk/>
          <pc:sldMk cId="4275014000" sldId="270"/>
        </pc:sldMkLst>
        <pc:spChg chg="add mod">
          <ac:chgData name="Lars Tennbakk Bockman" userId="5a235df0-e381-4c4c-99ce-24b4b21fb9d1" providerId="ADAL" clId="{F5B85507-1A4C-4B3D-84EF-F1825E13FB00}" dt="2024-08-02T09:07:51.784" v="1543" actId="1076"/>
          <ac:spMkLst>
            <pc:docMk/>
            <pc:sldMk cId="4275014000" sldId="270"/>
            <ac:spMk id="8" creationId="{9F768446-0AB2-B3E1-3333-88CAAE767719}"/>
          </ac:spMkLst>
        </pc:spChg>
        <pc:spChg chg="mod">
          <ac:chgData name="Lars Tennbakk Bockman" userId="5a235df0-e381-4c4c-99ce-24b4b21fb9d1" providerId="ADAL" clId="{F5B85507-1A4C-4B3D-84EF-F1825E13FB00}" dt="2024-08-02T10:06:07.283" v="2043" actId="20577"/>
          <ac:spMkLst>
            <pc:docMk/>
            <pc:sldMk cId="4275014000" sldId="270"/>
            <ac:spMk id="11" creationId="{C9D230B1-551A-0E7A-96AB-ADE59A906758}"/>
          </ac:spMkLst>
        </pc:spChg>
        <pc:spChg chg="mod">
          <ac:chgData name="Lars Tennbakk Bockman" userId="5a235df0-e381-4c4c-99ce-24b4b21fb9d1" providerId="ADAL" clId="{F5B85507-1A4C-4B3D-84EF-F1825E13FB00}" dt="2024-08-02T10:11:39.019" v="2420" actId="20577"/>
          <ac:spMkLst>
            <pc:docMk/>
            <pc:sldMk cId="4275014000" sldId="270"/>
            <ac:spMk id="14" creationId="{21531C8D-908F-3C5D-76AA-208A0DF8D559}"/>
          </ac:spMkLst>
        </pc:spChg>
        <pc:picChg chg="mod">
          <ac:chgData name="Lars Tennbakk Bockman" userId="5a235df0-e381-4c4c-99ce-24b4b21fb9d1" providerId="ADAL" clId="{F5B85507-1A4C-4B3D-84EF-F1825E13FB00}" dt="2024-07-30T13:39:35.708" v="250" actId="14826"/>
          <ac:picMkLst>
            <pc:docMk/>
            <pc:sldMk cId="4275014000" sldId="270"/>
            <ac:picMk id="4" creationId="{333A123B-CC7B-438C-45B1-FD90C4A986EA}"/>
          </ac:picMkLst>
        </pc:picChg>
        <pc:picChg chg="mod">
          <ac:chgData name="Lars Tennbakk Bockman" userId="5a235df0-e381-4c4c-99ce-24b4b21fb9d1" providerId="ADAL" clId="{F5B85507-1A4C-4B3D-84EF-F1825E13FB00}" dt="2024-08-02T09:06:57.384" v="1499" actId="14826"/>
          <ac:picMkLst>
            <pc:docMk/>
            <pc:sldMk cId="4275014000" sldId="270"/>
            <ac:picMk id="5" creationId="{1FC70556-B41D-FA15-EDBD-21B7105AEC8B}"/>
          </ac:picMkLst>
        </pc:picChg>
        <pc:picChg chg="mod">
          <ac:chgData name="Lars Tennbakk Bockman" userId="5a235df0-e381-4c4c-99ce-24b4b21fb9d1" providerId="ADAL" clId="{F5B85507-1A4C-4B3D-84EF-F1825E13FB00}" dt="2024-07-30T13:39:40.537" v="251" actId="14826"/>
          <ac:picMkLst>
            <pc:docMk/>
            <pc:sldMk cId="4275014000" sldId="270"/>
            <ac:picMk id="6" creationId="{E247D54D-3951-79FF-87AE-26509570666F}"/>
          </ac:picMkLst>
        </pc:picChg>
      </pc:sldChg>
      <pc:sldChg chg="modSp mod">
        <pc:chgData name="Lars Tennbakk Bockman" userId="5a235df0-e381-4c4c-99ce-24b4b21fb9d1" providerId="ADAL" clId="{F5B85507-1A4C-4B3D-84EF-F1825E13FB00}" dt="2024-08-02T10:53:35.473" v="6180" actId="20577"/>
        <pc:sldMkLst>
          <pc:docMk/>
          <pc:sldMk cId="2053668892" sldId="273"/>
        </pc:sldMkLst>
        <pc:spChg chg="mod">
          <ac:chgData name="Lars Tennbakk Bockman" userId="5a235df0-e381-4c4c-99ce-24b4b21fb9d1" providerId="ADAL" clId="{F5B85507-1A4C-4B3D-84EF-F1825E13FB00}" dt="2024-08-02T10:53:35.473" v="6180" actId="20577"/>
          <ac:spMkLst>
            <pc:docMk/>
            <pc:sldMk cId="2053668892" sldId="273"/>
            <ac:spMk id="9" creationId="{B2E2DCC4-3775-3A0B-A70F-0A1A7ADFC6B2}"/>
          </ac:spMkLst>
        </pc:spChg>
      </pc:sldChg>
      <pc:sldChg chg="modSp mod">
        <pc:chgData name="Lars Tennbakk Bockman" userId="5a235df0-e381-4c4c-99ce-24b4b21fb9d1" providerId="ADAL" clId="{F5B85507-1A4C-4B3D-84EF-F1825E13FB00}" dt="2024-08-02T10:03:06.956" v="1984" actId="2161"/>
        <pc:sldMkLst>
          <pc:docMk/>
          <pc:sldMk cId="4169780862" sldId="274"/>
        </pc:sldMkLst>
        <pc:graphicFrameChg chg="modGraphic">
          <ac:chgData name="Lars Tennbakk Bockman" userId="5a235df0-e381-4c4c-99ce-24b4b21fb9d1" providerId="ADAL" clId="{F5B85507-1A4C-4B3D-84EF-F1825E13FB00}" dt="2024-08-02T10:03:06.956" v="1984" actId="2161"/>
          <ac:graphicFrameMkLst>
            <pc:docMk/>
            <pc:sldMk cId="4169780862" sldId="274"/>
            <ac:graphicFrameMk id="7" creationId="{2706DAED-C870-5851-E0A8-73F89F01C778}"/>
          </ac:graphicFrameMkLst>
        </pc:graphicFrameChg>
        <pc:graphicFrameChg chg="mod modGraphic">
          <ac:chgData name="Lars Tennbakk Bockman" userId="5a235df0-e381-4c4c-99ce-24b4b21fb9d1" providerId="ADAL" clId="{F5B85507-1A4C-4B3D-84EF-F1825E13FB00}" dt="2024-08-02T09:55:27.286" v="1698" actId="20577"/>
          <ac:graphicFrameMkLst>
            <pc:docMk/>
            <pc:sldMk cId="4169780862" sldId="274"/>
            <ac:graphicFrameMk id="8" creationId="{9D907BB4-9F15-FD3A-91D5-E60990E33FBE}"/>
          </ac:graphicFrameMkLst>
        </pc:graphicFrameChg>
        <pc:graphicFrameChg chg="mod modGraphic">
          <ac:chgData name="Lars Tennbakk Bockman" userId="5a235df0-e381-4c4c-99ce-24b4b21fb9d1" providerId="ADAL" clId="{F5B85507-1A4C-4B3D-84EF-F1825E13FB00}" dt="2024-08-02T09:53:42.200" v="1585" actId="1076"/>
          <ac:graphicFrameMkLst>
            <pc:docMk/>
            <pc:sldMk cId="4169780862" sldId="274"/>
            <ac:graphicFrameMk id="9" creationId="{802A8D75-109B-34DB-E33A-DD6C1627DEB3}"/>
          </ac:graphicFrameMkLst>
        </pc:graphicFrameChg>
      </pc:sldChg>
      <pc:sldChg chg="modSp mod">
        <pc:chgData name="Lars Tennbakk Bockman" userId="5a235df0-e381-4c4c-99ce-24b4b21fb9d1" providerId="ADAL" clId="{F5B85507-1A4C-4B3D-84EF-F1825E13FB00}" dt="2024-08-02T10:52:27.364" v="6146" actId="20577"/>
        <pc:sldMkLst>
          <pc:docMk/>
          <pc:sldMk cId="1400664593" sldId="275"/>
        </pc:sldMkLst>
        <pc:spChg chg="mod">
          <ac:chgData name="Lars Tennbakk Bockman" userId="5a235df0-e381-4c4c-99ce-24b4b21fb9d1" providerId="ADAL" clId="{F5B85507-1A4C-4B3D-84EF-F1825E13FB00}" dt="2024-08-02T10:52:27.364" v="6146" actId="20577"/>
          <ac:spMkLst>
            <pc:docMk/>
            <pc:sldMk cId="1400664593" sldId="275"/>
            <ac:spMk id="13" creationId="{D3816D81-2F0C-5C31-0215-8B391B6646ED}"/>
          </ac:spMkLst>
        </pc:spChg>
        <pc:picChg chg="mod">
          <ac:chgData name="Lars Tennbakk Bockman" userId="5a235df0-e381-4c4c-99ce-24b4b21fb9d1" providerId="ADAL" clId="{F5B85507-1A4C-4B3D-84EF-F1825E13FB00}" dt="2024-07-30T13:39:46.939" v="252" actId="14826"/>
          <ac:picMkLst>
            <pc:docMk/>
            <pc:sldMk cId="1400664593" sldId="275"/>
            <ac:picMk id="10" creationId="{EDD2A1DB-03B4-A540-E2CF-68A1C96AF138}"/>
          </ac:picMkLst>
        </pc:picChg>
        <pc:picChg chg="mod">
          <ac:chgData name="Lars Tennbakk Bockman" userId="5a235df0-e381-4c4c-99ce-24b4b21fb9d1" providerId="ADAL" clId="{F5B85507-1A4C-4B3D-84EF-F1825E13FB00}" dt="2024-07-30T14:22:50.898" v="1112" actId="14826"/>
          <ac:picMkLst>
            <pc:docMk/>
            <pc:sldMk cId="1400664593" sldId="275"/>
            <ac:picMk id="12" creationId="{475A88D7-D294-62B2-8755-82110AB84DD1}"/>
          </ac:picMkLst>
        </pc:picChg>
        <pc:picChg chg="mod">
          <ac:chgData name="Lars Tennbakk Bockman" userId="5a235df0-e381-4c4c-99ce-24b4b21fb9d1" providerId="ADAL" clId="{F5B85507-1A4C-4B3D-84EF-F1825E13FB00}" dt="2024-07-30T14:23:07.460" v="1117" actId="1076"/>
          <ac:picMkLst>
            <pc:docMk/>
            <pc:sldMk cId="1400664593" sldId="275"/>
            <ac:picMk id="1026" creationId="{A3000F04-E780-98BA-A9F5-FBB1AD330F20}"/>
          </ac:picMkLst>
        </pc:picChg>
        <pc:picChg chg="mod">
          <ac:chgData name="Lars Tennbakk Bockman" userId="5a235df0-e381-4c4c-99ce-24b4b21fb9d1" providerId="ADAL" clId="{F5B85507-1A4C-4B3D-84EF-F1825E13FB00}" dt="2024-07-30T14:23:13.933" v="1119" actId="14100"/>
          <ac:picMkLst>
            <pc:docMk/>
            <pc:sldMk cId="1400664593" sldId="275"/>
            <ac:picMk id="1028" creationId="{7BD95610-1C21-5E69-CD9D-A797BAA38B11}"/>
          </ac:picMkLst>
        </pc:picChg>
        <pc:picChg chg="mod">
          <ac:chgData name="Lars Tennbakk Bockman" userId="5a235df0-e381-4c4c-99ce-24b4b21fb9d1" providerId="ADAL" clId="{F5B85507-1A4C-4B3D-84EF-F1825E13FB00}" dt="2024-07-30T14:23:03.159" v="1115" actId="1076"/>
          <ac:picMkLst>
            <pc:docMk/>
            <pc:sldMk cId="1400664593" sldId="275"/>
            <ac:picMk id="1030" creationId="{ACF3AF7C-A2DE-81CC-E858-516CB40827CE}"/>
          </ac:picMkLst>
        </pc:picChg>
        <pc:picChg chg="mod">
          <ac:chgData name="Lars Tennbakk Bockman" userId="5a235df0-e381-4c4c-99ce-24b4b21fb9d1" providerId="ADAL" clId="{F5B85507-1A4C-4B3D-84EF-F1825E13FB00}" dt="2024-07-30T14:23:05.519" v="1116" actId="1076"/>
          <ac:picMkLst>
            <pc:docMk/>
            <pc:sldMk cId="1400664593" sldId="275"/>
            <ac:picMk id="1032" creationId="{8EF0B950-C72C-D5A3-948A-06A2609A5B96}"/>
          </ac:picMkLst>
        </pc:picChg>
        <pc:picChg chg="mod">
          <ac:chgData name="Lars Tennbakk Bockman" userId="5a235df0-e381-4c4c-99ce-24b4b21fb9d1" providerId="ADAL" clId="{F5B85507-1A4C-4B3D-84EF-F1825E13FB00}" dt="2024-07-30T14:23:16.294" v="1120" actId="1076"/>
          <ac:picMkLst>
            <pc:docMk/>
            <pc:sldMk cId="1400664593" sldId="275"/>
            <ac:picMk id="1034" creationId="{93E8EE5C-F00F-9D19-55F8-6D26C9255442}"/>
          </ac:picMkLst>
        </pc:picChg>
      </pc:sldChg>
      <pc:sldChg chg="modSp">
        <pc:chgData name="Lars Tennbakk Bockman" userId="5a235df0-e381-4c4c-99ce-24b4b21fb9d1" providerId="ADAL" clId="{F5B85507-1A4C-4B3D-84EF-F1825E13FB00}" dt="2024-08-02T10:47:29.208" v="5492" actId="14826"/>
        <pc:sldMkLst>
          <pc:docMk/>
          <pc:sldMk cId="3048309862" sldId="277"/>
        </pc:sldMkLst>
        <pc:picChg chg="mod">
          <ac:chgData name="Lars Tennbakk Bockman" userId="5a235df0-e381-4c4c-99ce-24b4b21fb9d1" providerId="ADAL" clId="{F5B85507-1A4C-4B3D-84EF-F1825E13FB00}" dt="2024-08-02T10:47:29.208" v="5492" actId="14826"/>
          <ac:picMkLst>
            <pc:docMk/>
            <pc:sldMk cId="3048309862" sldId="277"/>
            <ac:picMk id="15" creationId="{E74EA589-72EA-AA47-0E44-BCAE8A4D908E}"/>
          </ac:picMkLst>
        </pc:picChg>
      </pc:sldChg>
    </pc:docChg>
  </pc:docChgLst>
  <pc:docChgLst>
    <pc:chgData name="Lars Tennbakk Bockman" userId="5a235df0-e381-4c4c-99ce-24b4b21fb9d1" providerId="ADAL" clId="{2DD08CE4-CA9B-4C62-8211-1FE07A121053}"/>
    <pc:docChg chg="undo custSel modSld">
      <pc:chgData name="Lars Tennbakk Bockman" userId="5a235df0-e381-4c4c-99ce-24b4b21fb9d1" providerId="ADAL" clId="{2DD08CE4-CA9B-4C62-8211-1FE07A121053}" dt="2024-10-04T10:03:57.895" v="2678" actId="20577"/>
      <pc:docMkLst>
        <pc:docMk/>
      </pc:docMkLst>
      <pc:sldChg chg="modSp mod modCm">
        <pc:chgData name="Lars Tennbakk Bockman" userId="5a235df0-e381-4c4c-99ce-24b4b21fb9d1" providerId="ADAL" clId="{2DD08CE4-CA9B-4C62-8211-1FE07A121053}" dt="2024-10-04T10:03:57.895" v="2678" actId="20577"/>
        <pc:sldMkLst>
          <pc:docMk/>
          <pc:sldMk cId="4148148830" sldId="259"/>
        </pc:sldMkLst>
        <pc:spChg chg="mod">
          <ac:chgData name="Lars Tennbakk Bockman" userId="5a235df0-e381-4c4c-99ce-24b4b21fb9d1" providerId="ADAL" clId="{2DD08CE4-CA9B-4C62-8211-1FE07A121053}" dt="2024-10-04T10:03:57.895" v="2678" actId="20577"/>
          <ac:spMkLst>
            <pc:docMk/>
            <pc:sldMk cId="4148148830" sldId="259"/>
            <ac:spMk id="4" creationId="{02B670F3-F503-EDCF-4447-49EB9200B55E}"/>
          </ac:spMkLst>
        </pc:spChg>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2DD08CE4-CA9B-4C62-8211-1FE07A121053}" dt="2024-10-04T10:03:57.895" v="2678" actId="20577"/>
              <pc2:cmMkLst xmlns:pc2="http://schemas.microsoft.com/office/powerpoint/2019/9/main/command">
                <pc:docMk/>
                <pc:sldMk cId="4148148830" sldId="259"/>
                <pc2:cmMk id="{83A35CC2-E05B-4685-AD7D-7EB6C0D18964}"/>
              </pc2:cmMkLst>
            </pc226:cmChg>
          </p:ext>
        </pc:extLst>
      </pc:sldChg>
      <pc:sldChg chg="addSp delSp modSp mod">
        <pc:chgData name="Lars Tennbakk Bockman" userId="5a235df0-e381-4c4c-99ce-24b4b21fb9d1" providerId="ADAL" clId="{2DD08CE4-CA9B-4C62-8211-1FE07A121053}" dt="2024-10-03T09:14:09.589" v="2401" actId="113"/>
        <pc:sldMkLst>
          <pc:docMk/>
          <pc:sldMk cId="362544367" sldId="264"/>
        </pc:sldMkLst>
        <pc:graphicFrameChg chg="del">
          <ac:chgData name="Lars Tennbakk Bockman" userId="5a235df0-e381-4c4c-99ce-24b4b21fb9d1" providerId="ADAL" clId="{2DD08CE4-CA9B-4C62-8211-1FE07A121053}" dt="2024-10-03T09:13:19.915" v="2388" actId="478"/>
          <ac:graphicFrameMkLst>
            <pc:docMk/>
            <pc:sldMk cId="362544367" sldId="264"/>
            <ac:graphicFrameMk id="5" creationId="{82A97BC1-0146-98EB-A620-08F6E7FBCE0E}"/>
          </ac:graphicFrameMkLst>
        </pc:graphicFrameChg>
        <pc:graphicFrameChg chg="add mod modGraphic">
          <ac:chgData name="Lars Tennbakk Bockman" userId="5a235df0-e381-4c4c-99ce-24b4b21fb9d1" providerId="ADAL" clId="{2DD08CE4-CA9B-4C62-8211-1FE07A121053}" dt="2024-10-03T09:14:09.589" v="2401" actId="113"/>
          <ac:graphicFrameMkLst>
            <pc:docMk/>
            <pc:sldMk cId="362544367" sldId="264"/>
            <ac:graphicFrameMk id="10" creationId="{5EFAB2C3-A48B-F621-EDD7-43DD2497F6BD}"/>
          </ac:graphicFrameMkLst>
        </pc:graphicFrameChg>
      </pc:sldChg>
      <pc:sldChg chg="addSp delSp modSp mod">
        <pc:chgData name="Lars Tennbakk Bockman" userId="5a235df0-e381-4c4c-99ce-24b4b21fb9d1" providerId="ADAL" clId="{2DD08CE4-CA9B-4C62-8211-1FE07A121053}" dt="2024-10-03T09:20:21.847" v="2484" actId="14734"/>
        <pc:sldMkLst>
          <pc:docMk/>
          <pc:sldMk cId="4169780862" sldId="274"/>
        </pc:sldMkLst>
        <pc:graphicFrameChg chg="mod modGraphic">
          <ac:chgData name="Lars Tennbakk Bockman" userId="5a235df0-e381-4c4c-99ce-24b4b21fb9d1" providerId="ADAL" clId="{2DD08CE4-CA9B-4C62-8211-1FE07A121053}" dt="2024-10-03T09:17:23.996" v="2413" actId="14100"/>
          <ac:graphicFrameMkLst>
            <pc:docMk/>
            <pc:sldMk cId="4169780862" sldId="274"/>
            <ac:graphicFrameMk id="3" creationId="{C9E4F81C-2D16-3D89-C7B7-F592571EB735}"/>
          </ac:graphicFrameMkLst>
        </pc:graphicFrameChg>
        <pc:graphicFrameChg chg="add mod modGraphic">
          <ac:chgData name="Lars Tennbakk Bockman" userId="5a235df0-e381-4c4c-99ce-24b4b21fb9d1" providerId="ADAL" clId="{2DD08CE4-CA9B-4C62-8211-1FE07A121053}" dt="2024-10-03T09:20:21.847" v="2484" actId="14734"/>
          <ac:graphicFrameMkLst>
            <pc:docMk/>
            <pc:sldMk cId="4169780862" sldId="274"/>
            <ac:graphicFrameMk id="6" creationId="{3040DF2B-6FC0-04F9-71E1-C5F465090CCB}"/>
          </ac:graphicFrameMkLst>
        </pc:graphicFrameChg>
        <pc:graphicFrameChg chg="del">
          <ac:chgData name="Lars Tennbakk Bockman" userId="5a235df0-e381-4c4c-99ce-24b4b21fb9d1" providerId="ADAL" clId="{2DD08CE4-CA9B-4C62-8211-1FE07A121053}" dt="2024-10-03T09:17:02.985" v="2408" actId="478"/>
          <ac:graphicFrameMkLst>
            <pc:docMk/>
            <pc:sldMk cId="4169780862" sldId="274"/>
            <ac:graphicFrameMk id="7" creationId="{2706DAED-C870-5851-E0A8-73F89F01C778}"/>
          </ac:graphicFrameMkLst>
        </pc:graphicFrameChg>
        <pc:graphicFrameChg chg="del">
          <ac:chgData name="Lars Tennbakk Bockman" userId="5a235df0-e381-4c4c-99ce-24b4b21fb9d1" providerId="ADAL" clId="{2DD08CE4-CA9B-4C62-8211-1FE07A121053}" dt="2024-10-03T09:16:32.995" v="2403" actId="478"/>
          <ac:graphicFrameMkLst>
            <pc:docMk/>
            <pc:sldMk cId="4169780862" sldId="274"/>
            <ac:graphicFrameMk id="8" creationId="{9D907BB4-9F15-FD3A-91D5-E60990E33FBE}"/>
          </ac:graphicFrameMkLst>
        </pc:graphicFrameChg>
        <pc:graphicFrameChg chg="add mod modGraphic">
          <ac:chgData name="Lars Tennbakk Bockman" userId="5a235df0-e381-4c4c-99ce-24b4b21fb9d1" providerId="ADAL" clId="{2DD08CE4-CA9B-4C62-8211-1FE07A121053}" dt="2024-10-03T09:18:47.486" v="2451" actId="113"/>
          <ac:graphicFrameMkLst>
            <pc:docMk/>
            <pc:sldMk cId="4169780862" sldId="274"/>
            <ac:graphicFrameMk id="9" creationId="{36E34E62-85A8-5E23-2AE0-3436322CE7BD}"/>
          </ac:graphicFrameMkLst>
        </pc:graphicFrameChg>
        <pc:graphicFrameChg chg="add mod">
          <ac:chgData name="Lars Tennbakk Bockman" userId="5a235df0-e381-4c4c-99ce-24b4b21fb9d1" providerId="ADAL" clId="{2DD08CE4-CA9B-4C62-8211-1FE07A121053}" dt="2024-10-03T09:19:24.168" v="2472"/>
          <ac:graphicFrameMkLst>
            <pc:docMk/>
            <pc:sldMk cId="4169780862" sldId="274"/>
            <ac:graphicFrameMk id="10" creationId="{4EA72B15-3976-00D6-ACCF-F9C1380F7A49}"/>
          </ac:graphicFrameMkLst>
        </pc:graphicFrameChg>
      </pc:sldChg>
      <pc:sldChg chg="modSp">
        <pc:chgData name="Lars Tennbakk Bockman" userId="5a235df0-e381-4c4c-99ce-24b4b21fb9d1" providerId="ADAL" clId="{2DD08CE4-CA9B-4C62-8211-1FE07A121053}" dt="2024-10-03T09:25:04.492" v="2486" actId="14826"/>
        <pc:sldMkLst>
          <pc:docMk/>
          <pc:sldMk cId="3048309862" sldId="277"/>
        </pc:sldMkLst>
        <pc:picChg chg="mod">
          <ac:chgData name="Lars Tennbakk Bockman" userId="5a235df0-e381-4c4c-99ce-24b4b21fb9d1" providerId="ADAL" clId="{2DD08CE4-CA9B-4C62-8211-1FE07A121053}" dt="2024-10-03T09:25:04.492" v="2486" actId="14826"/>
          <ac:picMkLst>
            <pc:docMk/>
            <pc:sldMk cId="3048309862" sldId="277"/>
            <ac:picMk id="15" creationId="{E74EA589-72EA-AA47-0E44-BCAE8A4D908E}"/>
          </ac:picMkLst>
        </pc:picChg>
      </pc:sldChg>
    </pc:docChg>
  </pc:docChgLst>
  <pc:docChgLst>
    <pc:chgData name="Lars Tennbakk Bockman" userId="5a235df0-e381-4c4c-99ce-24b4b21fb9d1" providerId="ADAL" clId="{2A9B793B-E7F3-45B6-8056-E74BFFFEF538}"/>
    <pc:docChg chg="undo custSel modSld">
      <pc:chgData name="Lars Tennbakk Bockman" userId="5a235df0-e381-4c4c-99ce-24b4b21fb9d1" providerId="ADAL" clId="{2A9B793B-E7F3-45B6-8056-E74BFFFEF538}" dt="2024-04-12T11:02:21.519" v="1452" actId="14100"/>
      <pc:docMkLst>
        <pc:docMk/>
      </pc:docMkLst>
      <pc:sldChg chg="modSp mod">
        <pc:chgData name="Lars Tennbakk Bockman" userId="5a235df0-e381-4c4c-99ce-24b4b21fb9d1" providerId="ADAL" clId="{2A9B793B-E7F3-45B6-8056-E74BFFFEF538}" dt="2024-04-10T12:49:44.559" v="1139" actId="20577"/>
        <pc:sldMkLst>
          <pc:docMk/>
          <pc:sldMk cId="4148148830" sldId="259"/>
        </pc:sldMkLst>
        <pc:spChg chg="mod">
          <ac:chgData name="Lars Tennbakk Bockman" userId="5a235df0-e381-4c4c-99ce-24b4b21fb9d1" providerId="ADAL" clId="{2A9B793B-E7F3-45B6-8056-E74BFFFEF538}" dt="2024-04-10T12:49:44.559" v="1139" actId="20577"/>
          <ac:spMkLst>
            <pc:docMk/>
            <pc:sldMk cId="4148148830" sldId="259"/>
            <ac:spMk id="4" creationId="{02B670F3-F503-EDCF-4447-49EB9200B55E}"/>
          </ac:spMkLst>
        </pc:spChg>
      </pc:sldChg>
      <pc:sldChg chg="addSp delSp modSp mod">
        <pc:chgData name="Lars Tennbakk Bockman" userId="5a235df0-e381-4c4c-99ce-24b4b21fb9d1" providerId="ADAL" clId="{2A9B793B-E7F3-45B6-8056-E74BFFFEF538}" dt="2024-04-10T12:52:37.290" v="1159" actId="14100"/>
        <pc:sldMkLst>
          <pc:docMk/>
          <pc:sldMk cId="362544367" sldId="264"/>
        </pc:sldMkLst>
        <pc:spChg chg="mod">
          <ac:chgData name="Lars Tennbakk Bockman" userId="5a235df0-e381-4c4c-99ce-24b4b21fb9d1" providerId="ADAL" clId="{2A9B793B-E7F3-45B6-8056-E74BFFFEF538}" dt="2024-04-10T12:52:37.290" v="1159" actId="14100"/>
          <ac:spMkLst>
            <pc:docMk/>
            <pc:sldMk cId="362544367" sldId="264"/>
            <ac:spMk id="6" creationId="{43281BD6-61B8-4DBB-3558-178E91D04924}"/>
          </ac:spMkLst>
        </pc:spChg>
        <pc:graphicFrameChg chg="mod modGraphic">
          <ac:chgData name="Lars Tennbakk Bockman" userId="5a235df0-e381-4c4c-99ce-24b4b21fb9d1" providerId="ADAL" clId="{2A9B793B-E7F3-45B6-8056-E74BFFFEF538}" dt="2024-04-10T12:52:33.367" v="1158" actId="14100"/>
          <ac:graphicFrameMkLst>
            <pc:docMk/>
            <pc:sldMk cId="362544367" sldId="264"/>
            <ac:graphicFrameMk id="5" creationId="{131A36CF-B9F9-5E74-5113-847B2A062B33}"/>
          </ac:graphicFrameMkLst>
        </pc:graphicFrameChg>
        <pc:graphicFrameChg chg="add mod modGraphic">
          <ac:chgData name="Lars Tennbakk Bockman" userId="5a235df0-e381-4c4c-99ce-24b4b21fb9d1" providerId="ADAL" clId="{2A9B793B-E7F3-45B6-8056-E74BFFFEF538}" dt="2024-04-10T12:50:24.143" v="1142" actId="12385"/>
          <ac:graphicFrameMkLst>
            <pc:docMk/>
            <pc:sldMk cId="362544367" sldId="264"/>
            <ac:graphicFrameMk id="10" creationId="{A69C24CA-7411-4742-B8B0-4E6A225ADD6D}"/>
          </ac:graphicFrameMkLst>
        </pc:graphicFrameChg>
        <pc:graphicFrameChg chg="add del mod">
          <ac:chgData name="Lars Tennbakk Bockman" userId="5a235df0-e381-4c4c-99ce-24b4b21fb9d1" providerId="ADAL" clId="{2A9B793B-E7F3-45B6-8056-E74BFFFEF538}" dt="2024-04-10T12:50:43.207" v="1144" actId="478"/>
          <ac:graphicFrameMkLst>
            <pc:docMk/>
            <pc:sldMk cId="362544367" sldId="264"/>
            <ac:graphicFrameMk id="12" creationId="{0D589D52-C113-6F16-013A-F0F2DEF4EC12}"/>
          </ac:graphicFrameMkLst>
        </pc:graphicFrameChg>
      </pc:sldChg>
      <pc:sldChg chg="delSp modSp mod">
        <pc:chgData name="Lars Tennbakk Bockman" userId="5a235df0-e381-4c4c-99ce-24b4b21fb9d1" providerId="ADAL" clId="{2A9B793B-E7F3-45B6-8056-E74BFFFEF538}" dt="2024-04-10T10:32:06.934" v="701" actId="20577"/>
        <pc:sldMkLst>
          <pc:docMk/>
          <pc:sldMk cId="3809428704" sldId="268"/>
        </pc:sldMkLst>
        <pc:spChg chg="mod">
          <ac:chgData name="Lars Tennbakk Bockman" userId="5a235df0-e381-4c4c-99ce-24b4b21fb9d1" providerId="ADAL" clId="{2A9B793B-E7F3-45B6-8056-E74BFFFEF538}" dt="2024-04-10T10:32:06.934" v="701" actId="20577"/>
          <ac:spMkLst>
            <pc:docMk/>
            <pc:sldMk cId="3809428704" sldId="268"/>
            <ac:spMk id="3" creationId="{8A3EFEB1-D7F7-A46E-7DED-AE462CEAB1A0}"/>
          </ac:spMkLst>
        </pc:spChg>
        <pc:spChg chg="del mod">
          <ac:chgData name="Lars Tennbakk Bockman" userId="5a235df0-e381-4c4c-99ce-24b4b21fb9d1" providerId="ADAL" clId="{2A9B793B-E7F3-45B6-8056-E74BFFFEF538}" dt="2024-04-10T10:31:32.670" v="694"/>
          <ac:spMkLst>
            <pc:docMk/>
            <pc:sldMk cId="3809428704" sldId="268"/>
            <ac:spMk id="4" creationId="{D1901E2F-AFF3-2F50-C7AA-0E8DFCDE0BD5}"/>
          </ac:spMkLst>
        </pc:spChg>
      </pc:sldChg>
      <pc:sldChg chg="modSp mod modCm">
        <pc:chgData name="Lars Tennbakk Bockman" userId="5a235df0-e381-4c4c-99ce-24b4b21fb9d1" providerId="ADAL" clId="{2A9B793B-E7F3-45B6-8056-E74BFFFEF538}" dt="2024-04-10T12:09:50.921" v="724" actId="20577"/>
        <pc:sldMkLst>
          <pc:docMk/>
          <pc:sldMk cId="964345901" sldId="269"/>
        </pc:sldMkLst>
        <pc:spChg chg="mod">
          <ac:chgData name="Lars Tennbakk Bockman" userId="5a235df0-e381-4c4c-99ce-24b4b21fb9d1" providerId="ADAL" clId="{2A9B793B-E7F3-45B6-8056-E74BFFFEF538}" dt="2024-04-10T12:09:50.921" v="724" actId="20577"/>
          <ac:spMkLst>
            <pc:docMk/>
            <pc:sldMk cId="964345901" sldId="269"/>
            <ac:spMk id="15" creationId="{04DCDA78-71F1-811A-A7B3-AF6C80100E58}"/>
          </ac:spMkLst>
        </pc:spChg>
        <pc:picChg chg="mod">
          <ac:chgData name="Lars Tennbakk Bockman" userId="5a235df0-e381-4c4c-99ce-24b4b21fb9d1" providerId="ADAL" clId="{2A9B793B-E7F3-45B6-8056-E74BFFFEF538}" dt="2024-04-10T10:11:04.831" v="0" actId="14826"/>
          <ac:picMkLst>
            <pc:docMk/>
            <pc:sldMk cId="964345901" sldId="269"/>
            <ac:picMk id="9" creationId="{D21B8C53-AA53-A852-4492-9BA4D601B04E}"/>
          </ac:picMkLst>
        </pc:picChg>
        <pc:extLst>
          <p:ext xmlns:p="http://schemas.openxmlformats.org/presentationml/2006/main" uri="{D6D511B9-2390-475A-947B-AFAB55BFBCF1}">
            <pc226:cmChg xmlns:pc226="http://schemas.microsoft.com/office/powerpoint/2022/06/main/command" chg="mod">
              <pc226:chgData name="Lars Tennbakk Bockman" userId="5a235df0-e381-4c4c-99ce-24b4b21fb9d1" providerId="ADAL" clId="{2A9B793B-E7F3-45B6-8056-E74BFFFEF538}" dt="2024-04-10T12:09:50.921" v="724" actId="20577"/>
              <pc2:cmMkLst xmlns:pc2="http://schemas.microsoft.com/office/powerpoint/2019/9/main/command">
                <pc:docMk/>
                <pc:sldMk cId="964345901" sldId="269"/>
                <pc2:cmMk id="{9A5C4123-9DEB-4AB8-94A5-0C33A2F94B75}"/>
              </pc2:cmMkLst>
            </pc226:cmChg>
          </p:ext>
        </pc:extLst>
      </pc:sldChg>
      <pc:sldChg chg="modSp mod">
        <pc:chgData name="Lars Tennbakk Bockman" userId="5a235df0-e381-4c4c-99ce-24b4b21fb9d1" providerId="ADAL" clId="{2A9B793B-E7F3-45B6-8056-E74BFFFEF538}" dt="2024-04-10T10:14:14.814" v="290" actId="20577"/>
        <pc:sldMkLst>
          <pc:docMk/>
          <pc:sldMk cId="4275014000" sldId="270"/>
        </pc:sldMkLst>
        <pc:spChg chg="mod">
          <ac:chgData name="Lars Tennbakk Bockman" userId="5a235df0-e381-4c4c-99ce-24b4b21fb9d1" providerId="ADAL" clId="{2A9B793B-E7F3-45B6-8056-E74BFFFEF538}" dt="2024-04-10T10:14:14.814" v="290" actId="20577"/>
          <ac:spMkLst>
            <pc:docMk/>
            <pc:sldMk cId="4275014000" sldId="270"/>
            <ac:spMk id="14" creationId="{21531C8D-908F-3C5D-76AA-208A0DF8D559}"/>
          </ac:spMkLst>
        </pc:spChg>
        <pc:picChg chg="mod">
          <ac:chgData name="Lars Tennbakk Bockman" userId="5a235df0-e381-4c4c-99ce-24b4b21fb9d1" providerId="ADAL" clId="{2A9B793B-E7F3-45B6-8056-E74BFFFEF538}" dt="2024-04-10T10:11:14.140" v="1" actId="14826"/>
          <ac:picMkLst>
            <pc:docMk/>
            <pc:sldMk cId="4275014000" sldId="270"/>
            <ac:picMk id="5" creationId="{1FC70556-B41D-FA15-EDBD-21B7105AEC8B}"/>
          </ac:picMkLst>
        </pc:picChg>
      </pc:sldChg>
      <pc:sldChg chg="modSp mod">
        <pc:chgData name="Lars Tennbakk Bockman" userId="5a235df0-e381-4c4c-99ce-24b4b21fb9d1" providerId="ADAL" clId="{2A9B793B-E7F3-45B6-8056-E74BFFFEF538}" dt="2024-04-10T12:57:51.231" v="1442" actId="20577"/>
        <pc:sldMkLst>
          <pc:docMk/>
          <pc:sldMk cId="4169780862" sldId="274"/>
        </pc:sldMkLst>
        <pc:graphicFrameChg chg="mod modGraphic">
          <ac:chgData name="Lars Tennbakk Bockman" userId="5a235df0-e381-4c4c-99ce-24b4b21fb9d1" providerId="ADAL" clId="{2A9B793B-E7F3-45B6-8056-E74BFFFEF538}" dt="2024-04-10T12:57:51.231" v="1442" actId="20577"/>
          <ac:graphicFrameMkLst>
            <pc:docMk/>
            <pc:sldMk cId="4169780862" sldId="274"/>
            <ac:graphicFrameMk id="3" creationId="{C11B810A-CBB4-85BA-0F71-0E261F64A84A}"/>
          </ac:graphicFrameMkLst>
        </pc:graphicFrameChg>
        <pc:graphicFrameChg chg="mod modGraphic">
          <ac:chgData name="Lars Tennbakk Bockman" userId="5a235df0-e381-4c4c-99ce-24b4b21fb9d1" providerId="ADAL" clId="{2A9B793B-E7F3-45B6-8056-E74BFFFEF538}" dt="2024-04-10T12:53:19.734" v="1167" actId="1076"/>
          <ac:graphicFrameMkLst>
            <pc:docMk/>
            <pc:sldMk cId="4169780862" sldId="274"/>
            <ac:graphicFrameMk id="6" creationId="{A5FA8CA4-FB71-6F80-A97D-20A8E46F25A5}"/>
          </ac:graphicFrameMkLst>
        </pc:graphicFrameChg>
        <pc:graphicFrameChg chg="modGraphic">
          <ac:chgData name="Lars Tennbakk Bockman" userId="5a235df0-e381-4c4c-99ce-24b4b21fb9d1" providerId="ADAL" clId="{2A9B793B-E7F3-45B6-8056-E74BFFFEF538}" dt="2024-04-10T12:55:52.886" v="1312" actId="20577"/>
          <ac:graphicFrameMkLst>
            <pc:docMk/>
            <pc:sldMk cId="4169780862" sldId="274"/>
            <ac:graphicFrameMk id="7" creationId="{2706DAED-C870-5851-E0A8-73F89F01C778}"/>
          </ac:graphicFrameMkLst>
        </pc:graphicFrameChg>
      </pc:sldChg>
      <pc:sldChg chg="modSp mod">
        <pc:chgData name="Lars Tennbakk Bockman" userId="5a235df0-e381-4c4c-99ce-24b4b21fb9d1" providerId="ADAL" clId="{2A9B793B-E7F3-45B6-8056-E74BFFFEF538}" dt="2024-04-10T10:16:53.063" v="586" actId="20577"/>
        <pc:sldMkLst>
          <pc:docMk/>
          <pc:sldMk cId="1400664593" sldId="275"/>
        </pc:sldMkLst>
        <pc:spChg chg="mod">
          <ac:chgData name="Lars Tennbakk Bockman" userId="5a235df0-e381-4c4c-99ce-24b4b21fb9d1" providerId="ADAL" clId="{2A9B793B-E7F3-45B6-8056-E74BFFFEF538}" dt="2024-04-10T10:16:53.063" v="586" actId="20577"/>
          <ac:spMkLst>
            <pc:docMk/>
            <pc:sldMk cId="1400664593" sldId="275"/>
            <ac:spMk id="13" creationId="{D3816D81-2F0C-5C31-0215-8B391B6646ED}"/>
          </ac:spMkLst>
        </pc:spChg>
      </pc:sldChg>
    </pc:docChg>
  </pc:docChgLst>
  <pc:docChgLst>
    <pc:chgData name="Lars Tennbakk Bockman" userId="5a235df0-e381-4c4c-99ce-24b4b21fb9d1" providerId="ADAL" clId="{83B02544-0F5E-4C44-B18B-AC7E10D8800E}"/>
    <pc:docChg chg="undo custSel modSld replTag">
      <pc:chgData name="Lars Tennbakk Bockman" userId="5a235df0-e381-4c4c-99ce-24b4b21fb9d1" providerId="ADAL" clId="{83B02544-0F5E-4C44-B18B-AC7E10D8800E}" dt="2024-04-04T08:15:12.655" v="2738" actId="13926"/>
      <pc:docMkLst>
        <pc:docMk/>
      </pc:docMkLst>
      <pc:sldChg chg="modSp mod delCm">
        <pc:chgData name="Lars Tennbakk Bockman" userId="5a235df0-e381-4c4c-99ce-24b4b21fb9d1" providerId="ADAL" clId="{83B02544-0F5E-4C44-B18B-AC7E10D8800E}" dt="2024-04-04T08:15:12.655" v="2738" actId="13926"/>
        <pc:sldMkLst>
          <pc:docMk/>
          <pc:sldMk cId="4148148830" sldId="259"/>
        </pc:sldMkLst>
        <pc:spChg chg="mod">
          <ac:chgData name="Lars Tennbakk Bockman" userId="5a235df0-e381-4c4c-99ce-24b4b21fb9d1" providerId="ADAL" clId="{83B02544-0F5E-4C44-B18B-AC7E10D8800E}" dt="2024-04-04T08:15:12.655" v="2738" actId="13926"/>
          <ac:spMkLst>
            <pc:docMk/>
            <pc:sldMk cId="4148148830" sldId="259"/>
            <ac:spMk id="4" creationId="{02B670F3-F503-EDCF-4447-49EB9200B55E}"/>
          </ac:spMkLst>
        </pc:spChg>
        <pc:extLst>
          <p:ext xmlns:p="http://schemas.openxmlformats.org/presentationml/2006/main" uri="{D6D511B9-2390-475A-947B-AFAB55BFBCF1}">
            <pc226:cmChg xmlns:pc226="http://schemas.microsoft.com/office/powerpoint/2022/06/main/command" chg="del">
              <pc226:chgData name="Lars Tennbakk Bockman" userId="5a235df0-e381-4c4c-99ce-24b4b21fb9d1" providerId="ADAL" clId="{83B02544-0F5E-4C44-B18B-AC7E10D8800E}" dt="2024-04-03T08:49:57.781" v="9"/>
              <pc2:cmMkLst xmlns:pc2="http://schemas.microsoft.com/office/powerpoint/2019/9/main/command">
                <pc:docMk/>
                <pc:sldMk cId="4148148830" sldId="259"/>
                <pc2:cmMk id="{5A7F3826-50B9-4FC9-9604-5B3829FA2F20}"/>
              </pc2:cmMkLst>
            </pc226:cmChg>
          </p:ext>
        </pc:extLst>
      </pc:sldChg>
    </pc:docChg>
  </pc:docChgLst>
  <pc:docChgLst>
    <pc:chgData name="Iselin Ekeli Rønningsbakk" userId="187300ae-9cb6-416d-8a94-664ca977a24d" providerId="ADAL" clId="{F1D83740-C90A-443B-A813-B62DF0466D34}"/>
    <pc:docChg chg="">
      <pc:chgData name="Iselin Ekeli Rønningsbakk" userId="187300ae-9cb6-416d-8a94-664ca977a24d" providerId="ADAL" clId="{F1D83740-C90A-443B-A813-B62DF0466D34}" dt="2024-04-10T11:40:34.581" v="0"/>
      <pc:docMkLst>
        <pc:docMk/>
      </pc:docMkLst>
    </pc:docChg>
  </pc:docChgLst>
  <pc:docChgLst>
    <pc:chgData name="Lars Tennbakk Bockman" userId="5a235df0-e381-4c4c-99ce-24b4b21fb9d1" providerId="ADAL" clId="{C5A5C764-A305-4B0D-9BEA-1C872162588B}"/>
    <pc:docChg chg="custSel addSld delSld modSld sldOrd">
      <pc:chgData name="Lars Tennbakk Bockman" userId="5a235df0-e381-4c4c-99ce-24b4b21fb9d1" providerId="ADAL" clId="{C5A5C764-A305-4B0D-9BEA-1C872162588B}" dt="2024-06-25T13:17:52.641" v="2007" actId="20577"/>
      <pc:docMkLst>
        <pc:docMk/>
      </pc:docMkLst>
      <pc:sldChg chg="add del ord setBg">
        <pc:chgData name="Lars Tennbakk Bockman" userId="5a235df0-e381-4c4c-99ce-24b4b21fb9d1" providerId="ADAL" clId="{C5A5C764-A305-4B0D-9BEA-1C872162588B}" dt="2024-06-25T13:09:29.698" v="1631" actId="47"/>
        <pc:sldMkLst>
          <pc:docMk/>
          <pc:sldMk cId="1834315246" sldId="278"/>
        </pc:sldMkLst>
      </pc:sldChg>
      <pc:sldChg chg="modSp add mod ord">
        <pc:chgData name="Lars Tennbakk Bockman" userId="5a235df0-e381-4c4c-99ce-24b4b21fb9d1" providerId="ADAL" clId="{C5A5C764-A305-4B0D-9BEA-1C872162588B}" dt="2024-06-25T13:17:52.641" v="2007" actId="20577"/>
        <pc:sldMkLst>
          <pc:docMk/>
          <pc:sldMk cId="4100358197" sldId="278"/>
        </pc:sldMkLst>
        <pc:spChg chg="mod">
          <ac:chgData name="Lars Tennbakk Bockman" userId="5a235df0-e381-4c4c-99ce-24b4b21fb9d1" providerId="ADAL" clId="{C5A5C764-A305-4B0D-9BEA-1C872162588B}" dt="2024-06-25T13:09:35.534" v="1636" actId="20577"/>
          <ac:spMkLst>
            <pc:docMk/>
            <pc:sldMk cId="4100358197" sldId="278"/>
            <ac:spMk id="11" creationId="{C9D230B1-551A-0E7A-96AB-ADE59A906758}"/>
          </ac:spMkLst>
        </pc:spChg>
        <pc:spChg chg="mod">
          <ac:chgData name="Lars Tennbakk Bockman" userId="5a235df0-e381-4c4c-99ce-24b4b21fb9d1" providerId="ADAL" clId="{C5A5C764-A305-4B0D-9BEA-1C872162588B}" dt="2024-06-25T13:17:52.641" v="2007" actId="20577"/>
          <ac:spMkLst>
            <pc:docMk/>
            <pc:sldMk cId="4100358197" sldId="278"/>
            <ac:spMk id="14" creationId="{21531C8D-908F-3C5D-76AA-208A0DF8D559}"/>
          </ac:spMkLst>
        </pc:spChg>
      </pc:sldChg>
    </pc:docChg>
  </pc:docChgLst>
  <pc:docChgLst>
    <pc:chgData name="Lars Tennbakk Bockman" userId="S::lars.bockman@fornybarnorge.no::5a235df0-e381-4c4c-99ce-24b4b21fb9d1" providerId="AD" clId="Web-{135D72C6-048A-1E52-1933-57CFC18A5CB6}"/>
    <pc:docChg chg="">
      <pc:chgData name="Lars Tennbakk Bockman" userId="S::lars.bockman@fornybarnorge.no::5a235df0-e381-4c4c-99ce-24b4b21fb9d1" providerId="AD" clId="Web-{135D72C6-048A-1E52-1933-57CFC18A5CB6}" dt="2024-06-05T13:57:23.973" v="0"/>
      <pc:docMkLst>
        <pc:docMk/>
      </pc:docMkLst>
    </pc:docChg>
  </pc:docChgLst>
  <pc:docChgLst>
    <pc:chgData clId="Web-{7492D111-7293-4795-8678-B3671B4EF338}"/>
    <pc:docChg chg="">
      <pc:chgData name="" userId="" providerId="" clId="Web-{7492D111-7293-4795-8678-B3671B4EF338}" dt="2024-04-11T13:36:34.845" v="0"/>
      <pc:docMkLst>
        <pc:docMk/>
      </pc:docMkLst>
    </pc:docChg>
  </pc:docChgLst>
  <pc:docChgLst>
    <pc:chgData name="Ingeborg Aarø" userId="S::ingeborg.aaro@fornybarnorge.no::fe5f74f8-3120-49da-a10f-7c51be1254b1" providerId="AD" clId="Web-{49594A3B-2D5F-9DAF-A814-9A3960F084FD}"/>
    <pc:docChg chg="modSld">
      <pc:chgData name="Ingeborg Aarø" userId="S::ingeborg.aaro@fornybarnorge.no::fe5f74f8-3120-49da-a10f-7c51be1254b1" providerId="AD" clId="Web-{49594A3B-2D5F-9DAF-A814-9A3960F084FD}" dt="2024-06-05T11:09:23.309" v="15" actId="14100"/>
      <pc:docMkLst>
        <pc:docMk/>
      </pc:docMkLst>
    </pc:docChg>
  </pc:docChgLst>
  <pc:docChgLst>
    <pc:chgData name="Iselin Ekeli Rønningsbakk" userId="187300ae-9cb6-416d-8a94-664ca977a24d" providerId="ADAL" clId="{BE1E70E2-D39A-49B1-B6DD-553612B71992}"/>
    <pc:docChg chg="modSld">
      <pc:chgData name="Iselin Ekeli Rønningsbakk" userId="187300ae-9cb6-416d-8a94-664ca977a24d" providerId="ADAL" clId="{BE1E70E2-D39A-49B1-B6DD-553612B71992}" dt="2024-09-11T12:17:57.257" v="213" actId="20577"/>
      <pc:docMkLst>
        <pc:docMk/>
      </pc:docMkLst>
    </pc:docChg>
  </pc:docChgLst>
  <pc:docChgLst>
    <pc:chgData name="Iselin Ekeli Rønningsbakk" userId="187300ae-9cb6-416d-8a94-664ca977a24d" providerId="ADAL" clId="{750B9AAA-1068-463C-A928-621951E880E7}"/>
    <pc:docChg chg="modSld">
      <pc:chgData name="Iselin Ekeli Rønningsbakk" userId="187300ae-9cb6-416d-8a94-664ca977a24d" providerId="ADAL" clId="{750B9AAA-1068-463C-A928-621951E880E7}" dt="2024-05-08T11:20:58.602" v="1158" actId="20577"/>
      <pc:docMkLst>
        <pc:docMk/>
      </pc:docMkLst>
    </pc:docChg>
  </pc:docChgLst>
  <pc:docChgLst>
    <pc:chgData name="Lars Tennbakk Bockman" userId="5a235df0-e381-4c4c-99ce-24b4b21fb9d1" providerId="ADAL" clId="{2DE39966-EB09-496B-AB1B-8F160E500CA2}"/>
    <pc:docChg chg="undo custSel modSld">
      <pc:chgData name="Lars Tennbakk Bockman" userId="5a235df0-e381-4c4c-99ce-24b4b21fb9d1" providerId="ADAL" clId="{2DE39966-EB09-496B-AB1B-8F160E500CA2}" dt="2024-11-06T10:15:03.185" v="1504" actId="20577"/>
      <pc:docMkLst>
        <pc:docMk/>
      </pc:docMkLst>
      <pc:sldChg chg="modSp">
        <pc:chgData name="Lars Tennbakk Bockman" userId="5a235df0-e381-4c4c-99ce-24b4b21fb9d1" providerId="ADAL" clId="{2DE39966-EB09-496B-AB1B-8F160E500CA2}" dt="2024-11-06T09:53:35.636" v="790" actId="14826"/>
        <pc:sldMkLst>
          <pc:docMk/>
          <pc:sldMk cId="3048309862" sldId="277"/>
        </pc:sldMkLst>
        <pc:picChg chg="mod">
          <ac:chgData name="Lars Tennbakk Bockman" userId="5a235df0-e381-4c4c-99ce-24b4b21fb9d1" providerId="ADAL" clId="{2DE39966-EB09-496B-AB1B-8F160E500CA2}" dt="2024-11-06T09:53:35.636" v="790" actId="14826"/>
          <ac:picMkLst>
            <pc:docMk/>
            <pc:sldMk cId="3048309862" sldId="277"/>
            <ac:picMk id="15" creationId="{E74EA589-72EA-AA47-0E44-BCAE8A4D908E}"/>
          </ac:picMkLst>
        </pc:picChg>
      </pc:sldChg>
    </pc:docChg>
  </pc:docChgLst>
  <pc:docChgLst>
    <pc:chgData name="Lars Tennbakk Bockman" userId="S::lars.bockman@fornybarnorge.no::5a235df0-e381-4c4c-99ce-24b4b21fb9d1" providerId="AD" clId="Web-{6A2BD51F-F03C-92F3-41DE-FF0876E0A761}"/>
    <pc:docChg chg="modSld">
      <pc:chgData name="Lars Tennbakk Bockman" userId="S::lars.bockman@fornybarnorge.no::5a235df0-e381-4c4c-99ce-24b4b21fb9d1" providerId="AD" clId="Web-{6A2BD51F-F03C-92F3-41DE-FF0876E0A761}" dt="2024-06-05T13:56:33.387" v="45" actId="20577"/>
      <pc:docMkLst>
        <pc:docMk/>
      </pc:docMkLst>
    </pc:docChg>
  </pc:docChgLst>
  <pc:docChgLst>
    <pc:chgData name="Lars Tennbakk Bockman" userId="5a235df0-e381-4c4c-99ce-24b4b21fb9d1" providerId="ADAL" clId="{29571FDC-99EC-43E1-BF44-2567C8FCCD48}"/>
    <pc:docChg chg="custSel modSld">
      <pc:chgData name="Lars Tennbakk Bockman" userId="5a235df0-e381-4c4c-99ce-24b4b21fb9d1" providerId="ADAL" clId="{29571FDC-99EC-43E1-BF44-2567C8FCCD48}" dt="2024-09-05T10:27:08.662" v="7072" actId="20577"/>
      <pc:docMkLst>
        <pc:docMk/>
      </pc:docMkLst>
      <pc:sldChg chg="modSp mod">
        <pc:chgData name="Lars Tennbakk Bockman" userId="5a235df0-e381-4c4c-99ce-24b4b21fb9d1" providerId="ADAL" clId="{29571FDC-99EC-43E1-BF44-2567C8FCCD48}" dt="2024-09-05T09:26:34.090" v="6308" actId="20577"/>
        <pc:sldMkLst>
          <pc:docMk/>
          <pc:sldMk cId="4148148830" sldId="259"/>
        </pc:sldMkLst>
        <pc:spChg chg="mod">
          <ac:chgData name="Lars Tennbakk Bockman" userId="5a235df0-e381-4c4c-99ce-24b4b21fb9d1" providerId="ADAL" clId="{29571FDC-99EC-43E1-BF44-2567C8FCCD48}" dt="2024-09-05T09:26:34.090" v="6308" actId="20577"/>
          <ac:spMkLst>
            <pc:docMk/>
            <pc:sldMk cId="4148148830" sldId="259"/>
            <ac:spMk id="4" creationId="{02B670F3-F503-EDCF-4447-49EB9200B55E}"/>
          </ac:spMkLst>
        </pc:spChg>
      </pc:sldChg>
      <pc:sldChg chg="addSp delSp modSp mod">
        <pc:chgData name="Lars Tennbakk Bockman" userId="5a235df0-e381-4c4c-99ce-24b4b21fb9d1" providerId="ADAL" clId="{29571FDC-99EC-43E1-BF44-2567C8FCCD48}" dt="2024-09-05T10:16:44.729" v="6328" actId="20577"/>
        <pc:sldMkLst>
          <pc:docMk/>
          <pc:sldMk cId="362544367" sldId="264"/>
        </pc:sldMkLst>
        <pc:graphicFrameChg chg="add mod modGraphic">
          <ac:chgData name="Lars Tennbakk Bockman" userId="5a235df0-e381-4c4c-99ce-24b4b21fb9d1" providerId="ADAL" clId="{29571FDC-99EC-43E1-BF44-2567C8FCCD48}" dt="2024-09-05T10:16:44.729" v="6328" actId="20577"/>
          <ac:graphicFrameMkLst>
            <pc:docMk/>
            <pc:sldMk cId="362544367" sldId="264"/>
            <ac:graphicFrameMk id="5" creationId="{82A97BC1-0146-98EB-A620-08F6E7FBCE0E}"/>
          </ac:graphicFrameMkLst>
        </pc:graphicFrameChg>
        <pc:graphicFrameChg chg="del">
          <ac:chgData name="Lars Tennbakk Bockman" userId="5a235df0-e381-4c4c-99ce-24b4b21fb9d1" providerId="ADAL" clId="{29571FDC-99EC-43E1-BF44-2567C8FCCD48}" dt="2024-09-05T10:16:09.889" v="6317" actId="478"/>
          <ac:graphicFrameMkLst>
            <pc:docMk/>
            <pc:sldMk cId="362544367" sldId="264"/>
            <ac:graphicFrameMk id="12" creationId="{6772965F-CB17-3B6D-0530-7DDA24BA3BA3}"/>
          </ac:graphicFrameMkLst>
        </pc:graphicFrameChg>
      </pc:sldChg>
      <pc:sldChg chg="addSp delSp modSp mod">
        <pc:chgData name="Lars Tennbakk Bockman" userId="5a235df0-e381-4c4c-99ce-24b4b21fb9d1" providerId="ADAL" clId="{29571FDC-99EC-43E1-BF44-2567C8FCCD48}" dt="2024-09-05T10:21:39.876" v="6484" actId="20577"/>
        <pc:sldMkLst>
          <pc:docMk/>
          <pc:sldMk cId="4169780862" sldId="274"/>
        </pc:sldMkLst>
        <pc:graphicFrameChg chg="add mod modGraphic">
          <ac:chgData name="Lars Tennbakk Bockman" userId="5a235df0-e381-4c4c-99ce-24b4b21fb9d1" providerId="ADAL" clId="{29571FDC-99EC-43E1-BF44-2567C8FCCD48}" dt="2024-09-05T10:19:38.167" v="6368" actId="14100"/>
          <ac:graphicFrameMkLst>
            <pc:docMk/>
            <pc:sldMk cId="4169780862" sldId="274"/>
            <ac:graphicFrameMk id="3" creationId="{C9E4F81C-2D16-3D89-C7B7-F592571EB735}"/>
          </ac:graphicFrameMkLst>
        </pc:graphicFrameChg>
        <pc:graphicFrameChg chg="modGraphic">
          <ac:chgData name="Lars Tennbakk Bockman" userId="5a235df0-e381-4c4c-99ce-24b4b21fb9d1" providerId="ADAL" clId="{29571FDC-99EC-43E1-BF44-2567C8FCCD48}" dt="2024-09-05T10:21:39.876" v="6484" actId="20577"/>
          <ac:graphicFrameMkLst>
            <pc:docMk/>
            <pc:sldMk cId="4169780862" sldId="274"/>
            <ac:graphicFrameMk id="7" creationId="{2706DAED-C870-5851-E0A8-73F89F01C778}"/>
          </ac:graphicFrameMkLst>
        </pc:graphicFrameChg>
        <pc:graphicFrameChg chg="mod modGraphic">
          <ac:chgData name="Lars Tennbakk Bockman" userId="5a235df0-e381-4c4c-99ce-24b4b21fb9d1" providerId="ADAL" clId="{29571FDC-99EC-43E1-BF44-2567C8FCCD48}" dt="2024-09-05T10:17:15.891" v="6333" actId="14100"/>
          <ac:graphicFrameMkLst>
            <pc:docMk/>
            <pc:sldMk cId="4169780862" sldId="274"/>
            <ac:graphicFrameMk id="8" creationId="{9D907BB4-9F15-FD3A-91D5-E60990E33FBE}"/>
          </ac:graphicFrameMkLst>
        </pc:graphicFrameChg>
        <pc:graphicFrameChg chg="del">
          <ac:chgData name="Lars Tennbakk Bockman" userId="5a235df0-e381-4c4c-99ce-24b4b21fb9d1" providerId="ADAL" clId="{29571FDC-99EC-43E1-BF44-2567C8FCCD48}" dt="2024-09-05T10:16:59.260" v="6330" actId="478"/>
          <ac:graphicFrameMkLst>
            <pc:docMk/>
            <pc:sldMk cId="4169780862" sldId="274"/>
            <ac:graphicFrameMk id="9" creationId="{802A8D75-109B-34DB-E33A-DD6C1627DEB3}"/>
          </ac:graphicFrameMkLst>
        </pc:graphicFrameChg>
      </pc:sldChg>
      <pc:sldChg chg="modSp">
        <pc:chgData name="Lars Tennbakk Bockman" userId="5a235df0-e381-4c4c-99ce-24b4b21fb9d1" providerId="ADAL" clId="{29571FDC-99EC-43E1-BF44-2567C8FCCD48}" dt="2024-09-05T10:06:12.379" v="6309" actId="14826"/>
        <pc:sldMkLst>
          <pc:docMk/>
          <pc:sldMk cId="3048309862" sldId="277"/>
        </pc:sldMkLst>
        <pc:picChg chg="mod">
          <ac:chgData name="Lars Tennbakk Bockman" userId="5a235df0-e381-4c4c-99ce-24b4b21fb9d1" providerId="ADAL" clId="{29571FDC-99EC-43E1-BF44-2567C8FCCD48}" dt="2024-09-05T10:06:12.379" v="6309" actId="14826"/>
          <ac:picMkLst>
            <pc:docMk/>
            <pc:sldMk cId="3048309862" sldId="277"/>
            <ac:picMk id="15" creationId="{E74EA589-72EA-AA47-0E44-BCAE8A4D908E}"/>
          </ac:picMkLst>
        </pc:picChg>
      </pc:sldChg>
    </pc:docChg>
  </pc:docChgLst>
  <pc:docChgLst>
    <pc:chgData name="Iselin Ekeli Rønningsbakk" userId="187300ae-9cb6-416d-8a94-664ca977a24d" providerId="ADAL" clId="{F135FA9E-2E87-4771-A6E7-FFFD185073E8}"/>
    <pc:docChg chg="modSld">
      <pc:chgData name="Iselin Ekeli Rønningsbakk" userId="187300ae-9cb6-416d-8a94-664ca977a24d" providerId="ADAL" clId="{F135FA9E-2E87-4771-A6E7-FFFD185073E8}" dt="2024-07-04T10:42:29.485" v="9" actId="6549"/>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6177491" cy="490409"/>
          </a:xfrm>
          <a:prstGeom prst="rect">
            <a:avLst/>
          </a:prstGeom>
        </p:spPr>
        <p:txBody>
          <a:bodyPr vert="horz" lIns="133795" tIns="66898" rIns="133795" bIns="66898" rtlCol="0"/>
          <a:lstStyle>
            <a:lvl1pPr algn="l">
              <a:defRPr sz="1800"/>
            </a:lvl1pPr>
          </a:lstStyle>
          <a:p>
            <a:endParaRPr lang="nb-NO"/>
          </a:p>
        </p:txBody>
      </p:sp>
      <p:sp>
        <p:nvSpPr>
          <p:cNvPr id="3" name="Plassholder for dato 2"/>
          <p:cNvSpPr>
            <a:spLocks noGrp="1"/>
          </p:cNvSpPr>
          <p:nvPr>
            <p:ph type="dt" idx="1"/>
          </p:nvPr>
        </p:nvSpPr>
        <p:spPr>
          <a:xfrm>
            <a:off x="8074962" y="0"/>
            <a:ext cx="6177491" cy="490409"/>
          </a:xfrm>
          <a:prstGeom prst="rect">
            <a:avLst/>
          </a:prstGeom>
        </p:spPr>
        <p:txBody>
          <a:bodyPr vert="horz" lIns="133795" tIns="66898" rIns="133795" bIns="66898" rtlCol="0"/>
          <a:lstStyle>
            <a:lvl1pPr algn="r">
              <a:defRPr sz="1800"/>
            </a:lvl1pPr>
          </a:lstStyle>
          <a:p>
            <a:fld id="{01329E2F-4686-4F18-A9A7-D08BDCF84B80}" type="datetimeFigureOut">
              <a:rPr lang="nb-NO" smtClean="0"/>
              <a:t>07.11.2024</a:t>
            </a:fld>
            <a:endParaRPr lang="nb-NO"/>
          </a:p>
        </p:txBody>
      </p:sp>
      <p:sp>
        <p:nvSpPr>
          <p:cNvPr id="4" name="Plassholder for lysbilde 3"/>
          <p:cNvSpPr>
            <a:spLocks noGrp="1" noRot="1" noChangeAspect="1"/>
          </p:cNvSpPr>
          <p:nvPr>
            <p:ph type="sldImg" idx="2"/>
          </p:nvPr>
        </p:nvSpPr>
        <p:spPr>
          <a:xfrm>
            <a:off x="4176713" y="1222375"/>
            <a:ext cx="5902325" cy="3298825"/>
          </a:xfrm>
          <a:prstGeom prst="rect">
            <a:avLst/>
          </a:prstGeom>
          <a:noFill/>
          <a:ln w="12700">
            <a:solidFill>
              <a:prstClr val="black"/>
            </a:solidFill>
          </a:ln>
        </p:spPr>
        <p:txBody>
          <a:bodyPr vert="horz" lIns="133795" tIns="66898" rIns="133795" bIns="66898" rtlCol="0" anchor="ctr"/>
          <a:lstStyle/>
          <a:p>
            <a:endParaRPr lang="nb-NO"/>
          </a:p>
        </p:txBody>
      </p:sp>
      <p:sp>
        <p:nvSpPr>
          <p:cNvPr id="5" name="Plassholder for notater 4"/>
          <p:cNvSpPr>
            <a:spLocks noGrp="1"/>
          </p:cNvSpPr>
          <p:nvPr>
            <p:ph type="body" sz="quarter" idx="3"/>
          </p:nvPr>
        </p:nvSpPr>
        <p:spPr>
          <a:xfrm>
            <a:off x="1425576" y="4703851"/>
            <a:ext cx="11404599" cy="3848607"/>
          </a:xfrm>
          <a:prstGeom prst="rect">
            <a:avLst/>
          </a:prstGeom>
        </p:spPr>
        <p:txBody>
          <a:bodyPr vert="horz" lIns="133795" tIns="66898" rIns="133795" bIns="6689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83831"/>
            <a:ext cx="6177491" cy="490409"/>
          </a:xfrm>
          <a:prstGeom prst="rect">
            <a:avLst/>
          </a:prstGeom>
        </p:spPr>
        <p:txBody>
          <a:bodyPr vert="horz" lIns="133795" tIns="66898" rIns="133795" bIns="66898" rtlCol="0" anchor="b"/>
          <a:lstStyle>
            <a:lvl1pPr algn="l">
              <a:defRPr sz="1800"/>
            </a:lvl1pPr>
          </a:lstStyle>
          <a:p>
            <a:endParaRPr lang="nb-NO"/>
          </a:p>
        </p:txBody>
      </p:sp>
      <p:sp>
        <p:nvSpPr>
          <p:cNvPr id="7" name="Plassholder for lysbildenummer 6"/>
          <p:cNvSpPr>
            <a:spLocks noGrp="1"/>
          </p:cNvSpPr>
          <p:nvPr>
            <p:ph type="sldNum" sz="quarter" idx="5"/>
          </p:nvPr>
        </p:nvSpPr>
        <p:spPr>
          <a:xfrm>
            <a:off x="8074962" y="9283831"/>
            <a:ext cx="6177491" cy="490409"/>
          </a:xfrm>
          <a:prstGeom prst="rect">
            <a:avLst/>
          </a:prstGeom>
        </p:spPr>
        <p:txBody>
          <a:bodyPr vert="horz" lIns="133795" tIns="66898" rIns="133795" bIns="66898" rtlCol="0" anchor="b"/>
          <a:lstStyle>
            <a:lvl1pPr algn="r">
              <a:defRPr sz="1800"/>
            </a:lvl1pPr>
          </a:lstStyle>
          <a:p>
            <a:fld id="{988FB815-4B74-45D9-A47D-33C36308A6D8}" type="slidenum">
              <a:rPr lang="nb-NO" smtClean="0"/>
              <a:t>‹#›</a:t>
            </a:fld>
            <a:endParaRPr lang="nb-NO"/>
          </a:p>
        </p:txBody>
      </p:sp>
    </p:spTree>
    <p:extLst>
      <p:ext uri="{BB962C8B-B14F-4D97-AF65-F5344CB8AC3E}">
        <p14:creationId xmlns:p14="http://schemas.microsoft.com/office/powerpoint/2010/main" val="1155752628"/>
      </p:ext>
    </p:extLst>
  </p:cSld>
  <p:clrMap bg1="lt1" tx1="dk1" bg2="lt2" tx2="dk2" accent1="accent1" accent2="accent2" accent3="accent3" accent4="accent4" accent5="accent5" accent6="accent6" hlink="hlink" folHlink="folHlink"/>
  <p:notesStyle>
    <a:lvl1pPr marL="0" algn="l" defTabSz="684246" rtl="0" eaLnBrk="1" latinLnBrk="0" hangingPunct="1">
      <a:defRPr sz="898" kern="1200">
        <a:solidFill>
          <a:schemeClr val="tx1"/>
        </a:solidFill>
        <a:latin typeface="+mn-lt"/>
        <a:ea typeface="+mn-ea"/>
        <a:cs typeface="+mn-cs"/>
      </a:defRPr>
    </a:lvl1pPr>
    <a:lvl2pPr marL="342123" algn="l" defTabSz="684246" rtl="0" eaLnBrk="1" latinLnBrk="0" hangingPunct="1">
      <a:defRPr sz="898" kern="1200">
        <a:solidFill>
          <a:schemeClr val="tx1"/>
        </a:solidFill>
        <a:latin typeface="+mn-lt"/>
        <a:ea typeface="+mn-ea"/>
        <a:cs typeface="+mn-cs"/>
      </a:defRPr>
    </a:lvl2pPr>
    <a:lvl3pPr marL="684246" algn="l" defTabSz="684246" rtl="0" eaLnBrk="1" latinLnBrk="0" hangingPunct="1">
      <a:defRPr sz="898" kern="1200">
        <a:solidFill>
          <a:schemeClr val="tx1"/>
        </a:solidFill>
        <a:latin typeface="+mn-lt"/>
        <a:ea typeface="+mn-ea"/>
        <a:cs typeface="+mn-cs"/>
      </a:defRPr>
    </a:lvl3pPr>
    <a:lvl4pPr marL="1026368" algn="l" defTabSz="684246" rtl="0" eaLnBrk="1" latinLnBrk="0" hangingPunct="1">
      <a:defRPr sz="898" kern="1200">
        <a:solidFill>
          <a:schemeClr val="tx1"/>
        </a:solidFill>
        <a:latin typeface="+mn-lt"/>
        <a:ea typeface="+mn-ea"/>
        <a:cs typeface="+mn-cs"/>
      </a:defRPr>
    </a:lvl4pPr>
    <a:lvl5pPr marL="1368491" algn="l" defTabSz="684246" rtl="0" eaLnBrk="1" latinLnBrk="0" hangingPunct="1">
      <a:defRPr sz="898" kern="1200">
        <a:solidFill>
          <a:schemeClr val="tx1"/>
        </a:solidFill>
        <a:latin typeface="+mn-lt"/>
        <a:ea typeface="+mn-ea"/>
        <a:cs typeface="+mn-cs"/>
      </a:defRPr>
    </a:lvl5pPr>
    <a:lvl6pPr marL="1710614" algn="l" defTabSz="684246" rtl="0" eaLnBrk="1" latinLnBrk="0" hangingPunct="1">
      <a:defRPr sz="898" kern="1200">
        <a:solidFill>
          <a:schemeClr val="tx1"/>
        </a:solidFill>
        <a:latin typeface="+mn-lt"/>
        <a:ea typeface="+mn-ea"/>
        <a:cs typeface="+mn-cs"/>
      </a:defRPr>
    </a:lvl6pPr>
    <a:lvl7pPr marL="2052737" algn="l" defTabSz="684246" rtl="0" eaLnBrk="1" latinLnBrk="0" hangingPunct="1">
      <a:defRPr sz="898" kern="1200">
        <a:solidFill>
          <a:schemeClr val="tx1"/>
        </a:solidFill>
        <a:latin typeface="+mn-lt"/>
        <a:ea typeface="+mn-ea"/>
        <a:cs typeface="+mn-cs"/>
      </a:defRPr>
    </a:lvl7pPr>
    <a:lvl8pPr marL="2394859" algn="l" defTabSz="684246" rtl="0" eaLnBrk="1" latinLnBrk="0" hangingPunct="1">
      <a:defRPr sz="898" kern="1200">
        <a:solidFill>
          <a:schemeClr val="tx1"/>
        </a:solidFill>
        <a:latin typeface="+mn-lt"/>
        <a:ea typeface="+mn-ea"/>
        <a:cs typeface="+mn-cs"/>
      </a:defRPr>
    </a:lvl8pPr>
    <a:lvl9pPr marL="2736982" algn="l" defTabSz="684246" rtl="0" eaLnBrk="1" latinLnBrk="0" hangingPunct="1">
      <a:defRPr sz="8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2</a:t>
            </a:fld>
            <a:endParaRPr lang="nb-NO"/>
          </a:p>
        </p:txBody>
      </p:sp>
    </p:spTree>
    <p:extLst>
      <p:ext uri="{BB962C8B-B14F-4D97-AF65-F5344CB8AC3E}">
        <p14:creationId xmlns:p14="http://schemas.microsoft.com/office/powerpoint/2010/main" val="2655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8FB815-4B74-45D9-A47D-33C36308A6D8}" type="slidenum">
              <a:rPr lang="nb-NO" smtClean="0"/>
              <a:t>5</a:t>
            </a:fld>
            <a:endParaRPr lang="nb-NO"/>
          </a:p>
        </p:txBody>
      </p:sp>
    </p:spTree>
    <p:extLst>
      <p:ext uri="{BB962C8B-B14F-4D97-AF65-F5344CB8AC3E}">
        <p14:creationId xmlns:p14="http://schemas.microsoft.com/office/powerpoint/2010/main" val="43370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3A1E326-C424-77C0-6978-2ECBD0AFF397}"/>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8" name="Grafikk 7">
            <a:extLst>
              <a:ext uri="{FF2B5EF4-FFF2-40B4-BE49-F238E27FC236}">
                <a16:creationId xmlns:a16="http://schemas.microsoft.com/office/drawing/2014/main" id="{1FB3283B-FF68-DC05-E013-0F72BC5F0D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406860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nholdsdeler #3">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33407647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4">
    <p:bg>
      <p:bgRef idx="1001">
        <a:schemeClr val="bg1"/>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BEE2BB55-7571-3411-2E34-E5B91C6BF4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2702" r="19833" b="8048"/>
          <a:stretch/>
        </p:blipFill>
        <p:spPr>
          <a:xfrm>
            <a:off x="275326" y="0"/>
            <a:ext cx="8868674" cy="5111750"/>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69396341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5">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E727192-E739-041D-CB81-5E90EF320E51}"/>
              </a:ext>
            </a:extLst>
          </p:cNvPr>
          <p:cNvSpPr/>
          <p:nvPr userDrawn="1"/>
        </p:nvSpPr>
        <p:spPr>
          <a:xfrm>
            <a:off x="0" y="0"/>
            <a:ext cx="4572000" cy="511175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368170"/>
            <a:ext cx="3702960" cy="876266"/>
          </a:xfrm>
        </p:spPr>
        <p:txBody>
          <a:bodyPr lIns="0" tIns="0" rIns="0" bIns="0"/>
          <a:lstStyle>
            <a:lvl1pPr>
              <a:defRPr>
                <a:solidFill>
                  <a:schemeClr val="lt1"/>
                </a:solidFill>
              </a:defRPr>
            </a:lvl1pPr>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479617"/>
            <a:ext cx="3702960" cy="1749484"/>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5036180" y="2479616"/>
            <a:ext cx="3245759" cy="1749484"/>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2" name="Grafikk 1">
            <a:extLst>
              <a:ext uri="{FF2B5EF4-FFF2-40B4-BE49-F238E27FC236}">
                <a16:creationId xmlns:a16="http://schemas.microsoft.com/office/drawing/2014/main" id="{7031CF78-9F44-2D1C-EB1A-80013EA58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4" name="Plassholder for tekst 3">
            <a:extLst>
              <a:ext uri="{FF2B5EF4-FFF2-40B4-BE49-F238E27FC236}">
                <a16:creationId xmlns:a16="http://schemas.microsoft.com/office/drawing/2014/main" id="{77B5B3D8-2294-84AC-EF16-BE5723C67792}"/>
              </a:ext>
            </a:extLst>
          </p:cNvPr>
          <p:cNvSpPr>
            <a:spLocks noGrp="1"/>
          </p:cNvSpPr>
          <p:nvPr>
            <p:ph type="body" sz="quarter" idx="15" hasCustomPrompt="1"/>
          </p:nvPr>
        </p:nvSpPr>
        <p:spPr>
          <a:xfrm>
            <a:off x="5036180" y="1368171"/>
            <a:ext cx="3245759" cy="876266"/>
          </a:xfrm>
          <a:prstGeom prst="rect">
            <a:avLst/>
          </a:prstGeom>
        </p:spPr>
        <p:txBody>
          <a:bodyPr lIns="0" tIns="0" rIns="0" bIns="0"/>
          <a:lstStyle>
            <a:lvl1pPr marL="0" indent="0">
              <a:buNone/>
              <a:defRPr sz="2400"/>
            </a:lvl1pPr>
          </a:lstStyle>
          <a:p>
            <a:pPr lvl="0"/>
            <a:r>
              <a:rPr lang="nb-NO"/>
              <a:t>Klikk for å legge til tittel</a:t>
            </a:r>
          </a:p>
        </p:txBody>
      </p:sp>
    </p:spTree>
    <p:extLst>
      <p:ext uri="{BB962C8B-B14F-4D97-AF65-F5344CB8AC3E}">
        <p14:creationId xmlns:p14="http://schemas.microsoft.com/office/powerpoint/2010/main" val="14027588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tekst og bilde">
    <p:bg>
      <p:bgRef idx="1001">
        <a:schemeClr val="bg1"/>
      </p:bgRef>
    </p:bg>
    <p:spTree>
      <p:nvGrpSpPr>
        <p:cNvPr id="1" name=""/>
        <p:cNvGrpSpPr/>
        <p:nvPr/>
      </p:nvGrpSpPr>
      <p:grpSpPr>
        <a:xfrm>
          <a:off x="0" y="0"/>
          <a:ext cx="0" cy="0"/>
          <a:chOff x="0" y="0"/>
          <a:chExt cx="0" cy="0"/>
        </a:xfrm>
      </p:grpSpPr>
      <p:sp>
        <p:nvSpPr>
          <p:cNvPr id="12" name="Plassholder for bilde 11">
            <a:extLst>
              <a:ext uri="{FF2B5EF4-FFF2-40B4-BE49-F238E27FC236}">
                <a16:creationId xmlns:a16="http://schemas.microsoft.com/office/drawing/2014/main" id="{183ABFD2-3904-4789-1324-422C0363621E}"/>
              </a:ext>
            </a:extLst>
          </p:cNvPr>
          <p:cNvSpPr>
            <a:spLocks noGrp="1"/>
          </p:cNvSpPr>
          <p:nvPr>
            <p:ph type="pic" sz="quarter" idx="14"/>
          </p:nvPr>
        </p:nvSpPr>
        <p:spPr>
          <a:xfrm>
            <a:off x="5672426" y="0"/>
            <a:ext cx="3471575" cy="5111751"/>
          </a:xfrm>
          <a:custGeom>
            <a:avLst/>
            <a:gdLst>
              <a:gd name="connsiteX0" fmla="*/ 907563 w 3471575"/>
              <a:gd name="connsiteY0" fmla="*/ 0 h 5111751"/>
              <a:gd name="connsiteX1" fmla="*/ 3471575 w 3471575"/>
              <a:gd name="connsiteY1" fmla="*/ 0 h 5111751"/>
              <a:gd name="connsiteX2" fmla="*/ 3471575 w 3471575"/>
              <a:gd name="connsiteY2" fmla="*/ 5111751 h 5111751"/>
              <a:gd name="connsiteX3" fmla="*/ 1241407 w 3471575"/>
              <a:gd name="connsiteY3" fmla="*/ 5111751 h 5111751"/>
              <a:gd name="connsiteX4" fmla="*/ 220495 w 3471575"/>
              <a:gd name="connsiteY4" fmla="*/ 2846952 h 5111751"/>
              <a:gd name="connsiteX5" fmla="*/ 501 w 3471575"/>
              <a:gd name="connsiteY5" fmla="*/ 1900596 h 5111751"/>
              <a:gd name="connsiteX6" fmla="*/ 907563 w 3471575"/>
              <a:gd name="connsiteY6" fmla="*/ 0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575" h="5111751">
                <a:moveTo>
                  <a:pt x="907563" y="0"/>
                </a:moveTo>
                <a:lnTo>
                  <a:pt x="3471575" y="0"/>
                </a:lnTo>
                <a:lnTo>
                  <a:pt x="3471575" y="5111751"/>
                </a:lnTo>
                <a:lnTo>
                  <a:pt x="1241407" y="5111751"/>
                </a:lnTo>
                <a:lnTo>
                  <a:pt x="220495" y="2846952"/>
                </a:lnTo>
                <a:cubicBezTo>
                  <a:pt x="85574" y="2559052"/>
                  <a:pt x="7368" y="2238853"/>
                  <a:pt x="501" y="1900596"/>
                </a:cubicBezTo>
                <a:cubicBezTo>
                  <a:pt x="-15267" y="1129981"/>
                  <a:pt x="342445" y="438844"/>
                  <a:pt x="907563" y="0"/>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46497681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2">
    <p:bg>
      <p:bgRef idx="1001">
        <a:schemeClr val="bg1"/>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pic>
        <p:nvPicPr>
          <p:cNvPr id="19" name="Grafikk 18">
            <a:extLst>
              <a:ext uri="{FF2B5EF4-FFF2-40B4-BE49-F238E27FC236}">
                <a16:creationId xmlns:a16="http://schemas.microsoft.com/office/drawing/2014/main" id="{836B93EF-C490-5A81-6A58-3BD0EC70A26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39186" b="62840"/>
          <a:stretch/>
        </p:blipFill>
        <p:spPr>
          <a:xfrm>
            <a:off x="5912587" y="3639012"/>
            <a:ext cx="3231413" cy="1015482"/>
          </a:xfrm>
          <a:prstGeom prst="rect">
            <a:avLst/>
          </a:prstGeom>
        </p:spPr>
      </p:pic>
    </p:spTree>
    <p:extLst>
      <p:ext uri="{BB962C8B-B14F-4D97-AF65-F5344CB8AC3E}">
        <p14:creationId xmlns:p14="http://schemas.microsoft.com/office/powerpoint/2010/main" val="82863365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3">
    <p:bg>
      <p:bgRef idx="1001">
        <a:schemeClr val="bg1"/>
      </p:bgRef>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BD4153EE-7C08-07D3-CF05-460E299038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669" t="12701" r="8676" b="15138"/>
          <a:stretch/>
        </p:blipFill>
        <p:spPr>
          <a:xfrm>
            <a:off x="0" y="0"/>
            <a:ext cx="9144000"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bg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80F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90556300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4">
    <p:bg>
      <p:bgRef idx="1001">
        <a:schemeClr val="bg2"/>
      </p:bgRef>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183325-5D0B-B443-6613-47C611FAF1D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430" t="26336" r="10537"/>
          <a:stretch/>
        </p:blipFill>
        <p:spPr>
          <a:xfrm>
            <a:off x="0" y="0"/>
            <a:ext cx="9144000" cy="3499421"/>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369362" y="1110634"/>
            <a:ext cx="4476693"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369362" y="2081047"/>
            <a:ext cx="4476693"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369362" y="1809436"/>
            <a:ext cx="4476693"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31794437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5">
    <p:bg>
      <p:bgPr>
        <a:solidFill>
          <a:srgbClr val="5F00C2"/>
        </a:solidFill>
        <a:effectLst/>
      </p:bgPr>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4571428" y="0"/>
            <a:ext cx="4572572" cy="4654492"/>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4" name="Plassholder for tekst 12">
            <a:extLst>
              <a:ext uri="{FF2B5EF4-FFF2-40B4-BE49-F238E27FC236}">
                <a16:creationId xmlns:a16="http://schemas.microsoft.com/office/drawing/2014/main" id="{00969560-B406-A3F9-3583-A403A675DECD}"/>
              </a:ext>
            </a:extLst>
          </p:cNvPr>
          <p:cNvSpPr>
            <a:spLocks noGrp="1"/>
          </p:cNvSpPr>
          <p:nvPr>
            <p:ph type="body" sz="quarter" idx="16" hasCustomPrompt="1"/>
          </p:nvPr>
        </p:nvSpPr>
        <p:spPr>
          <a:xfrm>
            <a:off x="0" y="0"/>
            <a:ext cx="5438103" cy="4657748"/>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8" y="1110634"/>
            <a:ext cx="3648018"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8" y="2081047"/>
            <a:ext cx="3648018"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8" y="1809436"/>
            <a:ext cx="3648018" cy="124650"/>
          </a:xfrm>
          <a:prstGeom prst="rect">
            <a:avLst/>
          </a:prstGeom>
        </p:spPr>
        <p:txBody>
          <a:bodyPr wrap="square" lIns="0" tIns="0" rIns="0" bIns="0">
            <a:spAutoFit/>
          </a:bodyPr>
          <a:lstStyle>
            <a:lvl1pPr marL="0" indent="0">
              <a:buNone/>
              <a:defRPr b="1"/>
            </a:lvl1pPr>
          </a:lstStyle>
          <a:p>
            <a:pPr lvl="0"/>
            <a:r>
              <a:rPr lang="nb-NO"/>
              <a:t>Undertittel</a:t>
            </a:r>
          </a:p>
        </p:txBody>
      </p:sp>
      <p:pic>
        <p:nvPicPr>
          <p:cNvPr id="17" name="Grafikk 16">
            <a:extLst>
              <a:ext uri="{FF2B5EF4-FFF2-40B4-BE49-F238E27FC236}">
                <a16:creationId xmlns:a16="http://schemas.microsoft.com/office/drawing/2014/main" id="{C2CA1454-1993-8B75-66B5-A59F401C80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90883169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
    <p:bg>
      <p:bgRef idx="1001">
        <a:schemeClr val="bg2"/>
      </p:bgRef>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5733D159-5E6A-C22F-C226-0B15D57CB2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6948" r="20214" b="11741"/>
          <a:stretch/>
        </p:blipFill>
        <p:spPr>
          <a:xfrm>
            <a:off x="889095" y="0"/>
            <a:ext cx="8254905" cy="4654493"/>
          </a:xfrm>
          <a:prstGeom prst="rect">
            <a:avLst/>
          </a:prstGeom>
        </p:spPr>
      </p:pic>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8086403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2">
    <p:bg>
      <p:bgRef idx="1001">
        <a:schemeClr val="bg2"/>
      </p:bgRef>
    </p:bg>
    <p:spTree>
      <p:nvGrpSpPr>
        <p:cNvPr id="1" name=""/>
        <p:cNvGrpSpPr/>
        <p:nvPr/>
      </p:nvGrpSpPr>
      <p:grpSpPr>
        <a:xfrm>
          <a:off x="0" y="0"/>
          <a:ext cx="0" cy="0"/>
          <a:chOff x="0" y="0"/>
          <a:chExt cx="0" cy="0"/>
        </a:xfrm>
      </p:grpSpPr>
      <p:sp>
        <p:nvSpPr>
          <p:cNvPr id="16" name="Plassholder for bilde 10">
            <a:extLst>
              <a:ext uri="{FF2B5EF4-FFF2-40B4-BE49-F238E27FC236}">
                <a16:creationId xmlns:a16="http://schemas.microsoft.com/office/drawing/2014/main" id="{034FCCF1-F6C5-D73C-8B8A-54D3FCF293CB}"/>
              </a:ext>
            </a:extLst>
          </p:cNvPr>
          <p:cNvSpPr>
            <a:spLocks noGrp="1"/>
          </p:cNvSpPr>
          <p:nvPr>
            <p:ph type="pic" sz="quarter" idx="15"/>
          </p:nvPr>
        </p:nvSpPr>
        <p:spPr>
          <a:xfrm>
            <a:off x="0" y="0"/>
            <a:ext cx="3582448"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15" name="Plassholder for tekst 13">
            <a:extLst>
              <a:ext uri="{FF2B5EF4-FFF2-40B4-BE49-F238E27FC236}">
                <a16:creationId xmlns:a16="http://schemas.microsoft.com/office/drawing/2014/main" id="{013FA124-367D-FBCA-FBBA-333BDE76BD66}"/>
              </a:ext>
            </a:extLst>
          </p:cNvPr>
          <p:cNvSpPr>
            <a:spLocks noGrp="1"/>
          </p:cNvSpPr>
          <p:nvPr>
            <p:ph type="body" sz="quarter" idx="14" hasCustomPrompt="1"/>
          </p:nvPr>
        </p:nvSpPr>
        <p:spPr>
          <a:xfrm>
            <a:off x="457256" y="457257"/>
            <a:ext cx="1202400" cy="291107"/>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3579109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tellysbilde #2">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127236AC-385C-EBE5-7561-BE1CA3C7010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442" t="8882" r="24702" b="26576"/>
          <a:stretch/>
        </p:blipFill>
        <p:spPr>
          <a:xfrm>
            <a:off x="0" y="0"/>
            <a:ext cx="9144000" cy="5111750"/>
          </a:xfrm>
          <a:prstGeom prst="rect">
            <a:avLst/>
          </a:prstGeom>
        </p:spPr>
      </p:pic>
      <p:sp>
        <p:nvSpPr>
          <p:cNvPr id="5" name="Plassholder for bunntekst 4">
            <a:extLst>
              <a:ext uri="{FF2B5EF4-FFF2-40B4-BE49-F238E27FC236}">
                <a16:creationId xmlns:a16="http://schemas.microsoft.com/office/drawing/2014/main" id="{5044874A-FADC-7682-CE1B-D61B44B0B01E}"/>
              </a:ext>
            </a:extLst>
          </p:cNvPr>
          <p:cNvSpPr>
            <a:spLocks noGrp="1"/>
          </p:cNvSpPr>
          <p:nvPr>
            <p:ph type="ftr" sz="quarter" idx="11"/>
          </p:nvPr>
        </p:nvSpPr>
        <p:spPr/>
        <p:txBody>
          <a:bodyPr lIns="0" tIns="0" rIns="0" bIns="0"/>
          <a:lstStyle/>
          <a:p>
            <a:endParaRPr lang="nb-NO"/>
          </a:p>
        </p:txBody>
      </p:sp>
      <p:pic>
        <p:nvPicPr>
          <p:cNvPr id="9" name="Grafikk 8">
            <a:extLst>
              <a:ext uri="{FF2B5EF4-FFF2-40B4-BE49-F238E27FC236}">
                <a16:creationId xmlns:a16="http://schemas.microsoft.com/office/drawing/2014/main" id="{15CFC04B-ED1B-B55D-9BD9-0AD91F8A247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235" b="36013"/>
          <a:stretch/>
        </p:blipFill>
        <p:spPr>
          <a:xfrm>
            <a:off x="736688" y="1"/>
            <a:ext cx="8337600" cy="5111750"/>
          </a:xfrm>
          <a:prstGeom prst="rect">
            <a:avLst/>
          </a:prstGeom>
        </p:spPr>
      </p:pic>
      <p:sp>
        <p:nvSpPr>
          <p:cNvPr id="2" name="Tittel 1">
            <a:extLst>
              <a:ext uri="{FF2B5EF4-FFF2-40B4-BE49-F238E27FC236}">
                <a16:creationId xmlns:a16="http://schemas.microsoft.com/office/drawing/2014/main" id="{189EBC06-125D-02E3-7D7F-05ADCD9166E1}"/>
              </a:ext>
            </a:extLst>
          </p:cNvPr>
          <p:cNvSpPr>
            <a:spLocks noGrp="1"/>
          </p:cNvSpPr>
          <p:nvPr>
            <p:ph type="ctrTitle"/>
          </p:nvPr>
        </p:nvSpPr>
        <p:spPr>
          <a:xfrm>
            <a:off x="457257" y="2039874"/>
            <a:ext cx="6495086" cy="498598"/>
          </a:xfrm>
        </p:spPr>
        <p:txBody>
          <a:bodyPr wrap="square" lIns="0" tIns="0" rIns="0" bIns="0" anchor="t">
            <a:spAutoFit/>
          </a:bodyPr>
          <a:lstStyle>
            <a:lvl1pPr algn="l">
              <a:defRPr sz="3600"/>
            </a:lvl1pPr>
          </a:lstStyle>
          <a:p>
            <a:r>
              <a:rPr lang="nb-NO"/>
              <a:t>Klikk for å redigere tittelstil</a:t>
            </a:r>
          </a:p>
        </p:txBody>
      </p:sp>
      <p:sp>
        <p:nvSpPr>
          <p:cNvPr id="3" name="Undertittel 2">
            <a:extLst>
              <a:ext uri="{FF2B5EF4-FFF2-40B4-BE49-F238E27FC236}">
                <a16:creationId xmlns:a16="http://schemas.microsoft.com/office/drawing/2014/main" id="{8A9128B6-D639-84D6-CE51-229DD113EC95}"/>
              </a:ext>
            </a:extLst>
          </p:cNvPr>
          <p:cNvSpPr>
            <a:spLocks noGrp="1"/>
          </p:cNvSpPr>
          <p:nvPr>
            <p:ph type="subTitle" idx="1"/>
          </p:nvPr>
        </p:nvSpPr>
        <p:spPr>
          <a:xfrm>
            <a:off x="457257" y="2713880"/>
            <a:ext cx="6495086" cy="193899"/>
          </a:xfrm>
        </p:spPr>
        <p:txBody>
          <a:bodyPr lIns="0" tIns="0" rIns="0" bIns="0">
            <a:sp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0681BD6-E2BE-C975-4AF7-B057CF7B9067}"/>
              </a:ext>
            </a:extLst>
          </p:cNvPr>
          <p:cNvSpPr>
            <a:spLocks noGrp="1"/>
          </p:cNvSpPr>
          <p:nvPr>
            <p:ph type="dt" sz="half" idx="10"/>
          </p:nvPr>
        </p:nvSpPr>
        <p:spPr>
          <a:xfrm>
            <a:off x="457257" y="3126755"/>
            <a:ext cx="2057400" cy="153888"/>
          </a:xfrm>
        </p:spPr>
        <p:txBody>
          <a:bodyPr lIns="0" tIns="0" rIns="0" bIns="0"/>
          <a:lstStyle>
            <a:lvl1pPr>
              <a:defRPr sz="1000"/>
            </a:lvl1pPr>
          </a:lstStyle>
          <a:p>
            <a:r>
              <a:rPr lang="nb-NO"/>
              <a:t>Oslo, dd.mm.yyyy</a:t>
            </a:r>
          </a:p>
        </p:txBody>
      </p:sp>
      <p:sp>
        <p:nvSpPr>
          <p:cNvPr id="6" name="Plassholder for lysbildenummer 5">
            <a:extLst>
              <a:ext uri="{FF2B5EF4-FFF2-40B4-BE49-F238E27FC236}">
                <a16:creationId xmlns:a16="http://schemas.microsoft.com/office/drawing/2014/main" id="{09C3D943-CF29-F519-F396-74A07D368CCF}"/>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pic>
        <p:nvPicPr>
          <p:cNvPr id="7" name="Grafikk 6">
            <a:extLst>
              <a:ext uri="{FF2B5EF4-FFF2-40B4-BE49-F238E27FC236}">
                <a16:creationId xmlns:a16="http://schemas.microsoft.com/office/drawing/2014/main" id="{D3645C4E-B90B-D676-13B7-A6F36B6362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57257" y="457257"/>
            <a:ext cx="1530000" cy="370421"/>
          </a:xfrm>
          <a:prstGeom prst="rect">
            <a:avLst/>
          </a:prstGeom>
        </p:spPr>
      </p:pic>
    </p:spTree>
    <p:extLst>
      <p:ext uri="{BB962C8B-B14F-4D97-AF65-F5344CB8AC3E}">
        <p14:creationId xmlns:p14="http://schemas.microsoft.com/office/powerpoint/2010/main" val="225984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tel og 3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a:xfrm>
            <a:off x="457257" y="897051"/>
            <a:ext cx="8229486" cy="664797"/>
          </a:xfrm>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
        <p:nvSpPr>
          <p:cNvPr id="6" name="Rektangel 5">
            <a:extLst>
              <a:ext uri="{FF2B5EF4-FFF2-40B4-BE49-F238E27FC236}">
                <a16:creationId xmlns:a16="http://schemas.microsoft.com/office/drawing/2014/main" id="{7646EA35-F0E0-A802-CEFA-464D6250911C}"/>
              </a:ext>
            </a:extLst>
          </p:cNvPr>
          <p:cNvSpPr/>
          <p:nvPr userDrawn="1"/>
        </p:nvSpPr>
        <p:spPr>
          <a:xfrm>
            <a:off x="-1"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B3610D67-829F-7753-DAA3-D434EEA73AC5}"/>
              </a:ext>
            </a:extLst>
          </p:cNvPr>
          <p:cNvSpPr/>
          <p:nvPr userDrawn="1"/>
        </p:nvSpPr>
        <p:spPr>
          <a:xfrm>
            <a:off x="3061066" y="2917276"/>
            <a:ext cx="3045600"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9EE381F8-6F7C-2553-D5D3-B419E77AED5C}"/>
              </a:ext>
            </a:extLst>
          </p:cNvPr>
          <p:cNvSpPr/>
          <p:nvPr userDrawn="1"/>
        </p:nvSpPr>
        <p:spPr>
          <a:xfrm>
            <a:off x="6116022" y="2917276"/>
            <a:ext cx="3027978" cy="2194474"/>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9">
            <a:extLst>
              <a:ext uri="{FF2B5EF4-FFF2-40B4-BE49-F238E27FC236}">
                <a16:creationId xmlns:a16="http://schemas.microsoft.com/office/drawing/2014/main" id="{74D47579-561A-1035-B1F4-2F2E2A2DC0BC}"/>
              </a:ext>
            </a:extLst>
          </p:cNvPr>
          <p:cNvSpPr>
            <a:spLocks noGrp="1"/>
          </p:cNvSpPr>
          <p:nvPr>
            <p:ph type="pic" idx="13"/>
          </p:nvPr>
        </p:nvSpPr>
        <p:spPr>
          <a:xfrm>
            <a:off x="457258"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2" name="Plassholder for tekst 11">
            <a:extLst>
              <a:ext uri="{FF2B5EF4-FFF2-40B4-BE49-F238E27FC236}">
                <a16:creationId xmlns:a16="http://schemas.microsoft.com/office/drawing/2014/main" id="{032AFE5F-B141-8A02-90F1-BA438010E43A}"/>
              </a:ext>
            </a:extLst>
          </p:cNvPr>
          <p:cNvSpPr>
            <a:spLocks noGrp="1"/>
          </p:cNvSpPr>
          <p:nvPr>
            <p:ph type="body" sz="quarter" idx="14"/>
          </p:nvPr>
        </p:nvSpPr>
        <p:spPr>
          <a:xfrm>
            <a:off x="457258"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3" name="Plassholder for tekst 12">
            <a:extLst>
              <a:ext uri="{FF2B5EF4-FFF2-40B4-BE49-F238E27FC236}">
                <a16:creationId xmlns:a16="http://schemas.microsoft.com/office/drawing/2014/main" id="{0AADA2E9-4EB7-A342-3AAD-92D5568B0198}"/>
              </a:ext>
            </a:extLst>
          </p:cNvPr>
          <p:cNvSpPr>
            <a:spLocks noGrp="1"/>
          </p:cNvSpPr>
          <p:nvPr>
            <p:ph type="body" sz="quarter" idx="15"/>
          </p:nvPr>
        </p:nvSpPr>
        <p:spPr>
          <a:xfrm>
            <a:off x="457259"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5" name="Plassholder for bilde 9">
            <a:extLst>
              <a:ext uri="{FF2B5EF4-FFF2-40B4-BE49-F238E27FC236}">
                <a16:creationId xmlns:a16="http://schemas.microsoft.com/office/drawing/2014/main" id="{4E42518D-FA05-425F-F143-37D2998FDFC1}"/>
              </a:ext>
            </a:extLst>
          </p:cNvPr>
          <p:cNvSpPr>
            <a:spLocks noGrp="1"/>
          </p:cNvSpPr>
          <p:nvPr>
            <p:ph type="pic" idx="16"/>
          </p:nvPr>
        </p:nvSpPr>
        <p:spPr>
          <a:xfrm>
            <a:off x="3587619"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6" name="Plassholder for tekst 11">
            <a:extLst>
              <a:ext uri="{FF2B5EF4-FFF2-40B4-BE49-F238E27FC236}">
                <a16:creationId xmlns:a16="http://schemas.microsoft.com/office/drawing/2014/main" id="{2E36F93E-5B24-78B5-D4D3-CFF61E4D95C9}"/>
              </a:ext>
            </a:extLst>
          </p:cNvPr>
          <p:cNvSpPr>
            <a:spLocks noGrp="1"/>
          </p:cNvSpPr>
          <p:nvPr>
            <p:ph type="body" sz="quarter" idx="17"/>
          </p:nvPr>
        </p:nvSpPr>
        <p:spPr>
          <a:xfrm>
            <a:off x="3587619"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17" name="Plassholder for tekst 12">
            <a:extLst>
              <a:ext uri="{FF2B5EF4-FFF2-40B4-BE49-F238E27FC236}">
                <a16:creationId xmlns:a16="http://schemas.microsoft.com/office/drawing/2014/main" id="{B363DA32-0871-CC31-0331-700AE140CE71}"/>
              </a:ext>
            </a:extLst>
          </p:cNvPr>
          <p:cNvSpPr>
            <a:spLocks noGrp="1"/>
          </p:cNvSpPr>
          <p:nvPr>
            <p:ph type="body" sz="quarter" idx="18"/>
          </p:nvPr>
        </p:nvSpPr>
        <p:spPr>
          <a:xfrm>
            <a:off x="3587620"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
        <p:nvSpPr>
          <p:cNvPr id="18" name="Plassholder for bilde 9">
            <a:extLst>
              <a:ext uri="{FF2B5EF4-FFF2-40B4-BE49-F238E27FC236}">
                <a16:creationId xmlns:a16="http://schemas.microsoft.com/office/drawing/2014/main" id="{EBC16840-01B4-C460-A692-F8CFB036901A}"/>
              </a:ext>
            </a:extLst>
          </p:cNvPr>
          <p:cNvSpPr>
            <a:spLocks noGrp="1"/>
          </p:cNvSpPr>
          <p:nvPr>
            <p:ph type="pic" idx="19"/>
          </p:nvPr>
        </p:nvSpPr>
        <p:spPr>
          <a:xfrm>
            <a:off x="6717980" y="1631616"/>
            <a:ext cx="1968762" cy="1587798"/>
          </a:xfrm>
          <a:solidFill>
            <a:schemeClr val="bg1">
              <a:lumMod val="85000"/>
            </a:schemeClr>
          </a:solidFill>
        </p:spPr>
        <p:txBody>
          <a:bodyPr tIns="429611">
            <a:normAutofit/>
          </a:bodyPr>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
        <p:nvSpPr>
          <p:cNvPr id="19" name="Plassholder for tekst 11">
            <a:extLst>
              <a:ext uri="{FF2B5EF4-FFF2-40B4-BE49-F238E27FC236}">
                <a16:creationId xmlns:a16="http://schemas.microsoft.com/office/drawing/2014/main" id="{AA6A037C-7F5E-F887-58CA-FDCA9C1575FB}"/>
              </a:ext>
            </a:extLst>
          </p:cNvPr>
          <p:cNvSpPr>
            <a:spLocks noGrp="1"/>
          </p:cNvSpPr>
          <p:nvPr>
            <p:ph type="body" sz="quarter" idx="20"/>
          </p:nvPr>
        </p:nvSpPr>
        <p:spPr>
          <a:xfrm>
            <a:off x="6717980" y="2914564"/>
            <a:ext cx="1968762" cy="584209"/>
          </a:xfrm>
          <a:prstGeom prst="rect">
            <a:avLst/>
          </a:prstGeom>
          <a:solidFill>
            <a:schemeClr val="dk2"/>
          </a:solidFill>
        </p:spPr>
        <p:txBody>
          <a:bodyPr lIns="0" tIns="0" rIns="0" bIns="0" anchor="ctr"/>
          <a:lstStyle>
            <a:lvl1pPr marL="0" indent="0" algn="ctr">
              <a:buNone/>
              <a:defRPr sz="1200" b="1">
                <a:solidFill>
                  <a:schemeClr val="lt1"/>
                </a:solidFill>
              </a:defRPr>
            </a:lvl1pPr>
            <a:lvl2pPr marL="279400" indent="0">
              <a:buNone/>
              <a:defRPr sz="1200" b="1"/>
            </a:lvl2pPr>
            <a:lvl3pPr>
              <a:defRPr sz="1200" b="1"/>
            </a:lvl3pPr>
            <a:lvl4pPr>
              <a:defRPr sz="1200" b="1"/>
            </a:lvl4pPr>
            <a:lvl5pPr>
              <a:defRPr sz="1200" b="1"/>
            </a:lvl5pPr>
          </a:lstStyle>
          <a:p>
            <a:pPr lvl="0"/>
            <a:r>
              <a:rPr lang="nb-NO"/>
              <a:t>Klikk for å redigere tekststiler i malen</a:t>
            </a:r>
          </a:p>
        </p:txBody>
      </p:sp>
      <p:sp>
        <p:nvSpPr>
          <p:cNvPr id="20" name="Plassholder for tekst 12">
            <a:extLst>
              <a:ext uri="{FF2B5EF4-FFF2-40B4-BE49-F238E27FC236}">
                <a16:creationId xmlns:a16="http://schemas.microsoft.com/office/drawing/2014/main" id="{6CFECE86-FC91-2A0C-8308-B54DDD05C39C}"/>
              </a:ext>
            </a:extLst>
          </p:cNvPr>
          <p:cNvSpPr>
            <a:spLocks noGrp="1"/>
          </p:cNvSpPr>
          <p:nvPr>
            <p:ph type="body" sz="quarter" idx="21"/>
          </p:nvPr>
        </p:nvSpPr>
        <p:spPr>
          <a:xfrm>
            <a:off x="6717981" y="3771311"/>
            <a:ext cx="1968762" cy="1010410"/>
          </a:xfrm>
          <a:prstGeom prst="rect">
            <a:avLst/>
          </a:prstGeom>
        </p:spPr>
        <p:txBody>
          <a:bodyPr lIns="0" tIns="0" rIns="0" bIns="0"/>
          <a:lstStyle>
            <a:lvl1pPr marL="90000" indent="-90000">
              <a:defRPr/>
            </a:lvl1pPr>
          </a:lstStyle>
          <a:p>
            <a:pPr lvl="0"/>
            <a:r>
              <a:rPr lang="nb-NO"/>
              <a:t>Klikk for å redigere tekststiler i malen</a:t>
            </a:r>
          </a:p>
        </p:txBody>
      </p:sp>
    </p:spTree>
    <p:extLst>
      <p:ext uri="{BB962C8B-B14F-4D97-AF65-F5344CB8AC3E}">
        <p14:creationId xmlns:p14="http://schemas.microsoft.com/office/powerpoint/2010/main" val="1186767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5F083A-8242-0524-80C0-48DFC0E268C7}"/>
              </a:ext>
            </a:extLst>
          </p:cNvPr>
          <p:cNvSpPr>
            <a:spLocks noGrp="1"/>
          </p:cNvSpPr>
          <p:nvPr>
            <p:ph type="title"/>
          </p:nvPr>
        </p:nvSpPr>
        <p:spPr/>
        <p:txBody>
          <a:bodyPr lIns="0" tIns="0" rIns="0" bIns="0"/>
          <a:lstStyle/>
          <a:p>
            <a:r>
              <a:rPr lang="nb-NO"/>
              <a:t>Klikk for å redigere tittelstil</a:t>
            </a:r>
          </a:p>
        </p:txBody>
      </p:sp>
      <p:sp>
        <p:nvSpPr>
          <p:cNvPr id="3" name="Plassholder for dato 2">
            <a:extLst>
              <a:ext uri="{FF2B5EF4-FFF2-40B4-BE49-F238E27FC236}">
                <a16:creationId xmlns:a16="http://schemas.microsoft.com/office/drawing/2014/main" id="{4E8C16F5-32E8-931A-216C-F29C6892F5B8}"/>
              </a:ext>
            </a:extLst>
          </p:cNvPr>
          <p:cNvSpPr>
            <a:spLocks noGrp="1"/>
          </p:cNvSpPr>
          <p:nvPr>
            <p:ph type="dt" sz="half" idx="10"/>
          </p:nvPr>
        </p:nvSpPr>
        <p:spPr/>
        <p:txBody>
          <a:bodyPr lIns="0" tIns="0" rIns="0" bIns="0"/>
          <a:lstStyle/>
          <a:p>
            <a:r>
              <a:rPr lang="nb-NO"/>
              <a:t>Oslo, dd.mm.yyyy</a:t>
            </a:r>
          </a:p>
        </p:txBody>
      </p:sp>
      <p:sp>
        <p:nvSpPr>
          <p:cNvPr id="4" name="Plassholder for bunntekst 3">
            <a:extLst>
              <a:ext uri="{FF2B5EF4-FFF2-40B4-BE49-F238E27FC236}">
                <a16:creationId xmlns:a16="http://schemas.microsoft.com/office/drawing/2014/main" id="{E92FD23E-9391-0B96-4714-790BDD2CA5F0}"/>
              </a:ext>
            </a:extLst>
          </p:cNvPr>
          <p:cNvSpPr>
            <a:spLocks noGrp="1"/>
          </p:cNvSpPr>
          <p:nvPr>
            <p:ph type="ftr" sz="quarter" idx="11"/>
          </p:nvPr>
        </p:nvSpPr>
        <p:spPr/>
        <p:txBody>
          <a:bodyPr lIns="0" tIns="0" rIns="0" bIns="0"/>
          <a:lstStyle/>
          <a:p>
            <a:endParaRPr lang="nb-NO"/>
          </a:p>
        </p:txBody>
      </p:sp>
      <p:sp>
        <p:nvSpPr>
          <p:cNvPr id="5" name="Plassholder for lysbildenummer 4">
            <a:extLst>
              <a:ext uri="{FF2B5EF4-FFF2-40B4-BE49-F238E27FC236}">
                <a16:creationId xmlns:a16="http://schemas.microsoft.com/office/drawing/2014/main" id="{67637BAE-6B5B-AB02-038F-56A0927D3919}"/>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2411774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Hvileside">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C6507BDE-C397-F11A-6079-DAFE03A289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493" t="29293"/>
          <a:stretch/>
        </p:blipFill>
        <p:spPr>
          <a:xfrm>
            <a:off x="0" y="0"/>
            <a:ext cx="9144000" cy="511175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69B9F52B-5A3F-77E9-E1AC-EAF6B21150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2410156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396482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lilla">
    <p:bg>
      <p:bgPr>
        <a:solidFill>
          <a:srgbClr val="8C00F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noFill/>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534806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indigo">
    <p:bg>
      <p:bgPr>
        <a:solidFill>
          <a:srgbClr val="5F00C2"/>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3289897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t lime">
    <p:bg>
      <p:bgPr>
        <a:solidFill>
          <a:srgbClr val="4BF0C5"/>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p>
            <a:fld id="{20EE8A8A-9F66-4500-8547-91D11C77B4B7}" type="slidenum">
              <a:rPr lang="nb-NO" smtClean="0"/>
              <a:t>‹#›</a:t>
            </a:fld>
            <a:endParaRPr lang="nb-NO"/>
          </a:p>
        </p:txBody>
      </p:sp>
    </p:spTree>
    <p:extLst>
      <p:ext uri="{BB962C8B-B14F-4D97-AF65-F5344CB8AC3E}">
        <p14:creationId xmlns:p14="http://schemas.microsoft.com/office/powerpoint/2010/main" val="7930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rgbClr val="00583C"/>
        </a:solidFill>
        <a:effectLst/>
      </p:bgPr>
    </p:bg>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Tree>
    <p:extLst>
      <p:ext uri="{BB962C8B-B14F-4D97-AF65-F5344CB8AC3E}">
        <p14:creationId xmlns:p14="http://schemas.microsoft.com/office/powerpoint/2010/main" val="126928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kside #1">
    <p:bg>
      <p:bgPr>
        <a:solidFill>
          <a:srgbClr val="8C00FC"/>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1C50B3-6FB3-7FC0-04CC-9F1AA64FA5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sp>
        <p:nvSpPr>
          <p:cNvPr id="7" name="Rektangel 6">
            <a:extLst>
              <a:ext uri="{FF2B5EF4-FFF2-40B4-BE49-F238E27FC236}">
                <a16:creationId xmlns:a16="http://schemas.microsoft.com/office/drawing/2014/main" id="{F093906E-1006-489A-0CC9-0A0171C76CCE}"/>
              </a:ext>
            </a:extLst>
          </p:cNvPr>
          <p:cNvSpPr/>
          <p:nvPr userDrawn="1"/>
        </p:nvSpPr>
        <p:spPr>
          <a:xfrm>
            <a:off x="3838575" y="2133600"/>
            <a:ext cx="1457325" cy="819150"/>
          </a:xfrm>
          <a:prstGeom prst="rect">
            <a:avLst/>
          </a:prstGeom>
          <a:solidFill>
            <a:srgbClr val="8A0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22ED8C9F-DD38-6BC0-4A88-9916AB4EF59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850417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kside #2">
    <p:bg>
      <p:bgPr>
        <a:solidFill>
          <a:srgbClr val="8C00FC"/>
        </a:solidFill>
        <a:effectLst/>
      </p:bgPr>
    </p:bg>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5CA674F5-1A45-F790-44D0-B65417F65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175"/>
            <a:ext cx="9144000" cy="5105400"/>
          </a:xfrm>
          <a:prstGeom prst="rect">
            <a:avLst/>
          </a:prstGeom>
        </p:spPr>
      </p:pic>
      <p:sp>
        <p:nvSpPr>
          <p:cNvPr id="6" name="Rektangel 5">
            <a:extLst>
              <a:ext uri="{FF2B5EF4-FFF2-40B4-BE49-F238E27FC236}">
                <a16:creationId xmlns:a16="http://schemas.microsoft.com/office/drawing/2014/main" id="{0EB01969-A9C0-E6E7-5329-2338815D26AB}"/>
              </a:ext>
            </a:extLst>
          </p:cNvPr>
          <p:cNvSpPr/>
          <p:nvPr userDrawn="1"/>
        </p:nvSpPr>
        <p:spPr>
          <a:xfrm>
            <a:off x="3843337" y="2146300"/>
            <a:ext cx="1457325" cy="819150"/>
          </a:xfrm>
          <a:prstGeom prst="rect">
            <a:avLst/>
          </a:prstGeom>
          <a:solidFill>
            <a:srgbClr val="175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dato 1">
            <a:extLst>
              <a:ext uri="{FF2B5EF4-FFF2-40B4-BE49-F238E27FC236}">
                <a16:creationId xmlns:a16="http://schemas.microsoft.com/office/drawing/2014/main" id="{E8AB0347-A3F8-7CE1-87E7-6AD210A34DA5}"/>
              </a:ext>
            </a:extLst>
          </p:cNvPr>
          <p:cNvSpPr>
            <a:spLocks noGrp="1"/>
          </p:cNvSpPr>
          <p:nvPr>
            <p:ph type="dt" sz="half" idx="10"/>
          </p:nvPr>
        </p:nvSpPr>
        <p:spPr/>
        <p:txBody>
          <a:bodyPr lIns="0" tIns="0" rIns="0" bIns="0"/>
          <a:lstStyle/>
          <a:p>
            <a:r>
              <a:rPr lang="nb-NO"/>
              <a:t>Oslo, dd.mm.yyyy</a:t>
            </a:r>
          </a:p>
        </p:txBody>
      </p:sp>
      <p:sp>
        <p:nvSpPr>
          <p:cNvPr id="3" name="Plassholder for bunntekst 2">
            <a:extLst>
              <a:ext uri="{FF2B5EF4-FFF2-40B4-BE49-F238E27FC236}">
                <a16:creationId xmlns:a16="http://schemas.microsoft.com/office/drawing/2014/main" id="{9525933F-E570-2329-C1C4-A57E11161D3D}"/>
              </a:ext>
            </a:extLst>
          </p:cNvPr>
          <p:cNvSpPr>
            <a:spLocks noGrp="1"/>
          </p:cNvSpPr>
          <p:nvPr>
            <p:ph type="ftr" sz="quarter" idx="11"/>
          </p:nvPr>
        </p:nvSpPr>
        <p:spPr/>
        <p:txBody>
          <a:bodyPr lIns="0" tIns="0" rIns="0" bIns="0"/>
          <a:lstStyle/>
          <a:p>
            <a:endParaRPr lang="nb-NO"/>
          </a:p>
        </p:txBody>
      </p:sp>
      <p:sp>
        <p:nvSpPr>
          <p:cNvPr id="4" name="Plassholder for lysbildenummer 3">
            <a:extLst>
              <a:ext uri="{FF2B5EF4-FFF2-40B4-BE49-F238E27FC236}">
                <a16:creationId xmlns:a16="http://schemas.microsoft.com/office/drawing/2014/main" id="{7AC64D9B-6C40-6E06-6B76-4EDD7AA822A7}"/>
              </a:ext>
            </a:extLst>
          </p:cNvPr>
          <p:cNvSpPr>
            <a:spLocks noGrp="1"/>
          </p:cNvSpPr>
          <p:nvPr>
            <p:ph type="sldNum" sz="quarter" idx="12"/>
          </p:nvPr>
        </p:nvSpPr>
        <p:spPr>
          <a:xfrm>
            <a:off x="0" y="-71415"/>
            <a:ext cx="2057400" cy="15389"/>
          </a:xfrm>
          <a:noFill/>
        </p:spPr>
        <p:txBody>
          <a:bodyPr lIns="0" tIns="0" rIns="0" bIns="0"/>
          <a:lstStyle>
            <a:lvl1pPr>
              <a:defRPr sz="100">
                <a:solidFill>
                  <a:schemeClr val="lt1"/>
                </a:solidFill>
              </a:defRPr>
            </a:lvl1pPr>
          </a:lstStyle>
          <a:p>
            <a:fld id="{20EE8A8A-9F66-4500-8547-91D11C77B4B7}" type="slidenum">
              <a:rPr lang="nb-NO" smtClean="0"/>
              <a:pPr/>
              <a:t>‹#›</a:t>
            </a:fld>
            <a:endParaRPr lang="nb-NO"/>
          </a:p>
        </p:txBody>
      </p:sp>
      <p:pic>
        <p:nvPicPr>
          <p:cNvPr id="5" name="Grafikk 4">
            <a:extLst>
              <a:ext uri="{FF2B5EF4-FFF2-40B4-BE49-F238E27FC236}">
                <a16:creationId xmlns:a16="http://schemas.microsoft.com/office/drawing/2014/main" id="{1669C3E9-F960-FFB5-6262-5B805F499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62210" y="2311399"/>
            <a:ext cx="2019580" cy="488952"/>
          </a:xfrm>
          <a:prstGeom prst="rect">
            <a:avLst/>
          </a:prstGeom>
        </p:spPr>
      </p:pic>
    </p:spTree>
    <p:extLst>
      <p:ext uri="{BB962C8B-B14F-4D97-AF65-F5344CB8AC3E}">
        <p14:creationId xmlns:p14="http://schemas.microsoft.com/office/powerpoint/2010/main" val="448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tel og innhold">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CCE8073-0C93-7D9A-9607-EC2F1069AE5A}"/>
              </a:ext>
            </a:extLst>
          </p:cNvPr>
          <p:cNvSpPr/>
          <p:nvPr userDrawn="1"/>
        </p:nvSpPr>
        <p:spPr>
          <a:xfrm>
            <a:off x="0" y="4654493"/>
            <a:ext cx="9145143" cy="457257"/>
          </a:xfrm>
          <a:prstGeom prst="rect">
            <a:avLst/>
          </a:prstGeom>
          <a:solidFill>
            <a:srgbClr val="E6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1" name="Plassholder for bilde 10">
            <a:extLst>
              <a:ext uri="{FF2B5EF4-FFF2-40B4-BE49-F238E27FC236}">
                <a16:creationId xmlns:a16="http://schemas.microsoft.com/office/drawing/2014/main" id="{8CF249F0-D73C-ABA7-AFAC-095D211666ED}"/>
              </a:ext>
            </a:extLst>
          </p:cNvPr>
          <p:cNvSpPr>
            <a:spLocks noGrp="1"/>
          </p:cNvSpPr>
          <p:nvPr>
            <p:ph type="pic" sz="quarter" idx="14"/>
          </p:nvPr>
        </p:nvSpPr>
        <p:spPr>
          <a:xfrm>
            <a:off x="4571428" y="0"/>
            <a:ext cx="4572572" cy="4654493"/>
          </a:xfrm>
          <a:prstGeom prst="rect">
            <a:avLst/>
          </a:prstGeom>
          <a:solidFill>
            <a:schemeClr val="tx1">
              <a:lumMod val="85000"/>
            </a:schemeClr>
          </a:solidFill>
        </p:spPr>
        <p:txBody>
          <a:bodyPr tIns="429611"/>
          <a:lstStyle>
            <a:lvl1pPr marL="120650" indent="-120650" algn="ctr" defTabSz="914400" rtl="0" eaLnBrk="1" latinLnBrk="0" hangingPunct="1">
              <a:lnSpc>
                <a:spcPct val="90000"/>
              </a:lnSpc>
              <a:spcBef>
                <a:spcPts val="8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2529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Tree>
    <p:extLst>
      <p:ext uri="{BB962C8B-B14F-4D97-AF65-F5344CB8AC3E}">
        <p14:creationId xmlns:p14="http://schemas.microsoft.com/office/powerpoint/2010/main" val="7441982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 innhold og graf">
    <p:bg>
      <p:bgRef idx="1001">
        <a:schemeClr val="bg1"/>
      </p:bgRef>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45C3145-1A1F-8DC3-D043-642D4A957A22}"/>
              </a:ext>
            </a:extLst>
          </p:cNvPr>
          <p:cNvSpPr/>
          <p:nvPr userDrawn="1"/>
        </p:nvSpPr>
        <p:spPr>
          <a:xfrm>
            <a:off x="0" y="0"/>
            <a:ext cx="4572572" cy="5111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83334375-863F-4E79-49BE-58EBF26F28B9}"/>
              </a:ext>
            </a:extLst>
          </p:cNvPr>
          <p:cNvSpPr>
            <a:spLocks noGrp="1"/>
          </p:cNvSpPr>
          <p:nvPr>
            <p:ph type="title"/>
          </p:nvPr>
        </p:nvSpPr>
        <p:spPr>
          <a:xfrm>
            <a:off x="457257" y="1110634"/>
            <a:ext cx="3702960" cy="664797"/>
          </a:xfrm>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160125C0-A856-B565-F422-9E99F8E2F29B}"/>
              </a:ext>
            </a:extLst>
          </p:cNvPr>
          <p:cNvSpPr>
            <a:spLocks noGrp="1"/>
          </p:cNvSpPr>
          <p:nvPr>
            <p:ph idx="1"/>
          </p:nvPr>
        </p:nvSpPr>
        <p:spPr>
          <a:xfrm>
            <a:off x="457257" y="2081047"/>
            <a:ext cx="3702960" cy="2148053"/>
          </a:xfrm>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518BA95-97CA-594F-CEC4-9016AB21F79F}"/>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06BDD799-A64A-28BE-E5BC-314CC349B25E}"/>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6804CDD7-D731-CE72-6B7E-FA1540CD3D85}"/>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pic>
        <p:nvPicPr>
          <p:cNvPr id="7" name="Grafikk 6">
            <a:extLst>
              <a:ext uri="{FF2B5EF4-FFF2-40B4-BE49-F238E27FC236}">
                <a16:creationId xmlns:a16="http://schemas.microsoft.com/office/drawing/2014/main" id="{B33E58D6-BCBC-1ACA-DEC4-18E819EBE9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0" name="Plassholder for tekst 9">
            <a:extLst>
              <a:ext uri="{FF2B5EF4-FFF2-40B4-BE49-F238E27FC236}">
                <a16:creationId xmlns:a16="http://schemas.microsoft.com/office/drawing/2014/main" id="{EEC7CB79-1863-78D2-3C2F-0FDC187818B8}"/>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solidFill>
                  <a:schemeClr val="lt1"/>
                </a:solidFill>
              </a:defRPr>
            </a:lvl1pPr>
          </a:lstStyle>
          <a:p>
            <a:pPr lvl="0"/>
            <a:r>
              <a:rPr lang="nb-NO"/>
              <a:t>Undertittel</a:t>
            </a:r>
          </a:p>
        </p:txBody>
      </p:sp>
      <p:sp>
        <p:nvSpPr>
          <p:cNvPr id="13" name="Plassholder for diagram 12">
            <a:extLst>
              <a:ext uri="{FF2B5EF4-FFF2-40B4-BE49-F238E27FC236}">
                <a16:creationId xmlns:a16="http://schemas.microsoft.com/office/drawing/2014/main" id="{5411E35D-D571-C517-28AB-D29667B5E49F}"/>
              </a:ext>
            </a:extLst>
          </p:cNvPr>
          <p:cNvSpPr>
            <a:spLocks noGrp="1"/>
          </p:cNvSpPr>
          <p:nvPr>
            <p:ph type="chart" sz="quarter" idx="14"/>
          </p:nvPr>
        </p:nvSpPr>
        <p:spPr>
          <a:xfrm>
            <a:off x="4958814" y="212725"/>
            <a:ext cx="3836987" cy="4516721"/>
          </a:xfrm>
        </p:spPr>
        <p:txBody>
          <a:bodyPr/>
          <a:lstStyle/>
          <a:p>
            <a:r>
              <a:rPr lang="nb-NO"/>
              <a:t>Klikk ikonet for å legge til et diagram</a:t>
            </a:r>
          </a:p>
        </p:txBody>
      </p:sp>
    </p:spTree>
    <p:extLst>
      <p:ext uri="{BB962C8B-B14F-4D97-AF65-F5344CB8AC3E}">
        <p14:creationId xmlns:p14="http://schemas.microsoft.com/office/powerpoint/2010/main" val="877332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 Deloverskrift #2">
    <p:bg>
      <p:bgPr>
        <a:solidFill>
          <a:srgbClr val="8C00FC"/>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16" name="Grafikk 15">
            <a:extLst>
              <a:ext uri="{FF2B5EF4-FFF2-40B4-BE49-F238E27FC236}">
                <a16:creationId xmlns:a16="http://schemas.microsoft.com/office/drawing/2014/main" id="{AE18C5D0-3022-4BAF-025C-D9004D4350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56" y="457257"/>
            <a:ext cx="1202400" cy="291107"/>
          </a:xfrm>
          <a:prstGeom prst="rect">
            <a:avLst/>
          </a:prstGeom>
        </p:spPr>
      </p:pic>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tx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296834403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Deloverskrift #3">
    <p:bg>
      <p:bgRef idx="1001">
        <a:schemeClr val="bg1"/>
      </p:bgRef>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18B5510B-66A1-DDB8-613C-36D8B31EAAC6}"/>
              </a:ext>
            </a:extLst>
          </p:cNvPr>
          <p:cNvSpPr>
            <a:spLocks noGrp="1"/>
          </p:cNvSpPr>
          <p:nvPr>
            <p:ph type="dt" sz="half" idx="10"/>
          </p:nvPr>
        </p:nvSpPr>
        <p:spPr/>
        <p:txBody>
          <a:bodyPr lIns="0" tIns="0" rIns="0" bIns="0"/>
          <a:lstStyle/>
          <a:p>
            <a:r>
              <a:rPr lang="nb-NO"/>
              <a:t>Oslo, dd.mm.yyyy</a:t>
            </a:r>
          </a:p>
        </p:txBody>
      </p:sp>
      <p:sp>
        <p:nvSpPr>
          <p:cNvPr id="5" name="Plassholder for bunntekst 4">
            <a:extLst>
              <a:ext uri="{FF2B5EF4-FFF2-40B4-BE49-F238E27FC236}">
                <a16:creationId xmlns:a16="http://schemas.microsoft.com/office/drawing/2014/main" id="{451069F0-B04A-27E6-EA1C-3F12B86D6D0D}"/>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AF6CDFB-CD38-64C8-1056-34AF412FAB14}"/>
              </a:ext>
            </a:extLst>
          </p:cNvPr>
          <p:cNvSpPr>
            <a:spLocks noGrp="1"/>
          </p:cNvSpPr>
          <p:nvPr>
            <p:ph type="sldNum" sz="quarter" idx="12"/>
          </p:nvPr>
        </p:nvSpPr>
        <p:spPr/>
        <p:txBody>
          <a:bodyPr lIns="0" tIns="0" rIns="0" bIns="0"/>
          <a:lstStyle>
            <a:lvl1pPr>
              <a:defRPr>
                <a:solidFill>
                  <a:schemeClr val="dk1"/>
                </a:solidFill>
              </a:defRPr>
            </a:lvl1pPr>
          </a:lstStyle>
          <a:p>
            <a:fld id="{20EE8A8A-9F66-4500-8547-91D11C77B4B7}" type="slidenum">
              <a:rPr lang="nb-NO" smtClean="0"/>
              <a:pPr/>
              <a:t>‹#›</a:t>
            </a:fld>
            <a:endParaRPr lang="nb-NO"/>
          </a:p>
        </p:txBody>
      </p:sp>
      <p:sp>
        <p:nvSpPr>
          <p:cNvPr id="7" name="Tittel 1">
            <a:extLst>
              <a:ext uri="{FF2B5EF4-FFF2-40B4-BE49-F238E27FC236}">
                <a16:creationId xmlns:a16="http://schemas.microsoft.com/office/drawing/2014/main" id="{BD93A480-2291-EAEB-C969-EA9A96926A58}"/>
              </a:ext>
            </a:extLst>
          </p:cNvPr>
          <p:cNvSpPr>
            <a:spLocks noGrp="1"/>
          </p:cNvSpPr>
          <p:nvPr>
            <p:ph type="ctrTitle"/>
          </p:nvPr>
        </p:nvSpPr>
        <p:spPr>
          <a:xfrm>
            <a:off x="457257" y="1995424"/>
            <a:ext cx="4178243" cy="332399"/>
          </a:xfrm>
        </p:spPr>
        <p:txBody>
          <a:bodyPr wrap="square" lIns="0" tIns="0" rIns="0" bIns="0" anchor="t">
            <a:spAutoFit/>
          </a:bodyPr>
          <a:lstStyle>
            <a:lvl1pPr algn="l">
              <a:defRPr sz="2400"/>
            </a:lvl1pPr>
          </a:lstStyle>
          <a:p>
            <a:r>
              <a:rPr lang="nb-NO"/>
              <a:t>Klikk for å redigere tittelstil</a:t>
            </a:r>
          </a:p>
        </p:txBody>
      </p:sp>
      <p:sp>
        <p:nvSpPr>
          <p:cNvPr id="8" name="Undertittel 2">
            <a:extLst>
              <a:ext uri="{FF2B5EF4-FFF2-40B4-BE49-F238E27FC236}">
                <a16:creationId xmlns:a16="http://schemas.microsoft.com/office/drawing/2014/main" id="{2B84FDC0-0E1E-7403-2EFC-69279449BEA5}"/>
              </a:ext>
            </a:extLst>
          </p:cNvPr>
          <p:cNvSpPr>
            <a:spLocks noGrp="1"/>
          </p:cNvSpPr>
          <p:nvPr>
            <p:ph type="subTitle" idx="1"/>
          </p:nvPr>
        </p:nvSpPr>
        <p:spPr>
          <a:xfrm>
            <a:off x="457257" y="2606182"/>
            <a:ext cx="4178243" cy="166199"/>
          </a:xfrm>
        </p:spPr>
        <p:txBody>
          <a:bodyPr wrap="square" lIns="0" tIns="0" rIns="0" bIns="0">
            <a:sp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5" name="Plassholder for bilde 14">
            <a:extLst>
              <a:ext uri="{FF2B5EF4-FFF2-40B4-BE49-F238E27FC236}">
                <a16:creationId xmlns:a16="http://schemas.microsoft.com/office/drawing/2014/main" id="{FB267606-548B-9316-FDEF-4531CE3CCDDB}"/>
              </a:ext>
            </a:extLst>
          </p:cNvPr>
          <p:cNvSpPr>
            <a:spLocks noGrp="1"/>
          </p:cNvSpPr>
          <p:nvPr>
            <p:ph type="pic" sz="quarter" idx="13"/>
          </p:nvPr>
        </p:nvSpPr>
        <p:spPr>
          <a:xfrm>
            <a:off x="3193130" y="0"/>
            <a:ext cx="5950870" cy="5111751"/>
          </a:xfrm>
          <a:custGeom>
            <a:avLst/>
            <a:gdLst>
              <a:gd name="connsiteX0" fmla="*/ 1456441 w 5950870"/>
              <a:gd name="connsiteY0" fmla="*/ 0 h 5111751"/>
              <a:gd name="connsiteX1" fmla="*/ 5950870 w 5950870"/>
              <a:gd name="connsiteY1" fmla="*/ 0 h 5111751"/>
              <a:gd name="connsiteX2" fmla="*/ 5950870 w 5950870"/>
              <a:gd name="connsiteY2" fmla="*/ 5111751 h 5111751"/>
              <a:gd name="connsiteX3" fmla="*/ 0 w 5950870"/>
              <a:gd name="connsiteY3" fmla="*/ 5111751 h 5111751"/>
              <a:gd name="connsiteX4" fmla="*/ 1402641 w 5950870"/>
              <a:gd name="connsiteY4" fmla="*/ 2939237 h 5111751"/>
              <a:gd name="connsiteX5" fmla="*/ 1820942 w 5950870"/>
              <a:gd name="connsiteY5" fmla="*/ 1885952 h 5111751"/>
              <a:gd name="connsiteX6" fmla="*/ 1498558 w 5950870"/>
              <a:gd name="connsiteY6" fmla="*/ 65865 h 511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0870" h="5111751">
                <a:moveTo>
                  <a:pt x="1456441" y="0"/>
                </a:moveTo>
                <a:lnTo>
                  <a:pt x="5950870" y="0"/>
                </a:lnTo>
                <a:lnTo>
                  <a:pt x="5950870" y="5111751"/>
                </a:lnTo>
                <a:lnTo>
                  <a:pt x="0" y="5111751"/>
                </a:lnTo>
                <a:lnTo>
                  <a:pt x="1402641" y="2939237"/>
                </a:lnTo>
                <a:cubicBezTo>
                  <a:pt x="1608318" y="2630570"/>
                  <a:pt x="1754216" y="2274883"/>
                  <a:pt x="1820942" y="1885952"/>
                </a:cubicBezTo>
                <a:cubicBezTo>
                  <a:pt x="1932678" y="1234479"/>
                  <a:pt x="1803786" y="597553"/>
                  <a:pt x="1498558" y="65865"/>
                </a:cubicBezTo>
                <a:close/>
              </a:path>
            </a:pathLst>
          </a:custGeom>
          <a:solidFill>
            <a:schemeClr val="bg1">
              <a:lumMod val="85000"/>
            </a:schemeClr>
          </a:solidFill>
        </p:spPr>
        <p:txBody>
          <a:bodyPr wrap="square" tIns="504615">
            <a:noAutofit/>
          </a:bodyPr>
          <a:lstStyle>
            <a:lvl1pPr marL="120650" indent="-120650" algn="ctr" defTabSz="914400" rtl="0" eaLnBrk="1" latinLnBrk="0" hangingPunct="1">
              <a:lnSpc>
                <a:spcPct val="90000"/>
              </a:lnSpc>
              <a:spcBef>
                <a:spcPts val="1000"/>
              </a:spcBef>
              <a:buFont typeface="Arial" panose="020B0604020202020204" pitchFamily="34" charset="0"/>
              <a:buNone/>
              <a:defRPr sz="900"/>
            </a:lvl1pPr>
          </a:lstStyle>
          <a:p>
            <a:r>
              <a:rPr lang="nb-NO"/>
              <a:t>Klikk på ikonet for å legge til et bilde</a:t>
            </a:r>
          </a:p>
        </p:txBody>
      </p:sp>
    </p:spTree>
    <p:extLst>
      <p:ext uri="{BB962C8B-B14F-4D97-AF65-F5344CB8AC3E}">
        <p14:creationId xmlns:p14="http://schemas.microsoft.com/office/powerpoint/2010/main" val="88754128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 innholdsdeler">
    <p:bg>
      <p:bgRef idx="1001">
        <a:schemeClr val="bg2"/>
      </p:bgRef>
    </p:bg>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DF7D169B-633E-2A31-AF34-59AB49BEA4B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5740" b="40296"/>
          <a:stretch/>
        </p:blipFill>
        <p:spPr>
          <a:xfrm>
            <a:off x="4858339" y="1744958"/>
            <a:ext cx="4285661" cy="2909535"/>
          </a:xfrm>
          <a:prstGeom prst="rect">
            <a:avLst/>
          </a:prstGeom>
        </p:spPr>
      </p:pic>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5F0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6E6E083F-35A9-65FC-A0A3-4CFDEB97F8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56" y="457257"/>
            <a:ext cx="1202400" cy="291107"/>
          </a:xfrm>
          <a:prstGeom prst="rect">
            <a:avLst/>
          </a:prstGeom>
        </p:spPr>
      </p:pic>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28929230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2">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38A971D9-83F6-5174-DA5A-0C26C71BD1F3}"/>
              </a:ext>
            </a:extLst>
          </p:cNvPr>
          <p:cNvSpPr/>
          <p:nvPr userDrawn="1"/>
        </p:nvSpPr>
        <p:spPr>
          <a:xfrm>
            <a:off x="0" y="4654493"/>
            <a:ext cx="9145143" cy="457257"/>
          </a:xfrm>
          <a:prstGeom prst="rect">
            <a:avLst/>
          </a:prstGeom>
          <a:solidFill>
            <a:srgbClr val="005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A8EDB6CE-F11E-E5A1-AAD3-7B817E0071EE}"/>
              </a:ext>
            </a:extLst>
          </p:cNvPr>
          <p:cNvSpPr>
            <a:spLocks noGrp="1"/>
          </p:cNvSpPr>
          <p:nvPr>
            <p:ph type="dt" sz="half" idx="10"/>
          </p:nvPr>
        </p:nvSpPr>
        <p:spPr/>
        <p:txBody>
          <a:bodyPr lIns="0" tIns="0" rIns="0" bIns="0"/>
          <a:lstStyle/>
          <a:p>
            <a:r>
              <a:rPr lang="nb-NO"/>
              <a:t>Oslo, dd.mm.yyyy</a:t>
            </a:r>
          </a:p>
        </p:txBody>
      </p:sp>
      <p:sp>
        <p:nvSpPr>
          <p:cNvPr id="6" name="Plassholder for bunntekst 5">
            <a:extLst>
              <a:ext uri="{FF2B5EF4-FFF2-40B4-BE49-F238E27FC236}">
                <a16:creationId xmlns:a16="http://schemas.microsoft.com/office/drawing/2014/main" id="{473E752B-9E50-43A6-47F8-6FA410DEC14E}"/>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8F2ED9FA-47A2-F4BF-4D06-FE7A2B16F303}"/>
              </a:ext>
            </a:extLst>
          </p:cNvPr>
          <p:cNvSpPr>
            <a:spLocks noGrp="1"/>
          </p:cNvSpPr>
          <p:nvPr>
            <p:ph type="sldNum" sz="quarter" idx="12"/>
          </p:nvPr>
        </p:nvSpPr>
        <p:spPr/>
        <p:txBody>
          <a:bodyPr lIns="0" tIns="0" rIns="0" bIns="0"/>
          <a:lstStyle>
            <a:lvl1pPr>
              <a:defRPr>
                <a:solidFill>
                  <a:schemeClr val="lt1"/>
                </a:solidFill>
              </a:defRPr>
            </a:lvl1pPr>
          </a:lstStyle>
          <a:p>
            <a:fld id="{20EE8A8A-9F66-4500-8547-91D11C77B4B7}" type="slidenum">
              <a:rPr lang="nb-NO" smtClean="0"/>
              <a:pPr/>
              <a:t>‹#›</a:t>
            </a:fld>
            <a:endParaRPr lang="nb-NO"/>
          </a:p>
        </p:txBody>
      </p:sp>
      <p:sp>
        <p:nvSpPr>
          <p:cNvPr id="8" name="Tittel 1">
            <a:extLst>
              <a:ext uri="{FF2B5EF4-FFF2-40B4-BE49-F238E27FC236}">
                <a16:creationId xmlns:a16="http://schemas.microsoft.com/office/drawing/2014/main" id="{F9312261-C08F-8639-EECE-0A72841AE04A}"/>
              </a:ext>
            </a:extLst>
          </p:cNvPr>
          <p:cNvSpPr>
            <a:spLocks noGrp="1"/>
          </p:cNvSpPr>
          <p:nvPr>
            <p:ph type="title"/>
          </p:nvPr>
        </p:nvSpPr>
        <p:spPr>
          <a:xfrm>
            <a:off x="457257" y="1110634"/>
            <a:ext cx="7824682" cy="664797"/>
          </a:xfrm>
        </p:spPr>
        <p:txBody>
          <a:bodyPr lIns="0" tIns="0" rIns="0" bIns="0"/>
          <a:lstStyle/>
          <a:p>
            <a:r>
              <a:rPr lang="nb-NO"/>
              <a:t>Klikk for å redigere tittelstil</a:t>
            </a:r>
          </a:p>
        </p:txBody>
      </p:sp>
      <p:sp>
        <p:nvSpPr>
          <p:cNvPr id="9" name="Plassholder for innhold 2">
            <a:extLst>
              <a:ext uri="{FF2B5EF4-FFF2-40B4-BE49-F238E27FC236}">
                <a16:creationId xmlns:a16="http://schemas.microsoft.com/office/drawing/2014/main" id="{DE949518-3A77-8798-927F-45B51F4893F6}"/>
              </a:ext>
            </a:extLst>
          </p:cNvPr>
          <p:cNvSpPr>
            <a:spLocks noGrp="1"/>
          </p:cNvSpPr>
          <p:nvPr>
            <p:ph idx="1"/>
          </p:nvPr>
        </p:nvSpPr>
        <p:spPr>
          <a:xfrm>
            <a:off x="457257"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9">
            <a:extLst>
              <a:ext uri="{FF2B5EF4-FFF2-40B4-BE49-F238E27FC236}">
                <a16:creationId xmlns:a16="http://schemas.microsoft.com/office/drawing/2014/main" id="{EFFE1A1F-E2E7-C4C2-4AB2-B46562B3422A}"/>
              </a:ext>
            </a:extLst>
          </p:cNvPr>
          <p:cNvSpPr>
            <a:spLocks noGrp="1"/>
          </p:cNvSpPr>
          <p:nvPr>
            <p:ph type="body" sz="quarter" idx="13" hasCustomPrompt="1"/>
          </p:nvPr>
        </p:nvSpPr>
        <p:spPr>
          <a:xfrm>
            <a:off x="457255"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
        <p:nvSpPr>
          <p:cNvPr id="16" name="Plassholder for innhold 2">
            <a:extLst>
              <a:ext uri="{FF2B5EF4-FFF2-40B4-BE49-F238E27FC236}">
                <a16:creationId xmlns:a16="http://schemas.microsoft.com/office/drawing/2014/main" id="{BE070B99-CC43-42C1-97F9-A8177AA17C49}"/>
              </a:ext>
            </a:extLst>
          </p:cNvPr>
          <p:cNvSpPr>
            <a:spLocks noGrp="1"/>
          </p:cNvSpPr>
          <p:nvPr>
            <p:ph idx="14"/>
          </p:nvPr>
        </p:nvSpPr>
        <p:spPr>
          <a:xfrm>
            <a:off x="4578981" y="2081047"/>
            <a:ext cx="3702960" cy="2148053"/>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9">
            <a:extLst>
              <a:ext uri="{FF2B5EF4-FFF2-40B4-BE49-F238E27FC236}">
                <a16:creationId xmlns:a16="http://schemas.microsoft.com/office/drawing/2014/main" id="{FF592D73-2BB9-D0DD-9066-E29A73148330}"/>
              </a:ext>
            </a:extLst>
          </p:cNvPr>
          <p:cNvSpPr>
            <a:spLocks noGrp="1"/>
          </p:cNvSpPr>
          <p:nvPr>
            <p:ph type="body" sz="quarter" idx="15" hasCustomPrompt="1"/>
          </p:nvPr>
        </p:nvSpPr>
        <p:spPr>
          <a:xfrm>
            <a:off x="4578979" y="1809436"/>
            <a:ext cx="3702960" cy="124650"/>
          </a:xfrm>
          <a:prstGeom prst="rect">
            <a:avLst/>
          </a:prstGeom>
        </p:spPr>
        <p:txBody>
          <a:bodyPr wrap="square" lIns="0" tIns="0" rIns="0" bIns="0">
            <a:spAutoFit/>
          </a:bodyPr>
          <a:lstStyle>
            <a:lvl1pPr marL="0" indent="0">
              <a:buNone/>
              <a:defRPr b="1"/>
            </a:lvl1pPr>
          </a:lstStyle>
          <a:p>
            <a:pPr lvl="0"/>
            <a:r>
              <a:rPr lang="nb-NO"/>
              <a:t>Undertittel</a:t>
            </a:r>
          </a:p>
        </p:txBody>
      </p:sp>
    </p:spTree>
    <p:extLst>
      <p:ext uri="{BB962C8B-B14F-4D97-AF65-F5344CB8AC3E}">
        <p14:creationId xmlns:p14="http://schemas.microsoft.com/office/powerpoint/2010/main" val="32734936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3A0CE2F-587C-2A35-D66A-1FC176F13F50}"/>
              </a:ext>
            </a:extLst>
          </p:cNvPr>
          <p:cNvGraphicFramePr>
            <a:graphicFrameLocks noChangeAspect="1"/>
          </p:cNvGraphicFramePr>
          <p:nvPr userDrawn="1">
            <p:custDataLst>
              <p:tags r:id="rId31"/>
            </p:custDataLst>
            <p:extLst>
              <p:ext uri="{D42A27DB-BD31-4B8C-83A1-F6EECF244321}">
                <p14:modId xmlns:p14="http://schemas.microsoft.com/office/powerpoint/2010/main" val="825079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1" imgH="411" progId="TCLayout.ActiveDocument.1">
                  <p:embed/>
                </p:oleObj>
              </mc:Choice>
              <mc:Fallback>
                <p:oleObj name="think-cell Slide" r:id="rId32" imgW="411" imgH="411" progId="TCLayout.ActiveDocument.1">
                  <p:embed/>
                  <p:pic>
                    <p:nvPicPr>
                      <p:cNvPr id="8" name="think-cell data - do not delete" hidden="1">
                        <a:extLst>
                          <a:ext uri="{FF2B5EF4-FFF2-40B4-BE49-F238E27FC236}">
                            <a16:creationId xmlns:a16="http://schemas.microsoft.com/office/drawing/2014/main" id="{C3A0CE2F-587C-2A35-D66A-1FC176F13F50}"/>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Plassholder for tittel 1">
            <a:extLst>
              <a:ext uri="{FF2B5EF4-FFF2-40B4-BE49-F238E27FC236}">
                <a16:creationId xmlns:a16="http://schemas.microsoft.com/office/drawing/2014/main" id="{671BD923-3E36-84C6-4D50-0D5300920C1E}"/>
              </a:ext>
            </a:extLst>
          </p:cNvPr>
          <p:cNvSpPr>
            <a:spLocks noGrp="1"/>
          </p:cNvSpPr>
          <p:nvPr>
            <p:ph type="title"/>
          </p:nvPr>
        </p:nvSpPr>
        <p:spPr>
          <a:xfrm>
            <a:off x="457257" y="1110634"/>
            <a:ext cx="8229486" cy="664797"/>
          </a:xfrm>
          <a:prstGeom prst="rect">
            <a:avLst/>
          </a:prstGeom>
        </p:spPr>
        <p:txBody>
          <a:bodyPr vert="horz" lIns="0" tIns="0" rIns="0" bIns="0" rtlCol="0" anchor="t">
            <a:noAutofit/>
          </a:bodyPr>
          <a:lstStyle/>
          <a:p>
            <a:r>
              <a:rPr lang="nb-NO"/>
              <a:t>Klikk for å redigere tittelstil</a:t>
            </a:r>
          </a:p>
        </p:txBody>
      </p:sp>
      <p:sp>
        <p:nvSpPr>
          <p:cNvPr id="3" name="Plassholder for tekst 2">
            <a:extLst>
              <a:ext uri="{FF2B5EF4-FFF2-40B4-BE49-F238E27FC236}">
                <a16:creationId xmlns:a16="http://schemas.microsoft.com/office/drawing/2014/main" id="{DA15E85F-A1B2-39DA-282C-5327D4C868FF}"/>
              </a:ext>
            </a:extLst>
          </p:cNvPr>
          <p:cNvSpPr>
            <a:spLocks noGrp="1"/>
          </p:cNvSpPr>
          <p:nvPr>
            <p:ph type="body" idx="1"/>
          </p:nvPr>
        </p:nvSpPr>
        <p:spPr>
          <a:xfrm>
            <a:off x="457257" y="2081047"/>
            <a:ext cx="8229486" cy="2148053"/>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A44EF01-02A4-7E88-4DD7-62AF12BDE94C}"/>
              </a:ext>
            </a:extLst>
          </p:cNvPr>
          <p:cNvSpPr>
            <a:spLocks noGrp="1"/>
          </p:cNvSpPr>
          <p:nvPr>
            <p:ph type="dt" sz="half" idx="2"/>
          </p:nvPr>
        </p:nvSpPr>
        <p:spPr>
          <a:xfrm>
            <a:off x="0" y="-63720"/>
            <a:ext cx="2057400" cy="15389"/>
          </a:xfrm>
          <a:prstGeom prst="rect">
            <a:avLst/>
          </a:prstGeom>
        </p:spPr>
        <p:txBody>
          <a:bodyPr vert="horz" lIns="0" tIns="0" rIns="0" bIns="0" rtlCol="0" anchor="ctr">
            <a:spAutoFit/>
          </a:bodyPr>
          <a:lstStyle>
            <a:lvl1pPr algn="l">
              <a:defRPr sz="100">
                <a:solidFill>
                  <a:schemeClr val="dk1"/>
                </a:solidFill>
              </a:defRPr>
            </a:lvl1pPr>
          </a:lstStyle>
          <a:p>
            <a:r>
              <a:rPr lang="nb-NO"/>
              <a:t>Oslo, dd.mm.yyyy</a:t>
            </a:r>
          </a:p>
        </p:txBody>
      </p:sp>
      <p:sp>
        <p:nvSpPr>
          <p:cNvPr id="5" name="Plassholder for bunntekst 4">
            <a:extLst>
              <a:ext uri="{FF2B5EF4-FFF2-40B4-BE49-F238E27FC236}">
                <a16:creationId xmlns:a16="http://schemas.microsoft.com/office/drawing/2014/main" id="{46E953B6-6F68-E621-F184-467E25816483}"/>
              </a:ext>
            </a:extLst>
          </p:cNvPr>
          <p:cNvSpPr>
            <a:spLocks noGrp="1"/>
          </p:cNvSpPr>
          <p:nvPr>
            <p:ph type="ftr" sz="quarter" idx="3"/>
          </p:nvPr>
        </p:nvSpPr>
        <p:spPr>
          <a:xfrm>
            <a:off x="0" y="-63720"/>
            <a:ext cx="2057400" cy="15389"/>
          </a:xfrm>
          <a:prstGeom prst="rect">
            <a:avLst/>
          </a:prstGeom>
        </p:spPr>
        <p:txBody>
          <a:bodyPr vert="horz" lIns="0" tIns="0" rIns="0" bIns="0" rtlCol="0" anchor="ctr">
            <a:spAutoFit/>
          </a:bodyPr>
          <a:lstStyle>
            <a:lvl1pPr algn="ctr">
              <a:defRPr sz="100">
                <a:solidFill>
                  <a:schemeClr val="dk1"/>
                </a:solidFill>
              </a:defRPr>
            </a:lvl1pPr>
          </a:lstStyle>
          <a:p>
            <a:endParaRPr lang="nb-NO"/>
          </a:p>
        </p:txBody>
      </p:sp>
      <p:sp>
        <p:nvSpPr>
          <p:cNvPr id="6" name="Plassholder for lysbildenummer 5">
            <a:extLst>
              <a:ext uri="{FF2B5EF4-FFF2-40B4-BE49-F238E27FC236}">
                <a16:creationId xmlns:a16="http://schemas.microsoft.com/office/drawing/2014/main" id="{B32316A8-2520-2CFD-627A-62D77CB02A5D}"/>
              </a:ext>
            </a:extLst>
          </p:cNvPr>
          <p:cNvSpPr>
            <a:spLocks noGrp="1"/>
          </p:cNvSpPr>
          <p:nvPr>
            <p:ph type="sldNum" sz="quarter" idx="4"/>
          </p:nvPr>
        </p:nvSpPr>
        <p:spPr>
          <a:xfrm>
            <a:off x="457257" y="4796968"/>
            <a:ext cx="2057400" cy="153888"/>
          </a:xfrm>
          <a:prstGeom prst="rect">
            <a:avLst/>
          </a:prstGeom>
        </p:spPr>
        <p:txBody>
          <a:bodyPr vert="horz" lIns="0" tIns="0" rIns="0" bIns="0" rtlCol="0" anchor="ctr">
            <a:spAutoFit/>
          </a:bodyPr>
          <a:lstStyle>
            <a:lvl1pPr algn="l">
              <a:defRPr sz="1000">
                <a:solidFill>
                  <a:schemeClr val="dk1"/>
                </a:solidFill>
              </a:defRPr>
            </a:lvl1pPr>
          </a:lstStyle>
          <a:p>
            <a:fld id="{20EE8A8A-9F66-4500-8547-91D11C77B4B7}" type="slidenum">
              <a:rPr lang="nb-NO" smtClean="0"/>
              <a:pPr/>
              <a:t>‹#›</a:t>
            </a:fld>
            <a:endParaRPr lang="nb-NO"/>
          </a:p>
        </p:txBody>
      </p:sp>
      <p:pic>
        <p:nvPicPr>
          <p:cNvPr id="13" name="Grafikk 12">
            <a:extLst>
              <a:ext uri="{FF2B5EF4-FFF2-40B4-BE49-F238E27FC236}">
                <a16:creationId xmlns:a16="http://schemas.microsoft.com/office/drawing/2014/main" id="{3990BA13-52AF-0D85-828E-7A521DE0A57E}"/>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457257" y="457257"/>
            <a:ext cx="1202400" cy="291107"/>
          </a:xfrm>
          <a:prstGeom prst="rect">
            <a:avLst/>
          </a:prstGeom>
        </p:spPr>
      </p:pic>
    </p:spTree>
    <p:extLst>
      <p:ext uri="{BB962C8B-B14F-4D97-AF65-F5344CB8AC3E}">
        <p14:creationId xmlns:p14="http://schemas.microsoft.com/office/powerpoint/2010/main" val="231436133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70" r:id="rId5"/>
    <p:sldLayoutId id="2147483661" r:id="rId6"/>
    <p:sldLayoutId id="2147483662" r:id="rId7"/>
    <p:sldLayoutId id="2147483652" r:id="rId8"/>
    <p:sldLayoutId id="2147483671" r:id="rId9"/>
    <p:sldLayoutId id="2147483672" r:id="rId10"/>
    <p:sldLayoutId id="2147483673" r:id="rId11"/>
    <p:sldLayoutId id="2147483682" r:id="rId12"/>
    <p:sldLayoutId id="2147483674" r:id="rId13"/>
    <p:sldLayoutId id="2147483675" r:id="rId14"/>
    <p:sldLayoutId id="2147483676" r:id="rId15"/>
    <p:sldLayoutId id="2147483677" r:id="rId16"/>
    <p:sldLayoutId id="2147483680" r:id="rId17"/>
    <p:sldLayoutId id="2147483678" r:id="rId18"/>
    <p:sldLayoutId id="2147483679" r:id="rId19"/>
    <p:sldLayoutId id="2147483681" r:id="rId20"/>
    <p:sldLayoutId id="2147483654" r:id="rId21"/>
    <p:sldLayoutId id="2147483669" r:id="rId22"/>
    <p:sldLayoutId id="2147483655" r:id="rId23"/>
    <p:sldLayoutId id="2147483663" r:id="rId24"/>
    <p:sldLayoutId id="2147483664" r:id="rId25"/>
    <p:sldLayoutId id="2147483665" r:id="rId26"/>
    <p:sldLayoutId id="2147483666" r:id="rId27"/>
    <p:sldLayoutId id="2147483667" r:id="rId28"/>
    <p:sldLayoutId id="2147483668" r:id="rId29"/>
  </p:sldLayoutIdLst>
  <p:hf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206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1pPr>
      <a:lvl2pPr marL="400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2pPr>
      <a:lvl3pPr marL="6302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3pPr>
      <a:lvl4pPr marL="896938"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4pPr>
      <a:lvl5pPr marL="1162050" indent="-120650" algn="l" defTabSz="914400" rtl="0" eaLnBrk="1" latinLnBrk="0" hangingPunct="1">
        <a:lnSpc>
          <a:spcPct val="100000"/>
        </a:lnSpc>
        <a:spcBef>
          <a:spcPts val="8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1.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xml"/><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6.png"/><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oleObject" Target="../embeddings/oleObject5.bin"/><Relationship Id="rId7" Type="http://schemas.openxmlformats.org/officeDocument/2006/relationships/image" Target="../media/image39.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gif"/><Relationship Id="rId4" Type="http://schemas.openxmlformats.org/officeDocument/2006/relationships/image" Target="../media/image1.emf"/><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E8B56EC-7292-D1FD-439F-B85706CC2184}"/>
              </a:ext>
            </a:extLst>
          </p:cNvPr>
          <p:cNvGraphicFramePr>
            <a:graphicFrameLocks noChangeAspect="1"/>
          </p:cNvGraphicFramePr>
          <p:nvPr>
            <p:custDataLst>
              <p:tags r:id="rId1"/>
            </p:custDataLst>
            <p:extLst>
              <p:ext uri="{D42A27DB-BD31-4B8C-83A1-F6EECF244321}">
                <p14:modId xmlns:p14="http://schemas.microsoft.com/office/powerpoint/2010/main" val="7578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5" name="think-cell data - do not delete" hidden="1">
                        <a:extLst>
                          <a:ext uri="{FF2B5EF4-FFF2-40B4-BE49-F238E27FC236}">
                            <a16:creationId xmlns:a16="http://schemas.microsoft.com/office/drawing/2014/main" id="{9E8B56EC-7292-D1FD-439F-B85706CC21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EB808BFC-B71A-C9E5-5827-2A0376474563}"/>
              </a:ext>
            </a:extLst>
          </p:cNvPr>
          <p:cNvSpPr>
            <a:spLocks noGrp="1"/>
          </p:cNvSpPr>
          <p:nvPr>
            <p:ph type="title"/>
          </p:nvPr>
        </p:nvSpPr>
        <p:spPr>
          <a:xfrm>
            <a:off x="409490" y="899938"/>
            <a:ext cx="3702960" cy="664797"/>
          </a:xfrm>
        </p:spPr>
        <p:txBody>
          <a:bodyPr vert="horz" lIns="0" tIns="0" rIns="0" bIns="0" rtlCol="0" anchor="t">
            <a:normAutofit/>
          </a:bodyPr>
          <a:lstStyle/>
          <a:p>
            <a:pPr>
              <a:lnSpc>
                <a:spcPct val="90000"/>
              </a:lnSpc>
            </a:pPr>
            <a:r>
              <a:rPr lang="nb-NO" sz="2200" kern="1200" dirty="0">
                <a:latin typeface="+mj-lt"/>
                <a:ea typeface="+mj-ea"/>
                <a:cs typeface="+mj-cs"/>
              </a:rPr>
              <a:t>Strømprisindeksen for </a:t>
            </a:r>
            <a:r>
              <a:rPr lang="nb-NO" sz="2200" dirty="0"/>
              <a:t>oktober 2024</a:t>
            </a:r>
            <a:endParaRPr lang="nb-NO" sz="2200" kern="1200" dirty="0">
              <a:latin typeface="+mj-lt"/>
              <a:ea typeface="+mj-ea"/>
              <a:cs typeface="+mj-cs"/>
            </a:endParaRPr>
          </a:p>
        </p:txBody>
      </p:sp>
      <p:sp>
        <p:nvSpPr>
          <p:cNvPr id="15" name="TextBox 14">
            <a:extLst>
              <a:ext uri="{FF2B5EF4-FFF2-40B4-BE49-F238E27FC236}">
                <a16:creationId xmlns:a16="http://schemas.microsoft.com/office/drawing/2014/main" id="{71CD328A-FCBF-98DB-A3A2-36A13A7E9980}"/>
              </a:ext>
            </a:extLst>
          </p:cNvPr>
          <p:cNvSpPr txBox="1"/>
          <p:nvPr/>
        </p:nvSpPr>
        <p:spPr>
          <a:xfrm>
            <a:off x="409490" y="1573354"/>
            <a:ext cx="3702960" cy="2882597"/>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Autofit/>
          </a:bodyPr>
          <a:lstStyle/>
          <a:p>
            <a:pPr marL="120650" indent="-120650" defTabSz="914400">
              <a:spcBef>
                <a:spcPts val="800"/>
              </a:spcBef>
              <a:buFont typeface="Arial" panose="020B0604020202020204" pitchFamily="34" charset="0"/>
              <a:buChar char="•"/>
            </a:pPr>
            <a:r>
              <a:rPr lang="nb-NO" sz="900" dirty="0"/>
              <a:t>Strømregningene økte over hele Norge i oktober, hovedsakelig som en følge av at kaldere vær gjorde at strømforbruket steg kraftig.</a:t>
            </a:r>
          </a:p>
          <a:p>
            <a:pPr marL="120650" indent="-120650" defTabSz="914400">
              <a:spcBef>
                <a:spcPts val="800"/>
              </a:spcBef>
              <a:buFont typeface="Arial" panose="020B0604020202020204" pitchFamily="34" charset="0"/>
              <a:buChar char="•"/>
            </a:pPr>
            <a:r>
              <a:rPr lang="nb-NO" sz="900" dirty="0"/>
              <a:t>Over hele Norge var strømprisene i oktober lavere enn i samme måned i fjor. I store deler av landet holdt strømprisene seg også på samme nivå som i september. Unntaket er Vest- og Østlandet, der prisene økte betydelig forrige måned.</a:t>
            </a:r>
          </a:p>
          <a:p>
            <a:pPr marL="120650" indent="-120650" defTabSz="914400">
              <a:spcBef>
                <a:spcPts val="800"/>
              </a:spcBef>
              <a:buFont typeface="Arial" panose="020B0604020202020204" pitchFamily="34" charset="0"/>
              <a:buChar char="•"/>
            </a:pPr>
            <a:r>
              <a:rPr lang="nb-NO" sz="900" dirty="0"/>
              <a:t>Likevel var strømprisene i Sør-Norge i oktober svært lave for årstiden. Prisen i NO2, på 50 øre/kWh, er lavere enn alle månedene mellom mai 2021 og april 2024. </a:t>
            </a:r>
          </a:p>
          <a:p>
            <a:pPr marL="120650" indent="-120650" defTabSz="914400">
              <a:spcBef>
                <a:spcPts val="800"/>
              </a:spcBef>
              <a:buFont typeface="Arial" panose="020B0604020202020204" pitchFamily="34" charset="0"/>
              <a:buChar char="•"/>
            </a:pPr>
            <a:r>
              <a:rPr lang="nb-NO" sz="900" dirty="0"/>
              <a:t>I likhet med oktober i fjor, ble prisforskjellene i Sør-Norge sterkt redusert også i årets oktober. Årsaken er at når etterspørselen etter strøm øker, er det i større grad vannkraftverk med magasiner som setter strømprisen i Norge. Disse kan velge å øke eller redusere kraftproduksjon i takt med etterspørselen, og kan derfor ta en høyere pris enn vannkraftverk uten magasiner. </a:t>
            </a:r>
            <a:endParaRPr lang="nb-NO" sz="900" dirty="0">
              <a:cs typeface="Arial"/>
            </a:endParaRPr>
          </a:p>
          <a:p>
            <a:pPr marL="120650" indent="-120650" defTabSz="914400">
              <a:spcBef>
                <a:spcPts val="800"/>
              </a:spcBef>
              <a:buFont typeface="Arial" panose="020B0604020202020204" pitchFamily="34" charset="0"/>
              <a:buChar char="•"/>
            </a:pPr>
            <a:r>
              <a:rPr lang="nb-NO" sz="900" dirty="0"/>
              <a:t>Norge hadde svært lave strømpriser i oktober sammenliknet med landene lengre ned på kontinentet som vi utveksler strøm med. Prisforskjellen mellom Sør-Norge og Tyskland var i oktober den høyeste så langt i år.</a:t>
            </a:r>
            <a:endParaRPr lang="nb-NO" sz="900" dirty="0">
              <a:cs typeface="Arial"/>
            </a:endParaRPr>
          </a:p>
        </p:txBody>
      </p:sp>
      <p:sp>
        <p:nvSpPr>
          <p:cNvPr id="7" name="Plassholder for lysbildenummer 6">
            <a:extLst>
              <a:ext uri="{FF2B5EF4-FFF2-40B4-BE49-F238E27FC236}">
                <a16:creationId xmlns:a16="http://schemas.microsoft.com/office/drawing/2014/main" id="{0AC8519B-310F-D2CA-BE3D-69752A6AE198}"/>
              </a:ext>
            </a:extLst>
          </p:cNvPr>
          <p:cNvSpPr>
            <a:spLocks noGrp="1"/>
          </p:cNvSpPr>
          <p:nvPr>
            <p:ph type="sldNum" sz="quarter" idx="12"/>
          </p:nvPr>
        </p:nvSpPr>
        <p:spPr>
          <a:xfrm>
            <a:off x="457257" y="4796968"/>
            <a:ext cx="2057400" cy="153888"/>
          </a:xfrm>
        </p:spPr>
        <p:txBody>
          <a:bodyPr vert="horz" lIns="0" tIns="0" rIns="0" bIns="0" rtlCol="0" anchor="ctr">
            <a:normAutofit/>
          </a:bodyPr>
          <a:lstStyle/>
          <a:p>
            <a:pPr>
              <a:spcAft>
                <a:spcPts val="600"/>
              </a:spcAft>
            </a:pPr>
            <a:fld id="{20EE8A8A-9F66-4500-8547-91D11C77B4B7}" type="slidenum">
              <a:rPr lang="nb-NO" smtClean="0"/>
              <a:pPr>
                <a:spcAft>
                  <a:spcPts val="600"/>
                </a:spcAft>
              </a:pPr>
              <a:t>1</a:t>
            </a:fld>
            <a:endParaRPr lang="nb-NO"/>
          </a:p>
        </p:txBody>
      </p:sp>
      <p:sp>
        <p:nvSpPr>
          <p:cNvPr id="6" name="Plassholder for dato 5">
            <a:extLst>
              <a:ext uri="{FF2B5EF4-FFF2-40B4-BE49-F238E27FC236}">
                <a16:creationId xmlns:a16="http://schemas.microsoft.com/office/drawing/2014/main" id="{6068879A-59D1-FF84-F087-3EEB8BFDFAE4}"/>
              </a:ext>
            </a:extLst>
          </p:cNvPr>
          <p:cNvSpPr>
            <a:spLocks noGrp="1"/>
          </p:cNvSpPr>
          <p:nvPr>
            <p:ph type="dt" sz="half" idx="10"/>
          </p:nvPr>
        </p:nvSpPr>
        <p:spPr/>
        <p:txBody>
          <a:bodyPr/>
          <a:lstStyle/>
          <a:p>
            <a:pPr>
              <a:spcAft>
                <a:spcPts val="600"/>
              </a:spcAft>
            </a:pPr>
            <a:r>
              <a:rPr lang="nb-NO"/>
              <a:t>Oslo, dd.mm.yyyy</a:t>
            </a:r>
          </a:p>
        </p:txBody>
      </p:sp>
      <p:pic>
        <p:nvPicPr>
          <p:cNvPr id="8" name="Bilde 7">
            <a:extLst>
              <a:ext uri="{FF2B5EF4-FFF2-40B4-BE49-F238E27FC236}">
                <a16:creationId xmlns:a16="http://schemas.microsoft.com/office/drawing/2014/main" id="{C5810D30-37A7-0A2C-3E02-47C2DF94E37D}"/>
              </a:ext>
            </a:extLst>
          </p:cNvPr>
          <p:cNvPicPr>
            <a:picLocks noChangeAspect="1"/>
          </p:cNvPicPr>
          <p:nvPr/>
        </p:nvPicPr>
        <p:blipFill>
          <a:blip r:embed="rId5"/>
          <a:stretch>
            <a:fillRect/>
          </a:stretch>
        </p:blipFill>
        <p:spPr>
          <a:xfrm>
            <a:off x="4494997" y="0"/>
            <a:ext cx="4649003" cy="4649003"/>
          </a:xfrm>
          <a:prstGeom prst="rect">
            <a:avLst/>
          </a:prstGeom>
        </p:spPr>
      </p:pic>
    </p:spTree>
    <p:extLst>
      <p:ext uri="{BB962C8B-B14F-4D97-AF65-F5344CB8AC3E}">
        <p14:creationId xmlns:p14="http://schemas.microsoft.com/office/powerpoint/2010/main" val="314997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1DC7983-AF56-DA6E-FD76-B992BE95301A}"/>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D8E7AAE4-9C48-F891-CECC-311D27CEB319}"/>
              </a:ext>
            </a:extLst>
          </p:cNvPr>
          <p:cNvSpPr>
            <a:spLocks noGrp="1"/>
          </p:cNvSpPr>
          <p:nvPr>
            <p:ph type="sldNum" sz="quarter" idx="12"/>
          </p:nvPr>
        </p:nvSpPr>
        <p:spPr/>
        <p:txBody>
          <a:bodyPr/>
          <a:lstStyle/>
          <a:p>
            <a:fld id="{20EE8A8A-9F66-4500-8547-91D11C77B4B7}" type="slidenum">
              <a:rPr lang="nb-NO" smtClean="0"/>
              <a:pPr/>
              <a:t>10</a:t>
            </a:fld>
            <a:endParaRPr lang="nb-NO"/>
          </a:p>
        </p:txBody>
      </p:sp>
      <p:sp>
        <p:nvSpPr>
          <p:cNvPr id="4" name="Tittel 3">
            <a:extLst>
              <a:ext uri="{FF2B5EF4-FFF2-40B4-BE49-F238E27FC236}">
                <a16:creationId xmlns:a16="http://schemas.microsoft.com/office/drawing/2014/main" id="{E9729696-B0DE-A8A9-6827-7D49787D48E7}"/>
              </a:ext>
            </a:extLst>
          </p:cNvPr>
          <p:cNvSpPr>
            <a:spLocks noGrp="1"/>
          </p:cNvSpPr>
          <p:nvPr>
            <p:ph type="title"/>
          </p:nvPr>
        </p:nvSpPr>
        <p:spPr/>
        <p:txBody>
          <a:bodyPr/>
          <a:lstStyle/>
          <a:p>
            <a:r>
              <a:rPr lang="nb-NO"/>
              <a:t>Hva er strømprisindeksen?</a:t>
            </a:r>
          </a:p>
        </p:txBody>
      </p:sp>
      <p:sp>
        <p:nvSpPr>
          <p:cNvPr id="9" name="Plassholder for innhold 2">
            <a:extLst>
              <a:ext uri="{FF2B5EF4-FFF2-40B4-BE49-F238E27FC236}">
                <a16:creationId xmlns:a16="http://schemas.microsoft.com/office/drawing/2014/main" id="{B2E2DCC4-3775-3A0B-A70F-0A1A7ADFC6B2}"/>
              </a:ext>
            </a:extLst>
          </p:cNvPr>
          <p:cNvSpPr txBox="1">
            <a:spLocks/>
          </p:cNvSpPr>
          <p:nvPr/>
        </p:nvSpPr>
        <p:spPr>
          <a:xfrm>
            <a:off x="457257" y="1951308"/>
            <a:ext cx="5676565" cy="233933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Fornybar Norges strømprisindeks viser hva en gjennomsnittlig husholdning i hvert av de fem norske prisområdene for strøm kan regne med å betale i strømregning, sammenliknet med forrige måned og samme måned forrige år.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Utregningen er basert på faktiske priser og gjennomsnittlig forbruk i de fem prisområdene, samt nettleie og avgifter. For strømpris er det tatt utgangspunkt i en vanlig spotprisavtale med et påslag på 5 øre/kWh og 40 kroner i fast månedsbeløp. Nettleie er basert på et vektet gjennomsnitt av prisene til de største nettselskapene i hvert prisområde. Tallene er innhentet fra Nord Pool, </a:t>
            </a:r>
            <a:r>
              <a:rPr lang="nb-NO" sz="1100" kern="100" err="1">
                <a:ea typeface="Calibri" panose="020F0502020204030204" pitchFamily="34" charset="0"/>
                <a:cs typeface="Times New Roman" panose="02020603050405020304" pitchFamily="18" charset="0"/>
              </a:rPr>
              <a:t>Elhub</a:t>
            </a:r>
            <a:r>
              <a:rPr lang="nb-NO" sz="1100" kern="100">
                <a:ea typeface="Calibri" panose="020F0502020204030204" pitchFamily="34" charset="0"/>
                <a:cs typeface="Times New Roman" panose="02020603050405020304" pitchFamily="18" charset="0"/>
              </a:rPr>
              <a:t> og nettselskapene. </a:t>
            </a:r>
          </a:p>
          <a:p>
            <a:pPr marL="285750" indent="-285750">
              <a:lnSpc>
                <a:spcPct val="107000"/>
              </a:lnSpc>
              <a:spcBef>
                <a:spcPts val="0"/>
              </a:spcBef>
              <a:spcAft>
                <a:spcPts val="600"/>
              </a:spcAft>
              <a:buFont typeface="Arial" panose="020B0604020202020204" pitchFamily="34" charset="0"/>
              <a:buChar char="•"/>
            </a:pPr>
            <a:r>
              <a:rPr lang="nb-NO" sz="1100" kern="100">
                <a:ea typeface="Calibri" panose="020F0502020204030204" pitchFamily="34" charset="0"/>
                <a:cs typeface="Times New Roman" panose="02020603050405020304" pitchFamily="18" charset="0"/>
              </a:rPr>
              <a:t>Hensikten med strømprisindeksen er å gi norske strømkunder bedre innsikt i hvordan strømprisene utvikler seg over tid, hva som påvirker dem og hvordan strømregningen er sammensatt.</a:t>
            </a:r>
          </a:p>
        </p:txBody>
      </p:sp>
    </p:spTree>
    <p:extLst>
      <p:ext uri="{BB962C8B-B14F-4D97-AF65-F5344CB8AC3E}">
        <p14:creationId xmlns:p14="http://schemas.microsoft.com/office/powerpoint/2010/main" val="205366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79E723-2D8B-9E39-E93A-0F21F77BD225}"/>
              </a:ext>
            </a:extLst>
          </p:cNvPr>
          <p:cNvGraphicFramePr>
            <a:graphicFrameLocks noChangeAspect="1"/>
          </p:cNvGraphicFramePr>
          <p:nvPr>
            <p:custDataLst>
              <p:tags r:id="rId1"/>
            </p:custDataLst>
            <p:extLst>
              <p:ext uri="{D42A27DB-BD31-4B8C-83A1-F6EECF244321}">
                <p14:modId xmlns:p14="http://schemas.microsoft.com/office/powerpoint/2010/main" val="3838131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7" name="think-cell data - do not delete" hidden="1">
                        <a:extLst>
                          <a:ext uri="{FF2B5EF4-FFF2-40B4-BE49-F238E27FC236}">
                            <a16:creationId xmlns:a16="http://schemas.microsoft.com/office/drawing/2014/main" id="{4079E723-2D8B-9E39-E93A-0F21F77BD2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a:t>
            </a:r>
            <a:r>
              <a:rPr lang="nb-NO" err="1"/>
              <a:t>dd.mm.yyyy</a:t>
            </a:r>
            <a:endParaRPr lang="nb-NO"/>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2</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581920" y="276847"/>
            <a:ext cx="5980160" cy="494406"/>
          </a:xfrm>
        </p:spPr>
        <p:txBody>
          <a:bodyPr vert="horz"/>
          <a:lstStyle/>
          <a:p>
            <a:r>
              <a:rPr lang="nb-NO">
                <a:solidFill>
                  <a:schemeClr val="accent5">
                    <a:lumMod val="75000"/>
                  </a:schemeClr>
                </a:solidFill>
                <a:cs typeface="Arial"/>
              </a:rPr>
              <a:t>Sammenlikning oktober-september</a:t>
            </a:r>
            <a:endParaRPr lang="nb-NO">
              <a:solidFill>
                <a:schemeClr val="accent5">
                  <a:lumMod val="75000"/>
                </a:schemeClr>
              </a:solidFill>
            </a:endParaRPr>
          </a:p>
        </p:txBody>
      </p:sp>
      <p:sp>
        <p:nvSpPr>
          <p:cNvPr id="15" name="TekstSylinder 14">
            <a:extLst>
              <a:ext uri="{FF2B5EF4-FFF2-40B4-BE49-F238E27FC236}">
                <a16:creationId xmlns:a16="http://schemas.microsoft.com/office/drawing/2014/main" id="{04DCDA78-71F1-811A-A7B3-AF6C80100E58}"/>
              </a:ext>
            </a:extLst>
          </p:cNvPr>
          <p:cNvSpPr txBox="1"/>
          <p:nvPr/>
        </p:nvSpPr>
        <p:spPr>
          <a:xfrm>
            <a:off x="217939" y="763949"/>
            <a:ext cx="5083897" cy="64633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nb-NO" sz="900">
                <a:solidFill>
                  <a:schemeClr val="accent2">
                    <a:lumMod val="50000"/>
                  </a:schemeClr>
                </a:solidFill>
              </a:rPr>
              <a:t>Strømregningen økte i hele Norge i oktober</a:t>
            </a:r>
          </a:p>
          <a:p>
            <a:pPr marL="171450" indent="-171450">
              <a:buFont typeface="Arial" panose="020B0604020202020204" pitchFamily="34" charset="0"/>
              <a:buChar char="•"/>
            </a:pPr>
            <a:r>
              <a:rPr lang="nb-NO" sz="900">
                <a:solidFill>
                  <a:schemeClr val="accent2">
                    <a:lumMod val="50000"/>
                  </a:schemeClr>
                </a:solidFill>
              </a:rPr>
              <a:t>Den viktigste grunnen til de høyere regningene er økt strømforbruk grunnet kaldere vær. </a:t>
            </a:r>
          </a:p>
          <a:p>
            <a:pPr marL="171450" indent="-171450">
              <a:buFont typeface="Arial" panose="020B0604020202020204" pitchFamily="34" charset="0"/>
              <a:buChar char="•"/>
            </a:pPr>
            <a:r>
              <a:rPr lang="nb-NO" sz="900">
                <a:solidFill>
                  <a:schemeClr val="accent2">
                    <a:lumMod val="50000"/>
                  </a:schemeClr>
                </a:solidFill>
              </a:rPr>
              <a:t>I tillegg steg strømprisene på Øst- og Vestlandet. </a:t>
            </a:r>
          </a:p>
          <a:p>
            <a:pPr marL="171450" indent="-171450">
              <a:buFont typeface="Arial" panose="020B0604020202020204" pitchFamily="34" charset="0"/>
              <a:buChar char="•"/>
            </a:pPr>
            <a:r>
              <a:rPr lang="nb-NO" sz="900">
                <a:solidFill>
                  <a:schemeClr val="accent2">
                    <a:lumMod val="50000"/>
                  </a:schemeClr>
                </a:solidFill>
              </a:rPr>
              <a:t>I resten av Norge var strømprisene om lag på samme nivå som i september.</a:t>
            </a:r>
          </a:p>
        </p:txBody>
      </p:sp>
      <p:sp>
        <p:nvSpPr>
          <p:cNvPr id="5" name="TekstSylinder 4">
            <a:extLst>
              <a:ext uri="{FF2B5EF4-FFF2-40B4-BE49-F238E27FC236}">
                <a16:creationId xmlns:a16="http://schemas.microsoft.com/office/drawing/2014/main" id="{1AB5B9F3-8F6E-FB63-4035-D0B61CCAA3FF}"/>
              </a:ext>
            </a:extLst>
          </p:cNvPr>
          <p:cNvSpPr txBox="1"/>
          <p:nvPr/>
        </p:nvSpPr>
        <p:spPr>
          <a:xfrm>
            <a:off x="774239" y="4743576"/>
            <a:ext cx="3971299" cy="261610"/>
          </a:xfrm>
          <a:prstGeom prst="rect">
            <a:avLst/>
          </a:prstGeom>
          <a:noFill/>
        </p:spPr>
        <p:txBody>
          <a:bodyPr wrap="square" rtlCol="0">
            <a:spAutoFit/>
          </a:bodyPr>
          <a:lstStyle/>
          <a:p>
            <a:r>
              <a:rPr lang="nb-NO" sz="1100" i="1"/>
              <a:t>Tall er i norske kroner dersom ikke annet er oppgitt</a:t>
            </a:r>
          </a:p>
        </p:txBody>
      </p:sp>
      <p:pic>
        <p:nvPicPr>
          <p:cNvPr id="9" name="Picture 3">
            <a:extLst>
              <a:ext uri="{FF2B5EF4-FFF2-40B4-BE49-F238E27FC236}">
                <a16:creationId xmlns:a16="http://schemas.microsoft.com/office/drawing/2014/main" id="{D21B8C53-AA53-A852-4492-9BA4D601B04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3585" y="1341108"/>
            <a:ext cx="4110413" cy="3082809"/>
          </a:xfrm>
          <a:prstGeom prst="rect">
            <a:avLst/>
          </a:prstGeom>
        </p:spPr>
      </p:pic>
      <p:pic>
        <p:nvPicPr>
          <p:cNvPr id="4" name="Picture 3">
            <a:extLst>
              <a:ext uri="{FF2B5EF4-FFF2-40B4-BE49-F238E27FC236}">
                <a16:creationId xmlns:a16="http://schemas.microsoft.com/office/drawing/2014/main" id="{F1209CBB-C9AB-BA6E-3FAE-5B8063D6E61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28222" y="1763372"/>
            <a:ext cx="2107395" cy="2827989"/>
          </a:xfrm>
          <a:prstGeom prst="rect">
            <a:avLst/>
          </a:prstGeom>
        </p:spPr>
      </p:pic>
      <p:sp>
        <p:nvSpPr>
          <p:cNvPr id="6" name="TekstSylinder 5">
            <a:extLst>
              <a:ext uri="{FF2B5EF4-FFF2-40B4-BE49-F238E27FC236}">
                <a16:creationId xmlns:a16="http://schemas.microsoft.com/office/drawing/2014/main" id="{98A31114-AE4A-2C3A-5034-C60474D62470}"/>
              </a:ext>
            </a:extLst>
          </p:cNvPr>
          <p:cNvSpPr txBox="1"/>
          <p:nvPr/>
        </p:nvSpPr>
        <p:spPr>
          <a:xfrm>
            <a:off x="5301836" y="1156364"/>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i oktober og september 2024</a:t>
            </a:r>
          </a:p>
        </p:txBody>
      </p:sp>
      <p:pic>
        <p:nvPicPr>
          <p:cNvPr id="10" name="Bilde 9" descr="Et bilde som inneholder diagram&#10;&#10;Automatisk generert beskrivelse">
            <a:extLst>
              <a:ext uri="{FF2B5EF4-FFF2-40B4-BE49-F238E27FC236}">
                <a16:creationId xmlns:a16="http://schemas.microsoft.com/office/drawing/2014/main" id="{D388F67E-CBD0-6D61-3BE3-4DCD8FC240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9887" y="1763370"/>
            <a:ext cx="2107397" cy="2827991"/>
          </a:xfrm>
          <a:prstGeom prst="rect">
            <a:avLst/>
          </a:prstGeom>
        </p:spPr>
      </p:pic>
    </p:spTree>
    <p:extLst>
      <p:ext uri="{BB962C8B-B14F-4D97-AF65-F5344CB8AC3E}">
        <p14:creationId xmlns:p14="http://schemas.microsoft.com/office/powerpoint/2010/main" val="96434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A0A2B6D-88E9-5295-3A1E-C54929634722}"/>
              </a:ext>
            </a:extLst>
          </p:cNvPr>
          <p:cNvGraphicFramePr>
            <a:graphicFrameLocks noChangeAspect="1"/>
          </p:cNvGraphicFramePr>
          <p:nvPr>
            <p:custDataLst>
              <p:tags r:id="rId1"/>
            </p:custDataLst>
            <p:extLst>
              <p:ext uri="{D42A27DB-BD31-4B8C-83A1-F6EECF244321}">
                <p14:modId xmlns:p14="http://schemas.microsoft.com/office/powerpoint/2010/main" val="276836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9A0A2B6D-88E9-5295-3A1E-C549296347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787122A-4536-2BFE-134B-7186FF3A34A7}"/>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0EB152C5-D1F6-A0FC-C7BA-61454D2120BB}"/>
              </a:ext>
            </a:extLst>
          </p:cNvPr>
          <p:cNvSpPr>
            <a:spLocks noGrp="1"/>
          </p:cNvSpPr>
          <p:nvPr>
            <p:ph type="sldNum" sz="quarter" idx="12"/>
          </p:nvPr>
        </p:nvSpPr>
        <p:spPr/>
        <p:txBody>
          <a:bodyPr/>
          <a:lstStyle/>
          <a:p>
            <a:fld id="{20EE8A8A-9F66-4500-8547-91D11C77B4B7}" type="slidenum">
              <a:rPr lang="nb-NO" smtClean="0"/>
              <a:pPr/>
              <a:t>3</a:t>
            </a:fld>
            <a:endParaRPr lang="nb-NO"/>
          </a:p>
        </p:txBody>
      </p:sp>
      <p:sp>
        <p:nvSpPr>
          <p:cNvPr id="11" name="Tittel 1">
            <a:extLst>
              <a:ext uri="{FF2B5EF4-FFF2-40B4-BE49-F238E27FC236}">
                <a16:creationId xmlns:a16="http://schemas.microsoft.com/office/drawing/2014/main" id="{C9D230B1-551A-0E7A-96AB-ADE59A906758}"/>
              </a:ext>
            </a:extLst>
          </p:cNvPr>
          <p:cNvSpPr>
            <a:spLocks noGrp="1"/>
          </p:cNvSpPr>
          <p:nvPr>
            <p:ph type="title"/>
          </p:nvPr>
        </p:nvSpPr>
        <p:spPr>
          <a:xfrm>
            <a:off x="1955612" y="449868"/>
            <a:ext cx="5359586" cy="664797"/>
          </a:xfrm>
        </p:spPr>
        <p:txBody>
          <a:bodyPr vert="horz"/>
          <a:lstStyle/>
          <a:p>
            <a:r>
              <a:rPr lang="nb-NO">
                <a:solidFill>
                  <a:schemeClr val="accent5">
                    <a:lumMod val="75000"/>
                  </a:schemeClr>
                </a:solidFill>
                <a:cs typeface="Arial"/>
              </a:rPr>
              <a:t>Sammenligning oktober 2023-2024</a:t>
            </a:r>
            <a:endParaRPr lang="nb-NO">
              <a:solidFill>
                <a:schemeClr val="accent5">
                  <a:lumMod val="75000"/>
                </a:schemeClr>
              </a:solidFill>
            </a:endParaRPr>
          </a:p>
        </p:txBody>
      </p:sp>
      <p:pic>
        <p:nvPicPr>
          <p:cNvPr id="5" name="Picture 4">
            <a:extLst>
              <a:ext uri="{FF2B5EF4-FFF2-40B4-BE49-F238E27FC236}">
                <a16:creationId xmlns:a16="http://schemas.microsoft.com/office/drawing/2014/main" id="{1FC70556-B41D-FA15-EDBD-21B7105AEC8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810666" y="1269083"/>
            <a:ext cx="4230176" cy="3172631"/>
          </a:xfrm>
          <a:prstGeom prst="rect">
            <a:avLst/>
          </a:prstGeom>
        </p:spPr>
      </p:pic>
      <p:pic>
        <p:nvPicPr>
          <p:cNvPr id="4" name="Picture 3">
            <a:extLst>
              <a:ext uri="{FF2B5EF4-FFF2-40B4-BE49-F238E27FC236}">
                <a16:creationId xmlns:a16="http://schemas.microsoft.com/office/drawing/2014/main" id="{333A123B-CC7B-438C-45B1-FD90C4A986E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1909" y="1589885"/>
            <a:ext cx="2161998" cy="2901263"/>
          </a:xfrm>
          <a:prstGeom prst="rect">
            <a:avLst/>
          </a:prstGeom>
        </p:spPr>
      </p:pic>
      <p:pic>
        <p:nvPicPr>
          <p:cNvPr id="6" name="Picture 5">
            <a:extLst>
              <a:ext uri="{FF2B5EF4-FFF2-40B4-BE49-F238E27FC236}">
                <a16:creationId xmlns:a16="http://schemas.microsoft.com/office/drawing/2014/main" id="{E247D54D-3951-79FF-87AE-26509570666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745148" y="1586389"/>
            <a:ext cx="2172431" cy="2908254"/>
          </a:xfrm>
          <a:prstGeom prst="rect">
            <a:avLst/>
          </a:prstGeom>
        </p:spPr>
      </p:pic>
      <p:sp>
        <p:nvSpPr>
          <p:cNvPr id="7" name="TekstSylinder 6">
            <a:extLst>
              <a:ext uri="{FF2B5EF4-FFF2-40B4-BE49-F238E27FC236}">
                <a16:creationId xmlns:a16="http://schemas.microsoft.com/office/drawing/2014/main" id="{A033AADF-D07F-262B-FDF8-3A80D13F93CB}"/>
              </a:ext>
            </a:extLst>
          </p:cNvPr>
          <p:cNvSpPr txBox="1"/>
          <p:nvPr/>
        </p:nvSpPr>
        <p:spPr>
          <a:xfrm>
            <a:off x="774239" y="4743576"/>
            <a:ext cx="3971299" cy="261610"/>
          </a:xfrm>
          <a:prstGeom prst="rect">
            <a:avLst/>
          </a:prstGeom>
          <a:noFill/>
        </p:spPr>
        <p:txBody>
          <a:bodyPr wrap="square" rtlCol="0">
            <a:spAutoFit/>
          </a:bodyPr>
          <a:lstStyle/>
          <a:p>
            <a:r>
              <a:rPr lang="nb-NO" sz="1100" i="1">
                <a:solidFill>
                  <a:schemeClr val="bg1"/>
                </a:solidFill>
              </a:rPr>
              <a:t>Tall er i norske kroner dersom ikke annet er oppgitt</a:t>
            </a:r>
          </a:p>
        </p:txBody>
      </p:sp>
      <p:sp>
        <p:nvSpPr>
          <p:cNvPr id="14" name="TekstSylinder 13">
            <a:extLst>
              <a:ext uri="{FF2B5EF4-FFF2-40B4-BE49-F238E27FC236}">
                <a16:creationId xmlns:a16="http://schemas.microsoft.com/office/drawing/2014/main" id="{21531C8D-908F-3C5D-76AA-208A0DF8D559}"/>
              </a:ext>
            </a:extLst>
          </p:cNvPr>
          <p:cNvSpPr txBox="1"/>
          <p:nvPr/>
        </p:nvSpPr>
        <p:spPr>
          <a:xfrm>
            <a:off x="220768" y="924405"/>
            <a:ext cx="4871489" cy="707886"/>
          </a:xfrm>
          <a:prstGeom prst="rect">
            <a:avLst/>
          </a:prstGeom>
          <a:noFill/>
        </p:spPr>
        <p:txBody>
          <a:bodyPr wrap="square" rtlCol="0">
            <a:spAutoFit/>
          </a:bodyPr>
          <a:lstStyle/>
          <a:p>
            <a:pPr marL="171450" indent="-171450">
              <a:buFont typeface="Arial" panose="020B0604020202020204" pitchFamily="34" charset="0"/>
              <a:buChar char="•"/>
            </a:pPr>
            <a:r>
              <a:rPr lang="nb-NO" sz="800">
                <a:solidFill>
                  <a:schemeClr val="accent1">
                    <a:lumMod val="60000"/>
                    <a:lumOff val="40000"/>
                  </a:schemeClr>
                </a:solidFill>
              </a:rPr>
              <a:t>Strømregningene var omtrent på samme nivå som i fjor. Strømforbruket var lavere, mens avgifter og nettleie har økt noe.</a:t>
            </a:r>
          </a:p>
          <a:p>
            <a:pPr marL="171450" indent="-171450">
              <a:buFont typeface="Arial" panose="020B0604020202020204" pitchFamily="34" charset="0"/>
              <a:buChar char="•"/>
            </a:pPr>
            <a:r>
              <a:rPr lang="nb-NO" sz="800">
                <a:solidFill>
                  <a:schemeClr val="accent1">
                    <a:lumMod val="60000"/>
                    <a:lumOff val="40000"/>
                  </a:schemeClr>
                </a:solidFill>
              </a:rPr>
              <a:t>Været var varmere i oktober i år enn i oktober i fjor. Over hele Norge var derfor strømforbruket til en gjennomsnittshusholdning 7-10 prosent lavere forrige måned enn i oktober 2023.</a:t>
            </a:r>
          </a:p>
          <a:p>
            <a:pPr marL="171450" indent="-171450">
              <a:buFont typeface="Arial" panose="020B0604020202020204" pitchFamily="34" charset="0"/>
              <a:buChar char="•"/>
            </a:pPr>
            <a:r>
              <a:rPr lang="nb-NO" sz="800">
                <a:solidFill>
                  <a:schemeClr val="accent1">
                    <a:lumMod val="60000"/>
                    <a:lumOff val="40000"/>
                  </a:schemeClr>
                </a:solidFill>
              </a:rPr>
              <a:t>Over hele Norge var strømprisene litt lavere i oktober 2024 enn i samme måned i fjor. </a:t>
            </a:r>
          </a:p>
        </p:txBody>
      </p:sp>
      <p:sp>
        <p:nvSpPr>
          <p:cNvPr id="8" name="TekstSylinder 7">
            <a:extLst>
              <a:ext uri="{FF2B5EF4-FFF2-40B4-BE49-F238E27FC236}">
                <a16:creationId xmlns:a16="http://schemas.microsoft.com/office/drawing/2014/main" id="{9F768446-0AB2-B3E1-3333-88CAAE767719}"/>
              </a:ext>
            </a:extLst>
          </p:cNvPr>
          <p:cNvSpPr txBox="1"/>
          <p:nvPr/>
        </p:nvSpPr>
        <p:spPr>
          <a:xfrm>
            <a:off x="5050498" y="1104929"/>
            <a:ext cx="4760812" cy="215444"/>
          </a:xfrm>
          <a:prstGeom prst="rect">
            <a:avLst/>
          </a:prstGeom>
          <a:noFill/>
        </p:spPr>
        <p:txBody>
          <a:bodyPr wrap="square" rtlCol="0">
            <a:spAutoFit/>
          </a:bodyPr>
          <a:lstStyle/>
          <a:p>
            <a:r>
              <a:rPr lang="nb-NO" sz="800">
                <a:solidFill>
                  <a:schemeClr val="accent1">
                    <a:lumMod val="60000"/>
                    <a:lumOff val="40000"/>
                  </a:schemeClr>
                </a:solidFill>
              </a:rPr>
              <a:t>Strømregninger oktober 2024 og oktober 2023</a:t>
            </a:r>
          </a:p>
        </p:txBody>
      </p:sp>
    </p:spTree>
    <p:extLst>
      <p:ext uri="{BB962C8B-B14F-4D97-AF65-F5344CB8AC3E}">
        <p14:creationId xmlns:p14="http://schemas.microsoft.com/office/powerpoint/2010/main" val="4275014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2814749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4</a:t>
            </a:fld>
            <a:endParaRPr lang="nb-NO"/>
          </a:p>
        </p:txBody>
      </p:sp>
      <p:sp>
        <p:nvSpPr>
          <p:cNvPr id="4" name="Tittel 3">
            <a:extLst>
              <a:ext uri="{FF2B5EF4-FFF2-40B4-BE49-F238E27FC236}">
                <a16:creationId xmlns:a16="http://schemas.microsoft.com/office/drawing/2014/main" id="{BF121519-CDDC-1962-9CD6-6AAC2E69BFCB}"/>
              </a:ext>
            </a:extLst>
          </p:cNvPr>
          <p:cNvSpPr>
            <a:spLocks noGrp="1"/>
          </p:cNvSpPr>
          <p:nvPr>
            <p:ph type="title"/>
          </p:nvPr>
        </p:nvSpPr>
        <p:spPr/>
        <p:txBody>
          <a:bodyPr vert="horz"/>
          <a:lstStyle/>
          <a:p>
            <a:r>
              <a:rPr lang="nb-NO"/>
              <a:t>Kraftutveksling</a:t>
            </a:r>
          </a:p>
        </p:txBody>
      </p:sp>
      <p:pic>
        <p:nvPicPr>
          <p:cNvPr id="12" name="Plassholder for innhold 11">
            <a:extLst>
              <a:ext uri="{FF2B5EF4-FFF2-40B4-BE49-F238E27FC236}">
                <a16:creationId xmlns:a16="http://schemas.microsoft.com/office/drawing/2014/main" id="{475A88D7-D294-62B2-8755-82110AB84DD1}"/>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6096346" y="701624"/>
            <a:ext cx="2705555" cy="3865081"/>
          </a:xfrm>
        </p:spPr>
      </p:pic>
      <p:pic>
        <p:nvPicPr>
          <p:cNvPr id="10" name="Plassholder for innhold 9">
            <a:extLst>
              <a:ext uri="{FF2B5EF4-FFF2-40B4-BE49-F238E27FC236}">
                <a16:creationId xmlns:a16="http://schemas.microsoft.com/office/drawing/2014/main" id="{EDD2A1DB-03B4-A540-E2CF-68A1C96AF138}"/>
              </a:ext>
            </a:extLst>
          </p:cNvPr>
          <p:cNvPicPr>
            <a:picLocks noGrp="1" noChangeAspect="1"/>
          </p:cNvPicPr>
          <p:nvPr>
            <p:ph idx="14"/>
          </p:nvPr>
        </p:nvPicPr>
        <p:blipFill>
          <a:blip r:embed="rId6">
            <a:extLst>
              <a:ext uri="{28A0092B-C50C-407E-A947-70E740481C1C}">
                <a14:useLocalDpi xmlns:a14="http://schemas.microsoft.com/office/drawing/2010/main" val="0"/>
              </a:ext>
            </a:extLst>
          </a:blip>
          <a:srcRect/>
          <a:stretch/>
        </p:blipFill>
        <p:spPr>
          <a:xfrm>
            <a:off x="3255256" y="545045"/>
            <a:ext cx="2818288" cy="3865081"/>
          </a:xfrm>
          <a:prstGeom prst="rect">
            <a:avLst/>
          </a:prstGeom>
        </p:spPr>
      </p:pic>
      <p:sp>
        <p:nvSpPr>
          <p:cNvPr id="13" name="TekstSylinder 12">
            <a:extLst>
              <a:ext uri="{FF2B5EF4-FFF2-40B4-BE49-F238E27FC236}">
                <a16:creationId xmlns:a16="http://schemas.microsoft.com/office/drawing/2014/main" id="{D3816D81-2F0C-5C31-0215-8B391B6646ED}"/>
              </a:ext>
            </a:extLst>
          </p:cNvPr>
          <p:cNvSpPr txBox="1"/>
          <p:nvPr/>
        </p:nvSpPr>
        <p:spPr>
          <a:xfrm>
            <a:off x="457257" y="1643063"/>
            <a:ext cx="2786598" cy="22929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b-NO" sz="1100"/>
              <a:t>I oktober har vi hatt nettoimport av strøm fra Sverige, og nettoeksport til Nederland, Tyskland, Danmark og Storbritannia.</a:t>
            </a:r>
          </a:p>
          <a:p>
            <a:pPr marL="285750" indent="-285750">
              <a:buFont typeface="Arial" panose="020B0604020202020204" pitchFamily="34" charset="0"/>
              <a:buChar char="•"/>
            </a:pPr>
            <a:r>
              <a:rPr lang="nb-NO" sz="1100"/>
              <a:t>Strømprisene i Europa var langt høyere enn i Norge i oktober. Høy vannkraftproduksjon har bidratt til å holde de norske prisene nede. Strømprisene i Europa har økt de siste månedene grunnet høyere gass- og CO</a:t>
            </a:r>
            <a:r>
              <a:rPr lang="nb-NO" sz="600"/>
              <a:t>2</a:t>
            </a:r>
            <a:r>
              <a:rPr lang="nb-NO" sz="1100"/>
              <a:t>-priser.</a:t>
            </a:r>
          </a:p>
          <a:p>
            <a:pPr marL="285750" indent="-285750">
              <a:buFont typeface="Arial" panose="020B0604020202020204" pitchFamily="34" charset="0"/>
              <a:buChar char="•"/>
            </a:pPr>
            <a:r>
              <a:rPr lang="nb-NO" sz="1100"/>
              <a:t>I sum eksporterte vi 1,6 </a:t>
            </a:r>
            <a:r>
              <a:rPr lang="nb-NO" sz="1100" err="1"/>
              <a:t>TWh</a:t>
            </a:r>
            <a:r>
              <a:rPr lang="nb-NO" sz="1100"/>
              <a:t> med strøm i oktober.</a:t>
            </a:r>
            <a:endParaRPr lang="nb-NO" sz="1100">
              <a:cs typeface="Arial"/>
            </a:endParaRPr>
          </a:p>
        </p:txBody>
      </p:sp>
      <p:pic>
        <p:nvPicPr>
          <p:cNvPr id="1026" name="Picture 2" descr="Danmarks flagg og våpen – Store norske leksikon">
            <a:extLst>
              <a:ext uri="{FF2B5EF4-FFF2-40B4-BE49-F238E27FC236}">
                <a16:creationId xmlns:a16="http://schemas.microsoft.com/office/drawing/2014/main" id="{A3000F04-E780-98BA-A9F5-FBB1AD330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5477" y="2362821"/>
            <a:ext cx="402866"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veriges flagg og våpen – Store norske leksikon">
            <a:extLst>
              <a:ext uri="{FF2B5EF4-FFF2-40B4-BE49-F238E27FC236}">
                <a16:creationId xmlns:a16="http://schemas.microsoft.com/office/drawing/2014/main" id="{7BD95610-1C21-5E69-CD9D-A797BAA38B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2005" y="2687252"/>
            <a:ext cx="427132" cy="3484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g of the United Kingdom - Wikipedia">
            <a:extLst>
              <a:ext uri="{FF2B5EF4-FFF2-40B4-BE49-F238E27FC236}">
                <a16:creationId xmlns:a16="http://schemas.microsoft.com/office/drawing/2014/main" id="{ACF3AF7C-A2DE-81CC-E858-516CB40827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7764" y="2374218"/>
            <a:ext cx="427132"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derlands flagg og våpen – Store norske leksikon">
            <a:extLst>
              <a:ext uri="{FF2B5EF4-FFF2-40B4-BE49-F238E27FC236}">
                <a16:creationId xmlns:a16="http://schemas.microsoft.com/office/drawing/2014/main" id="{8EF0B950-C72C-D5A3-948A-06A2609A5B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7979" y="2367792"/>
            <a:ext cx="416983" cy="3176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ysklands flagg og våpen – Store norske leksikon">
            <a:extLst>
              <a:ext uri="{FF2B5EF4-FFF2-40B4-BE49-F238E27FC236}">
                <a16:creationId xmlns:a16="http://schemas.microsoft.com/office/drawing/2014/main" id="{93E8EE5C-F00F-9D19-55F8-6D26C92554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81939" y="2380644"/>
            <a:ext cx="4271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6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357CBFE-67B8-6958-F926-F7EF5569B0E6}"/>
              </a:ext>
            </a:extLst>
          </p:cNvPr>
          <p:cNvGraphicFramePr>
            <a:graphicFrameLocks noChangeAspect="1"/>
          </p:cNvGraphicFramePr>
          <p:nvPr>
            <p:custDataLst>
              <p:tags r:id="rId1"/>
            </p:custDataLst>
            <p:extLst>
              <p:ext uri="{D42A27DB-BD31-4B8C-83A1-F6EECF244321}">
                <p14:modId xmlns:p14="http://schemas.microsoft.com/office/powerpoint/2010/main" val="156783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5" name="think-cell data - do not delete" hidden="1">
                        <a:extLst>
                          <a:ext uri="{FF2B5EF4-FFF2-40B4-BE49-F238E27FC236}">
                            <a16:creationId xmlns:a16="http://schemas.microsoft.com/office/drawing/2014/main" id="{F357CBFE-67B8-6958-F926-F7EF5569B0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
            <a:extLst>
              <a:ext uri="{FF2B5EF4-FFF2-40B4-BE49-F238E27FC236}">
                <a16:creationId xmlns:a16="http://schemas.microsoft.com/office/drawing/2014/main" id="{29A5425B-7AF1-1FCB-F05D-DEFBAC607882}"/>
              </a:ext>
            </a:extLst>
          </p:cNvPr>
          <p:cNvSpPr>
            <a:spLocks noGrp="1"/>
          </p:cNvSpPr>
          <p:nvPr>
            <p:ph type="body" sz="quarter" idx="16"/>
          </p:nvPr>
        </p:nvSpPr>
        <p:spPr>
          <a:xfrm>
            <a:off x="0" y="0"/>
            <a:ext cx="5438103" cy="4657748"/>
          </a:xfrm>
          <a:ln>
            <a:noFill/>
          </a:ln>
        </p:spPr>
        <p:txBody>
          <a:bodyPr/>
          <a:lstStyle/>
          <a:p>
            <a:endParaRPr lang="en-US"/>
          </a:p>
        </p:txBody>
      </p:sp>
      <p:sp>
        <p:nvSpPr>
          <p:cNvPr id="7" name="Plassholder for lysbildenummer 6">
            <a:extLst>
              <a:ext uri="{FF2B5EF4-FFF2-40B4-BE49-F238E27FC236}">
                <a16:creationId xmlns:a16="http://schemas.microsoft.com/office/drawing/2014/main" id="{94EAE05A-F727-0685-6F86-2AD507987A78}"/>
              </a:ext>
            </a:extLst>
          </p:cNvPr>
          <p:cNvSpPr>
            <a:spLocks noGrp="1"/>
          </p:cNvSpPr>
          <p:nvPr>
            <p:ph type="sldNum" sz="quarter" idx="12"/>
          </p:nvPr>
        </p:nvSpPr>
        <p:spPr>
          <a:xfrm>
            <a:off x="457257" y="4796968"/>
            <a:ext cx="2057400" cy="153888"/>
          </a:xfrm>
        </p:spPr>
        <p:txBody>
          <a:bodyPr anchor="ctr">
            <a:normAutofit/>
          </a:bodyPr>
          <a:lstStyle/>
          <a:p>
            <a:pPr>
              <a:spcAft>
                <a:spcPts val="600"/>
              </a:spcAft>
            </a:pPr>
            <a:fld id="{20EE8A8A-9F66-4500-8547-91D11C77B4B7}" type="slidenum">
              <a:rPr lang="nb-NO" smtClean="0"/>
              <a:pPr>
                <a:spcAft>
                  <a:spcPts val="600"/>
                </a:spcAft>
              </a:pPr>
              <a:t>5</a:t>
            </a:fld>
            <a:endParaRPr lang="nb-NO"/>
          </a:p>
        </p:txBody>
      </p:sp>
      <p:sp>
        <p:nvSpPr>
          <p:cNvPr id="27" name="Title 5">
            <a:extLst>
              <a:ext uri="{FF2B5EF4-FFF2-40B4-BE49-F238E27FC236}">
                <a16:creationId xmlns:a16="http://schemas.microsoft.com/office/drawing/2014/main" id="{D4479EF9-3012-3964-A9D0-6C16A3C05105}"/>
              </a:ext>
            </a:extLst>
          </p:cNvPr>
          <p:cNvSpPr>
            <a:spLocks noGrp="1"/>
          </p:cNvSpPr>
          <p:nvPr>
            <p:ph type="title"/>
          </p:nvPr>
        </p:nvSpPr>
        <p:spPr>
          <a:xfrm>
            <a:off x="1956803" y="398513"/>
            <a:ext cx="5774034" cy="664797"/>
          </a:xfrm>
        </p:spPr>
        <p:txBody>
          <a:bodyPr vert="horz"/>
          <a:lstStyle/>
          <a:p>
            <a:r>
              <a:rPr lang="nb-NO">
                <a:cs typeface="Arial"/>
              </a:rPr>
              <a:t>Hva forklarer strømprisene i september?</a:t>
            </a:r>
            <a:endParaRPr lang="nb-NO"/>
          </a:p>
        </p:txBody>
      </p:sp>
      <p:sp>
        <p:nvSpPr>
          <p:cNvPr id="6" name="Plassholder for dato 5">
            <a:extLst>
              <a:ext uri="{FF2B5EF4-FFF2-40B4-BE49-F238E27FC236}">
                <a16:creationId xmlns:a16="http://schemas.microsoft.com/office/drawing/2014/main" id="{2598B32B-A883-0F3D-57FD-5F9BDF19C4DC}"/>
              </a:ext>
            </a:extLst>
          </p:cNvPr>
          <p:cNvSpPr>
            <a:spLocks noGrp="1"/>
          </p:cNvSpPr>
          <p:nvPr>
            <p:ph type="dt" sz="half" idx="10"/>
          </p:nvPr>
        </p:nvSpPr>
        <p:spPr/>
        <p:txBody>
          <a:bodyPr/>
          <a:lstStyle/>
          <a:p>
            <a:pPr>
              <a:spcAft>
                <a:spcPts val="600"/>
              </a:spcAft>
            </a:pPr>
            <a:r>
              <a:rPr lang="nb-NO"/>
              <a:t>Oslo, dd.mm.yyyy</a:t>
            </a:r>
          </a:p>
        </p:txBody>
      </p:sp>
      <p:sp>
        <p:nvSpPr>
          <p:cNvPr id="3" name="TekstSylinder 2">
            <a:extLst>
              <a:ext uri="{FF2B5EF4-FFF2-40B4-BE49-F238E27FC236}">
                <a16:creationId xmlns:a16="http://schemas.microsoft.com/office/drawing/2014/main" id="{8A3EFEB1-D7F7-A46E-7DED-AE462CEAB1A0}"/>
              </a:ext>
            </a:extLst>
          </p:cNvPr>
          <p:cNvSpPr txBox="1"/>
          <p:nvPr/>
        </p:nvSpPr>
        <p:spPr>
          <a:xfrm>
            <a:off x="282091" y="974470"/>
            <a:ext cx="4000459" cy="4122282"/>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200" b="1" kern="100" dirty="0">
                <a:effectLst/>
                <a:ea typeface="Calibri"/>
                <a:cs typeface="Arial"/>
              </a:rPr>
              <a:t>Lave strømpriser også i årets oktober</a:t>
            </a:r>
            <a:endParaRPr lang="nb-NO" sz="1200" b="1" kern="100" dirty="0">
              <a:ea typeface="Calibri"/>
              <a:cs typeface="Arial"/>
            </a:endParaRPr>
          </a:p>
          <a:p>
            <a:pPr marL="171450" indent="-171450">
              <a:lnSpc>
                <a:spcPct val="107000"/>
              </a:lnSpc>
              <a:spcAft>
                <a:spcPts val="800"/>
              </a:spcAft>
              <a:buFont typeface="Arial" panose="020B0604020202020204" pitchFamily="34" charset="0"/>
              <a:buChar char="•"/>
            </a:pPr>
            <a:r>
              <a:rPr lang="nb-NO" sz="1100" kern="100" dirty="0">
                <a:effectLst/>
                <a:ea typeface="Calibri"/>
                <a:cs typeface="Arial"/>
              </a:rPr>
              <a:t>Til tross for kaldere vær og høyere strømforbruk, var strømprisene i Norge </a:t>
            </a:r>
            <a:r>
              <a:rPr lang="nb-NO" sz="1100" kern="100" dirty="0">
                <a:ea typeface="Calibri"/>
                <a:cs typeface="Arial"/>
              </a:rPr>
              <a:t>svært lave i oktober, for andre år på rad</a:t>
            </a:r>
            <a:r>
              <a:rPr lang="nb-NO" sz="1100" kern="100" dirty="0">
                <a:effectLst/>
                <a:ea typeface="Calibri"/>
                <a:cs typeface="Arial"/>
              </a:rPr>
              <a:t>.</a:t>
            </a:r>
          </a:p>
          <a:p>
            <a:pPr marL="171450" indent="-171450">
              <a:lnSpc>
                <a:spcPct val="107000"/>
              </a:lnSpc>
              <a:spcAft>
                <a:spcPts val="800"/>
              </a:spcAft>
              <a:buFont typeface="Arial" panose="020B0604020202020204" pitchFamily="34" charset="0"/>
              <a:buChar char="•"/>
            </a:pPr>
            <a:r>
              <a:rPr lang="nb-NO" sz="1100" kern="100" dirty="0">
                <a:ea typeface="Calibri"/>
                <a:cs typeface="Arial"/>
              </a:rPr>
              <a:t>Både i år og i 2023 har det kommet svært mye nedbør på høsten. I fjor rant magasinene på Østlandet over som følge av ekstremværet Hans. I høst har regnværet vært jevnere fordelt og vannmagasinene er nå nesten fulle på Østlandet, Vestlandet og i Midt-Norge.</a:t>
            </a:r>
          </a:p>
          <a:p>
            <a:pPr marL="171450" indent="-171450">
              <a:lnSpc>
                <a:spcPct val="107000"/>
              </a:lnSpc>
              <a:spcAft>
                <a:spcPts val="800"/>
              </a:spcAft>
              <a:buFont typeface="Arial" panose="020B0604020202020204" pitchFamily="34" charset="0"/>
              <a:buChar char="•"/>
            </a:pPr>
            <a:r>
              <a:rPr lang="nb-NO" sz="1100" kern="100" dirty="0">
                <a:ea typeface="Calibri"/>
                <a:cs typeface="Arial"/>
              </a:rPr>
              <a:t>2023 og 2024 viser viktigheten av tilsig til vannkraftverkene for norske kraftpriser. I 2022 kom det mye mindre nedbør enn normalt, og det gjorde at vi importerte mye mer av de europeiske kraftprisene enn vi har gjort de siste par årene. I 2023 og 2024 har de norske prisene vært mye mer frakoblet de europeiske prisene.</a:t>
            </a:r>
          </a:p>
          <a:p>
            <a:pPr marL="171450" indent="-171450">
              <a:lnSpc>
                <a:spcPct val="107000"/>
              </a:lnSpc>
              <a:spcAft>
                <a:spcPts val="800"/>
              </a:spcAft>
              <a:buFont typeface="Arial" panose="020B0604020202020204" pitchFamily="34" charset="0"/>
              <a:buChar char="•"/>
            </a:pPr>
            <a:r>
              <a:rPr lang="nb-NO" sz="1100" kern="100" dirty="0">
                <a:ea typeface="Calibri"/>
                <a:cs typeface="Arial"/>
              </a:rPr>
              <a:t>Det var høy vindkraftproduksjon i Nord-Sverige i oktober. Dette har også bidratt til å holde norske strømpriser lave.</a:t>
            </a:r>
          </a:p>
          <a:p>
            <a:pPr marL="171450" indent="-171450">
              <a:lnSpc>
                <a:spcPct val="107000"/>
              </a:lnSpc>
              <a:spcAft>
                <a:spcPts val="800"/>
              </a:spcAft>
              <a:buFont typeface="Arial" panose="020B0604020202020204" pitchFamily="34" charset="0"/>
              <a:buChar char="•"/>
            </a:pPr>
            <a:endParaRPr lang="nb-NO" sz="1100" kern="100" dirty="0">
              <a:ea typeface="Calibri"/>
              <a:cs typeface="Arial"/>
            </a:endParaRPr>
          </a:p>
          <a:p>
            <a:pPr marL="171450" indent="-171450">
              <a:lnSpc>
                <a:spcPct val="107000"/>
              </a:lnSpc>
              <a:spcAft>
                <a:spcPts val="800"/>
              </a:spcAft>
              <a:buFont typeface="Arial" panose="020B0604020202020204" pitchFamily="34" charset="0"/>
              <a:buChar char="•"/>
            </a:pPr>
            <a:endParaRPr lang="nb-NO" sz="900" kern="100" dirty="0">
              <a:ea typeface="Calibri"/>
              <a:cs typeface="Arial"/>
            </a:endParaRPr>
          </a:p>
        </p:txBody>
      </p:sp>
      <p:sp>
        <p:nvSpPr>
          <p:cNvPr id="2" name="TekstSylinder 1">
            <a:extLst>
              <a:ext uri="{FF2B5EF4-FFF2-40B4-BE49-F238E27FC236}">
                <a16:creationId xmlns:a16="http://schemas.microsoft.com/office/drawing/2014/main" id="{E225F7EA-99E6-543D-3D1D-6EACC2C8D6E1}"/>
              </a:ext>
            </a:extLst>
          </p:cNvPr>
          <p:cNvSpPr txBox="1"/>
          <p:nvPr/>
        </p:nvSpPr>
        <p:spPr>
          <a:xfrm>
            <a:off x="4471460" y="974470"/>
            <a:ext cx="4000459" cy="4174220"/>
          </a:xfrm>
          <a:prstGeom prst="rect">
            <a:avLst/>
          </a:prstGeom>
          <a:noFill/>
          <a:ln>
            <a:noFill/>
          </a:ln>
        </p:spPr>
        <p:txBody>
          <a:bodyPr wrap="square" lIns="91440" tIns="45720" rIns="91440" bIns="45720" rtlCol="0" anchor="t">
            <a:spAutoFit/>
          </a:bodyPr>
          <a:lstStyle/>
          <a:p>
            <a:pPr>
              <a:lnSpc>
                <a:spcPct val="107000"/>
              </a:lnSpc>
              <a:spcAft>
                <a:spcPts val="800"/>
              </a:spcAft>
            </a:pPr>
            <a:r>
              <a:rPr lang="nb-NO" sz="1200" b="1" kern="100" dirty="0">
                <a:ea typeface="Calibri"/>
                <a:cs typeface="Arial"/>
              </a:rPr>
              <a:t>Økt utnyttelse av strømnettet fra 30. oktober</a:t>
            </a:r>
          </a:p>
          <a:p>
            <a:pPr marL="171450" indent="-171450">
              <a:lnSpc>
                <a:spcPct val="107000"/>
              </a:lnSpc>
              <a:spcAft>
                <a:spcPts val="800"/>
              </a:spcAft>
              <a:buFont typeface="Arial" panose="020B0604020202020204" pitchFamily="34" charset="0"/>
              <a:buChar char="•"/>
            </a:pPr>
            <a:r>
              <a:rPr lang="nb-NO" sz="1100" kern="100" dirty="0">
                <a:ea typeface="Calibri"/>
                <a:cs typeface="Arial"/>
              </a:rPr>
              <a:t>Fra 30. oktober ble det innført et nytt system som gjør at Statnett får utnyttet strømnettet bedre. Det betyr at mer strøm kan flyte mellom prisområdene. Systemet ble innført samtidig over hele Norden.</a:t>
            </a:r>
          </a:p>
          <a:p>
            <a:pPr marL="171450" indent="-171450">
              <a:lnSpc>
                <a:spcPct val="107000"/>
              </a:lnSpc>
              <a:spcAft>
                <a:spcPts val="800"/>
              </a:spcAft>
              <a:buFont typeface="Arial" panose="020B0604020202020204" pitchFamily="34" charset="0"/>
              <a:buChar char="•"/>
            </a:pPr>
            <a:r>
              <a:rPr lang="nb-NO" sz="1100" kern="100" dirty="0">
                <a:ea typeface="Calibri"/>
                <a:cs typeface="Arial"/>
              </a:rPr>
              <a:t>Økt strømflyt gir bedre forsyningssikkerhet og et mer effektivt kraftsystem. </a:t>
            </a:r>
          </a:p>
          <a:p>
            <a:pPr marL="171450" indent="-171450">
              <a:lnSpc>
                <a:spcPct val="107000"/>
              </a:lnSpc>
              <a:spcAft>
                <a:spcPts val="800"/>
              </a:spcAft>
              <a:buFont typeface="Arial" panose="020B0604020202020204" pitchFamily="34" charset="0"/>
              <a:buChar char="•"/>
            </a:pPr>
            <a:r>
              <a:rPr lang="nb-NO" sz="1100" kern="100" dirty="0">
                <a:ea typeface="Calibri"/>
                <a:cs typeface="Arial"/>
              </a:rPr>
              <a:t>I tillegg påvirker det strømprisene. Generelt vil det bety at man får mindre prisforskjeller mellom prisområdene, men det er vanskelig å spå nøyaktig hvordan prispåvirkningen vil bli. </a:t>
            </a:r>
          </a:p>
          <a:p>
            <a:pPr marL="171450" indent="-171450">
              <a:lnSpc>
                <a:spcPct val="107000"/>
              </a:lnSpc>
              <a:spcAft>
                <a:spcPts val="800"/>
              </a:spcAft>
              <a:buFont typeface="Arial" panose="020B0604020202020204" pitchFamily="34" charset="0"/>
              <a:buChar char="•"/>
            </a:pPr>
            <a:r>
              <a:rPr lang="nb-NO" sz="1100" kern="100" dirty="0">
                <a:ea typeface="Calibri"/>
                <a:cs typeface="Arial"/>
              </a:rPr>
              <a:t>De prisområdene som i dag har relativt lave priser vil med det nye systemet få noe økte priser. I Norge gjelder dette særlig Midt- og Nord-Norge. Områder med relativt høye priser vil generelt få litt lavere priser. I Norge gjelder dette særlig Sørvest-Norge</a:t>
            </a:r>
          </a:p>
          <a:p>
            <a:pPr marL="171450" indent="-171450">
              <a:lnSpc>
                <a:spcPct val="107000"/>
              </a:lnSpc>
              <a:spcAft>
                <a:spcPts val="800"/>
              </a:spcAft>
              <a:buFont typeface="Arial" panose="020B0604020202020204" pitchFamily="34" charset="0"/>
              <a:buChar char="•"/>
            </a:pPr>
            <a:endParaRPr lang="nb-NO" sz="900" kern="100" dirty="0">
              <a:ea typeface="Calibri"/>
              <a:cs typeface="Arial"/>
            </a:endParaRPr>
          </a:p>
          <a:p>
            <a:pPr marL="171450" indent="-171450">
              <a:lnSpc>
                <a:spcPct val="107000"/>
              </a:lnSpc>
              <a:spcAft>
                <a:spcPts val="800"/>
              </a:spcAft>
              <a:buFont typeface="Arial" panose="020B0604020202020204" pitchFamily="34" charset="0"/>
              <a:buChar char="•"/>
            </a:pPr>
            <a:endParaRPr lang="nb-NO" sz="900" kern="100" dirty="0">
              <a:ea typeface="Calibri"/>
              <a:cs typeface="Arial"/>
            </a:endParaRPr>
          </a:p>
          <a:p>
            <a:pPr marL="171450" indent="-171450">
              <a:lnSpc>
                <a:spcPct val="107000"/>
              </a:lnSpc>
              <a:spcAft>
                <a:spcPts val="800"/>
              </a:spcAft>
              <a:buFont typeface="Arial" panose="020B0604020202020204" pitchFamily="34" charset="0"/>
              <a:buChar char="•"/>
            </a:pPr>
            <a:endParaRPr lang="nb-NO" sz="1000" kern="100" dirty="0">
              <a:effectLst/>
              <a:ea typeface="Calibri"/>
              <a:cs typeface="Arial"/>
            </a:endParaRPr>
          </a:p>
        </p:txBody>
      </p:sp>
    </p:spTree>
    <p:extLst>
      <p:ext uri="{BB962C8B-B14F-4D97-AF65-F5344CB8AC3E}">
        <p14:creationId xmlns:p14="http://schemas.microsoft.com/office/powerpoint/2010/main" val="380942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57FE68-9AD6-C6A4-DF08-975433BCF21E}"/>
              </a:ext>
            </a:extLst>
          </p:cNvPr>
          <p:cNvSpPr>
            <a:spLocks noGrp="1"/>
          </p:cNvSpPr>
          <p:nvPr>
            <p:ph type="title"/>
          </p:nvPr>
        </p:nvSpPr>
        <p:spPr/>
        <p:txBody>
          <a:bodyPr/>
          <a:lstStyle/>
          <a:p>
            <a:r>
              <a:rPr lang="nb-NO"/>
              <a:t>Utviklingen fremover</a:t>
            </a:r>
          </a:p>
        </p:txBody>
      </p:sp>
      <p:sp>
        <p:nvSpPr>
          <p:cNvPr id="3" name="Plassholder for innhold 2">
            <a:extLst>
              <a:ext uri="{FF2B5EF4-FFF2-40B4-BE49-F238E27FC236}">
                <a16:creationId xmlns:a16="http://schemas.microsoft.com/office/drawing/2014/main" id="{4502D30A-3FAE-781C-EE25-B4A797F38369}"/>
              </a:ext>
            </a:extLst>
          </p:cNvPr>
          <p:cNvSpPr>
            <a:spLocks noGrp="1"/>
          </p:cNvSpPr>
          <p:nvPr>
            <p:ph idx="1"/>
          </p:nvPr>
        </p:nvSpPr>
        <p:spPr>
          <a:xfrm>
            <a:off x="457256" y="1806206"/>
            <a:ext cx="4030400" cy="2737307"/>
          </a:xfrm>
          <a:ln>
            <a:noFill/>
          </a:ln>
        </p:spPr>
        <p:txBody>
          <a:bodyPr vert="horz" lIns="0" tIns="0" rIns="0" bIns="0" rtlCol="0" anchor="t">
            <a:normAutofit/>
          </a:bodyPr>
          <a:lstStyle/>
          <a:p>
            <a:endParaRPr lang="nb-NO" sz="1000">
              <a:cs typeface="Arial"/>
            </a:endParaRPr>
          </a:p>
          <a:p>
            <a:pPr lvl="1"/>
            <a:endParaRPr lang="nb-NO"/>
          </a:p>
          <a:p>
            <a:endParaRPr lang="nb-NO"/>
          </a:p>
        </p:txBody>
      </p:sp>
      <p:sp>
        <p:nvSpPr>
          <p:cNvPr id="6" name="Plassholder for dato 5">
            <a:extLst>
              <a:ext uri="{FF2B5EF4-FFF2-40B4-BE49-F238E27FC236}">
                <a16:creationId xmlns:a16="http://schemas.microsoft.com/office/drawing/2014/main" id="{069DBE61-8E0F-73A1-15C4-6F6A92217E37}"/>
              </a:ext>
            </a:extLst>
          </p:cNvPr>
          <p:cNvSpPr>
            <a:spLocks noGrp="1"/>
          </p:cNvSpPr>
          <p:nvPr>
            <p:ph type="dt" sz="half" idx="10"/>
          </p:nvPr>
        </p:nvSpPr>
        <p:spPr/>
        <p:txBody>
          <a:bodyPr/>
          <a:lstStyle/>
          <a:p>
            <a:r>
              <a:rPr lang="nb-NO"/>
              <a:t>Oslo, dd.mm.yyyy</a:t>
            </a:r>
          </a:p>
        </p:txBody>
      </p:sp>
      <p:sp>
        <p:nvSpPr>
          <p:cNvPr id="7" name="Plassholder for lysbildenummer 6">
            <a:extLst>
              <a:ext uri="{FF2B5EF4-FFF2-40B4-BE49-F238E27FC236}">
                <a16:creationId xmlns:a16="http://schemas.microsoft.com/office/drawing/2014/main" id="{8E333035-272F-954D-1DE2-3EA90053F9CD}"/>
              </a:ext>
            </a:extLst>
          </p:cNvPr>
          <p:cNvSpPr>
            <a:spLocks noGrp="1"/>
          </p:cNvSpPr>
          <p:nvPr>
            <p:ph type="sldNum" sz="quarter" idx="12"/>
          </p:nvPr>
        </p:nvSpPr>
        <p:spPr/>
        <p:txBody>
          <a:bodyPr/>
          <a:lstStyle/>
          <a:p>
            <a:fld id="{20EE8A8A-9F66-4500-8547-91D11C77B4B7}" type="slidenum">
              <a:rPr lang="nb-NO" smtClean="0"/>
              <a:pPr/>
              <a:t>6</a:t>
            </a:fld>
            <a:endParaRPr lang="nb-NO"/>
          </a:p>
        </p:txBody>
      </p:sp>
      <p:sp>
        <p:nvSpPr>
          <p:cNvPr id="4" name="TextBox 3">
            <a:extLst>
              <a:ext uri="{FF2B5EF4-FFF2-40B4-BE49-F238E27FC236}">
                <a16:creationId xmlns:a16="http://schemas.microsoft.com/office/drawing/2014/main" id="{02B670F3-F503-EDCF-4447-49EB9200B55E}"/>
              </a:ext>
            </a:extLst>
          </p:cNvPr>
          <p:cNvSpPr txBox="1"/>
          <p:nvPr/>
        </p:nvSpPr>
        <p:spPr>
          <a:xfrm>
            <a:off x="458782" y="1646322"/>
            <a:ext cx="6462625"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sz="1300">
                <a:cs typeface="Arial" panose="020B0604020202020204"/>
              </a:rPr>
              <a:t>Markedet forventer at strømprisene vil øke inn mot vinteren. </a:t>
            </a:r>
          </a:p>
          <a:p>
            <a:pPr marL="285750" indent="-285750">
              <a:buFont typeface="Arial" panose="020B0604020202020204" pitchFamily="34" charset="0"/>
              <a:buChar char="•"/>
            </a:pPr>
            <a:r>
              <a:rPr lang="nb-NO" sz="1300">
                <a:cs typeface="Arial" panose="020B0604020202020204"/>
              </a:rPr>
              <a:t>Til vinteren forventes det priser noe lavere enn fjorårets vinter.</a:t>
            </a:r>
          </a:p>
          <a:p>
            <a:pPr marL="285750" indent="-285750">
              <a:buFont typeface="Arial" panose="020B0604020202020204" pitchFamily="34" charset="0"/>
              <a:buChar char="•"/>
            </a:pPr>
            <a:r>
              <a:rPr lang="nb-NO" sz="1300">
                <a:cs typeface="Arial" panose="020B0604020202020204"/>
              </a:rPr>
              <a:t>Neste år forventes strømprisene å være på om lag på samme nivå som i år</a:t>
            </a:r>
          </a:p>
          <a:p>
            <a:pPr marL="285750" indent="-285750">
              <a:buFont typeface="Arial" panose="020B0604020202020204" pitchFamily="34" charset="0"/>
              <a:buChar char="•"/>
            </a:pPr>
            <a:r>
              <a:rPr lang="nb-NO" sz="1300">
                <a:cs typeface="Arial" panose="020B0604020202020204"/>
              </a:rPr>
              <a:t>En våt høst har ført til at vannmagasinene igjen er over mediannivå i Sør-Norge. I Nord-Norge er de under mediannivå, men ikke kritisk lave.</a:t>
            </a:r>
          </a:p>
        </p:txBody>
      </p:sp>
    </p:spTree>
    <p:extLst>
      <p:ext uri="{BB962C8B-B14F-4D97-AF65-F5344CB8AC3E}">
        <p14:creationId xmlns:p14="http://schemas.microsoft.com/office/powerpoint/2010/main" val="414814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62D50B9E-CD09-2192-6C3B-95534AAE4783}"/>
              </a:ext>
            </a:extLst>
          </p:cNvPr>
          <p:cNvGraphicFramePr>
            <a:graphicFrameLocks noChangeAspect="1"/>
          </p:cNvGraphicFramePr>
          <p:nvPr>
            <p:custDataLst>
              <p:tags r:id="rId1"/>
            </p:custDataLst>
            <p:extLst>
              <p:ext uri="{D42A27DB-BD31-4B8C-83A1-F6EECF244321}">
                <p14:modId xmlns:p14="http://schemas.microsoft.com/office/powerpoint/2010/main" val="423388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13" name="think-cell data - do not delete" hidden="1">
                        <a:extLst>
                          <a:ext uri="{FF2B5EF4-FFF2-40B4-BE49-F238E27FC236}">
                            <a16:creationId xmlns:a16="http://schemas.microsoft.com/office/drawing/2014/main" id="{62D50B9E-CD09-2192-6C3B-95534AAE47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tel 1">
            <a:extLst>
              <a:ext uri="{FF2B5EF4-FFF2-40B4-BE49-F238E27FC236}">
                <a16:creationId xmlns:a16="http://schemas.microsoft.com/office/drawing/2014/main" id="{5213922F-444B-9587-AFC4-5C4C6A8D8FDB}"/>
              </a:ext>
            </a:extLst>
          </p:cNvPr>
          <p:cNvSpPr>
            <a:spLocks noGrp="1"/>
          </p:cNvSpPr>
          <p:nvPr>
            <p:ph type="title"/>
          </p:nvPr>
        </p:nvSpPr>
        <p:spPr>
          <a:xfrm>
            <a:off x="2227423" y="426320"/>
            <a:ext cx="5777094" cy="494406"/>
          </a:xfrm>
        </p:spPr>
        <p:txBody>
          <a:bodyPr vert="horz"/>
          <a:lstStyle/>
          <a:p>
            <a:r>
              <a:rPr lang="nb-NO">
                <a:cs typeface="Arial"/>
              </a:rPr>
              <a:t>Vedlegg 1: Detaljert regning</a:t>
            </a:r>
            <a:endParaRPr lang="nb-NO"/>
          </a:p>
        </p:txBody>
      </p:sp>
      <p:sp>
        <p:nvSpPr>
          <p:cNvPr id="7" name="Plassholder for dato 6">
            <a:extLst>
              <a:ext uri="{FF2B5EF4-FFF2-40B4-BE49-F238E27FC236}">
                <a16:creationId xmlns:a16="http://schemas.microsoft.com/office/drawing/2014/main" id="{B2C698D7-E915-EED2-0D1D-8D9A15B54C43}"/>
              </a:ext>
            </a:extLst>
          </p:cNvPr>
          <p:cNvSpPr>
            <a:spLocks noGrp="1"/>
          </p:cNvSpPr>
          <p:nvPr>
            <p:ph type="dt" sz="half" idx="10"/>
          </p:nvPr>
        </p:nvSpPr>
        <p:spPr/>
        <p:txBody>
          <a:bodyPr/>
          <a:lstStyle/>
          <a:p>
            <a:r>
              <a:rPr lang="nb-NO"/>
              <a:t>Oslo, dd.mm.yyyy</a:t>
            </a:r>
          </a:p>
        </p:txBody>
      </p:sp>
      <p:sp>
        <p:nvSpPr>
          <p:cNvPr id="8" name="Plassholder for lysbildenummer 7">
            <a:extLst>
              <a:ext uri="{FF2B5EF4-FFF2-40B4-BE49-F238E27FC236}">
                <a16:creationId xmlns:a16="http://schemas.microsoft.com/office/drawing/2014/main" id="{9D0095D8-72B6-43FF-9307-B3808DE88403}"/>
              </a:ext>
            </a:extLst>
          </p:cNvPr>
          <p:cNvSpPr>
            <a:spLocks noGrp="1"/>
          </p:cNvSpPr>
          <p:nvPr>
            <p:ph type="sldNum" sz="quarter" idx="12"/>
          </p:nvPr>
        </p:nvSpPr>
        <p:spPr/>
        <p:txBody>
          <a:bodyPr/>
          <a:lstStyle/>
          <a:p>
            <a:fld id="{20EE8A8A-9F66-4500-8547-91D11C77B4B7}" type="slidenum">
              <a:rPr lang="nb-NO" smtClean="0"/>
              <a:pPr/>
              <a:t>7</a:t>
            </a:fld>
            <a:endParaRPr lang="nb-NO"/>
          </a:p>
        </p:txBody>
      </p:sp>
      <p:sp>
        <p:nvSpPr>
          <p:cNvPr id="11" name="Speech Bubble: Rectangle 10">
            <a:extLst>
              <a:ext uri="{FF2B5EF4-FFF2-40B4-BE49-F238E27FC236}">
                <a16:creationId xmlns:a16="http://schemas.microsoft.com/office/drawing/2014/main" id="{08E89037-2C15-7BA4-E420-580B2668841D}"/>
              </a:ext>
            </a:extLst>
          </p:cNvPr>
          <p:cNvSpPr/>
          <p:nvPr/>
        </p:nvSpPr>
        <p:spPr>
          <a:xfrm>
            <a:off x="7249362" y="1260314"/>
            <a:ext cx="1566518" cy="619951"/>
          </a:xfrm>
          <a:prstGeom prst="wedgeRectCallout">
            <a:avLst>
              <a:gd name="adj1" fmla="val -66553"/>
              <a:gd name="adj2" fmla="val 40525"/>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Dette er hva kraftprodusentene får betalt for strømmen</a:t>
            </a:r>
          </a:p>
        </p:txBody>
      </p:sp>
      <p:sp>
        <p:nvSpPr>
          <p:cNvPr id="3" name="Snakkeboble: rektangel 2">
            <a:extLst>
              <a:ext uri="{FF2B5EF4-FFF2-40B4-BE49-F238E27FC236}">
                <a16:creationId xmlns:a16="http://schemas.microsoft.com/office/drawing/2014/main" id="{127DA9E0-2CEF-FE7D-6AE9-33C8E0D6BC4E}"/>
              </a:ext>
            </a:extLst>
          </p:cNvPr>
          <p:cNvSpPr/>
          <p:nvPr/>
        </p:nvSpPr>
        <p:spPr>
          <a:xfrm>
            <a:off x="7249362" y="2092659"/>
            <a:ext cx="1631164" cy="338904"/>
          </a:xfrm>
          <a:prstGeom prst="wedgeRectCallout">
            <a:avLst>
              <a:gd name="adj1" fmla="val -65365"/>
              <a:gd name="adj2" fmla="val -89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Dette er strømleverandørens påslag på strømregningen</a:t>
            </a:r>
          </a:p>
        </p:txBody>
      </p:sp>
      <p:sp>
        <p:nvSpPr>
          <p:cNvPr id="4" name="Speech Bubble: Rectangle 10">
            <a:extLst>
              <a:ext uri="{FF2B5EF4-FFF2-40B4-BE49-F238E27FC236}">
                <a16:creationId xmlns:a16="http://schemas.microsoft.com/office/drawing/2014/main" id="{113A1B97-60AB-A82D-7695-603B4FDE308B}"/>
              </a:ext>
            </a:extLst>
          </p:cNvPr>
          <p:cNvSpPr/>
          <p:nvPr/>
        </p:nvSpPr>
        <p:spPr>
          <a:xfrm>
            <a:off x="7249362" y="3324599"/>
            <a:ext cx="1566518" cy="529670"/>
          </a:xfrm>
          <a:prstGeom prst="wedgeRectCallout">
            <a:avLst>
              <a:gd name="adj1" fmla="val -70888"/>
              <a:gd name="adj2" fmla="val -49505"/>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800">
                <a:cs typeface="Arial"/>
              </a:rPr>
              <a:t>Finnmark og deler av Troms har fritak for el-avgift</a:t>
            </a:r>
            <a:endParaRPr lang="nb-NO" sz="800"/>
          </a:p>
        </p:txBody>
      </p:sp>
      <p:sp>
        <p:nvSpPr>
          <p:cNvPr id="6" name="Speech Bubble: Rectangle 10">
            <a:extLst>
              <a:ext uri="{FF2B5EF4-FFF2-40B4-BE49-F238E27FC236}">
                <a16:creationId xmlns:a16="http://schemas.microsoft.com/office/drawing/2014/main" id="{43281BD6-61B8-4DBB-3558-178E91D04924}"/>
              </a:ext>
            </a:extLst>
          </p:cNvPr>
          <p:cNvSpPr/>
          <p:nvPr/>
        </p:nvSpPr>
        <p:spPr>
          <a:xfrm>
            <a:off x="7238094" y="2555875"/>
            <a:ext cx="1566518" cy="529670"/>
          </a:xfrm>
          <a:prstGeom prst="wedgeRectCallout">
            <a:avLst>
              <a:gd name="adj1" fmla="val -70760"/>
              <a:gd name="adj2" fmla="val -666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cs typeface="Arial"/>
              </a:rPr>
              <a:t>Dette går til nettselskapet for å bygge, drifte og vedlikeholde strømnettet</a:t>
            </a:r>
            <a:endParaRPr lang="nb-NO" sz="800"/>
          </a:p>
        </p:txBody>
      </p:sp>
      <p:sp>
        <p:nvSpPr>
          <p:cNvPr id="27" name="Snakkeboble: rektangel 26">
            <a:extLst>
              <a:ext uri="{FF2B5EF4-FFF2-40B4-BE49-F238E27FC236}">
                <a16:creationId xmlns:a16="http://schemas.microsoft.com/office/drawing/2014/main" id="{1D503F1E-631A-06BB-9FA6-AB5D4E68E9D8}"/>
              </a:ext>
            </a:extLst>
          </p:cNvPr>
          <p:cNvSpPr/>
          <p:nvPr/>
        </p:nvSpPr>
        <p:spPr>
          <a:xfrm>
            <a:off x="7249362" y="3897260"/>
            <a:ext cx="1631164" cy="338904"/>
          </a:xfrm>
          <a:prstGeom prst="wedgeRectCallout">
            <a:avLst>
              <a:gd name="adj1" fmla="val -69387"/>
              <a:gd name="adj2" fmla="val -8228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800"/>
              <a:t>Nord-Norge har fritak for MVA på strøm</a:t>
            </a:r>
          </a:p>
        </p:txBody>
      </p:sp>
      <p:sp>
        <p:nvSpPr>
          <p:cNvPr id="9" name="TekstSylinder 8">
            <a:extLst>
              <a:ext uri="{FF2B5EF4-FFF2-40B4-BE49-F238E27FC236}">
                <a16:creationId xmlns:a16="http://schemas.microsoft.com/office/drawing/2014/main" id="{900DDBDD-1832-6A0C-F937-3CBEE583917D}"/>
              </a:ext>
            </a:extLst>
          </p:cNvPr>
          <p:cNvSpPr txBox="1"/>
          <p:nvPr/>
        </p:nvSpPr>
        <p:spPr>
          <a:xfrm>
            <a:off x="774239" y="4743576"/>
            <a:ext cx="3971299" cy="261610"/>
          </a:xfrm>
          <a:prstGeom prst="rect">
            <a:avLst/>
          </a:prstGeom>
          <a:noFill/>
        </p:spPr>
        <p:txBody>
          <a:bodyPr wrap="square" rtlCol="0">
            <a:spAutoFit/>
          </a:bodyPr>
          <a:lstStyle/>
          <a:p>
            <a:r>
              <a:rPr lang="nb-NO" sz="1100" i="1"/>
              <a:t>Tall er norske kroner der ikke annet er oppgitt</a:t>
            </a:r>
          </a:p>
        </p:txBody>
      </p:sp>
      <p:graphicFrame>
        <p:nvGraphicFramePr>
          <p:cNvPr id="5" name="Tabell 4">
            <a:extLst>
              <a:ext uri="{FF2B5EF4-FFF2-40B4-BE49-F238E27FC236}">
                <a16:creationId xmlns:a16="http://schemas.microsoft.com/office/drawing/2014/main" id="{B2623AAE-486F-C9FB-04AC-716C93228E4C}"/>
              </a:ext>
            </a:extLst>
          </p:cNvPr>
          <p:cNvGraphicFramePr>
            <a:graphicFrameLocks noGrp="1"/>
          </p:cNvGraphicFramePr>
          <p:nvPr>
            <p:extLst>
              <p:ext uri="{D42A27DB-BD31-4B8C-83A1-F6EECF244321}">
                <p14:modId xmlns:p14="http://schemas.microsoft.com/office/powerpoint/2010/main" val="1041219743"/>
              </p:ext>
            </p:extLst>
          </p:nvPr>
        </p:nvGraphicFramePr>
        <p:xfrm>
          <a:off x="596106" y="1125539"/>
          <a:ext cx="6361905" cy="3134880"/>
        </p:xfrm>
        <a:graphic>
          <a:graphicData uri="http://schemas.openxmlformats.org/drawingml/2006/table">
            <a:tbl>
              <a:tblPr>
                <a:tableStyleId>{125E5076-3810-47DD-B79F-674D7AD40C01}</a:tableStyleId>
              </a:tblPr>
              <a:tblGrid>
                <a:gridCol w="1775690">
                  <a:extLst>
                    <a:ext uri="{9D8B030D-6E8A-4147-A177-3AD203B41FA5}">
                      <a16:colId xmlns:a16="http://schemas.microsoft.com/office/drawing/2014/main" val="681907220"/>
                    </a:ext>
                  </a:extLst>
                </a:gridCol>
                <a:gridCol w="917243">
                  <a:extLst>
                    <a:ext uri="{9D8B030D-6E8A-4147-A177-3AD203B41FA5}">
                      <a16:colId xmlns:a16="http://schemas.microsoft.com/office/drawing/2014/main" val="2656001614"/>
                    </a:ext>
                  </a:extLst>
                </a:gridCol>
                <a:gridCol w="917243">
                  <a:extLst>
                    <a:ext uri="{9D8B030D-6E8A-4147-A177-3AD203B41FA5}">
                      <a16:colId xmlns:a16="http://schemas.microsoft.com/office/drawing/2014/main" val="3087952610"/>
                    </a:ext>
                  </a:extLst>
                </a:gridCol>
                <a:gridCol w="917243">
                  <a:extLst>
                    <a:ext uri="{9D8B030D-6E8A-4147-A177-3AD203B41FA5}">
                      <a16:colId xmlns:a16="http://schemas.microsoft.com/office/drawing/2014/main" val="3522820046"/>
                    </a:ext>
                  </a:extLst>
                </a:gridCol>
                <a:gridCol w="917243">
                  <a:extLst>
                    <a:ext uri="{9D8B030D-6E8A-4147-A177-3AD203B41FA5}">
                      <a16:colId xmlns:a16="http://schemas.microsoft.com/office/drawing/2014/main" val="2336388406"/>
                    </a:ext>
                  </a:extLst>
                </a:gridCol>
                <a:gridCol w="917243">
                  <a:extLst>
                    <a:ext uri="{9D8B030D-6E8A-4147-A177-3AD203B41FA5}">
                      <a16:colId xmlns:a16="http://schemas.microsoft.com/office/drawing/2014/main" val="979174166"/>
                    </a:ext>
                  </a:extLst>
                </a:gridCol>
              </a:tblGrid>
              <a:tr h="208992">
                <a:tc>
                  <a:txBody>
                    <a:bodyPr/>
                    <a:lstStyle/>
                    <a:p>
                      <a:pPr algn="l" fontAlgn="b"/>
                      <a:r>
                        <a:rPr lang="nb-NO" sz="800" b="1" u="none" strike="noStrike">
                          <a:effectLst/>
                        </a:rPr>
                        <a:t>Prisområde</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NO1</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NO2</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NO3</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NO4</a:t>
                      </a:r>
                      <a:endParaRPr lang="nb-NO" sz="800" b="1" i="0" u="none" strike="noStrike">
                        <a:solidFill>
                          <a:srgbClr val="FFFFFF"/>
                        </a:solidFill>
                        <a:effectLst/>
                        <a:latin typeface="Calibri" panose="020F0502020204030204" pitchFamily="34" charset="0"/>
                      </a:endParaRPr>
                    </a:p>
                  </a:txBody>
                  <a:tcPr marL="7160" marR="7160" marT="7160" marB="0" anchor="b"/>
                </a:tc>
                <a:tc>
                  <a:txBody>
                    <a:bodyPr/>
                    <a:lstStyle/>
                    <a:p>
                      <a:pPr algn="l" fontAlgn="b"/>
                      <a:r>
                        <a:rPr lang="nb-NO" sz="800" b="1" u="none" strike="noStrike">
                          <a:effectLst/>
                        </a:rPr>
                        <a:t>NO5</a:t>
                      </a:r>
                      <a:endParaRPr lang="nb-NO" sz="800" b="1" i="0" u="none" strike="noStrike">
                        <a:solidFill>
                          <a:srgbClr val="FFFFFF"/>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140162403"/>
                  </a:ext>
                </a:extLst>
              </a:tr>
              <a:tr h="208992">
                <a:tc>
                  <a:txBody>
                    <a:bodyPr/>
                    <a:lstStyle/>
                    <a:p>
                      <a:pPr algn="l" fontAlgn="b"/>
                      <a:r>
                        <a:rPr lang="nb-NO" sz="800" u="none" strike="noStrike">
                          <a:effectLst/>
                        </a:rPr>
                        <a:t>Gjennomsnittlig forbruk (KWh)</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1090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1085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1227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1698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1111</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711317411"/>
                  </a:ext>
                </a:extLst>
              </a:tr>
              <a:tr h="208992">
                <a:tc>
                  <a:txBody>
                    <a:bodyPr/>
                    <a:lstStyle/>
                    <a:p>
                      <a:pPr algn="l" fontAlgn="b"/>
                      <a:r>
                        <a:rPr lang="nb-NO" sz="800" b="1" u="none" strike="noStrike">
                          <a:effectLst/>
                        </a:rPr>
                        <a:t>Strømregning</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532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630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293</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355</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540</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932895966"/>
                  </a:ext>
                </a:extLst>
              </a:tr>
              <a:tr h="208992">
                <a:tc>
                  <a:txBody>
                    <a:bodyPr/>
                    <a:lstStyle/>
                    <a:p>
                      <a:pPr algn="l" fontAlgn="b"/>
                      <a:r>
                        <a:rPr lang="nb-NO" sz="800" u="none" strike="noStrike">
                          <a:effectLst/>
                        </a:rPr>
                        <a:t>Spotpris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438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536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191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230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445</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662102874"/>
                  </a:ext>
                </a:extLst>
              </a:tr>
              <a:tr h="208992">
                <a:tc>
                  <a:txBody>
                    <a:bodyPr/>
                    <a:lstStyle/>
                    <a:p>
                      <a:pPr algn="l" fontAlgn="b"/>
                      <a:r>
                        <a:rPr lang="nb-NO" sz="800" u="none" strike="noStrike">
                          <a:effectLst/>
                        </a:rPr>
                        <a:t>Fastpris</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40</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469099433"/>
                  </a:ext>
                </a:extLst>
              </a:tr>
              <a:tr h="208992">
                <a:tc>
                  <a:txBody>
                    <a:bodyPr/>
                    <a:lstStyle/>
                    <a:p>
                      <a:pPr algn="l" fontAlgn="b"/>
                      <a:r>
                        <a:rPr lang="nb-NO" sz="800" u="none" strike="noStrike">
                          <a:effectLst/>
                        </a:rPr>
                        <a:t>Påslag</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61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85</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56</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697894798"/>
                  </a:ext>
                </a:extLst>
              </a:tr>
              <a:tr h="208992">
                <a:tc>
                  <a:txBody>
                    <a:bodyPr/>
                    <a:lstStyle/>
                    <a:p>
                      <a:pPr algn="l" fontAlgn="b"/>
                      <a:r>
                        <a:rPr lang="nb-NO" sz="800" b="1" u="none" strike="noStrike">
                          <a:effectLst/>
                        </a:rPr>
                        <a:t>Nettleie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359</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358</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487</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540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517</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006465026"/>
                  </a:ext>
                </a:extLst>
              </a:tr>
              <a:tr h="208992">
                <a:tc>
                  <a:txBody>
                    <a:bodyPr/>
                    <a:lstStyle/>
                    <a:p>
                      <a:pPr algn="l" fontAlgn="b"/>
                      <a:r>
                        <a:rPr lang="nb-NO" sz="800" u="none" strike="noStrike">
                          <a:effectLst/>
                        </a:rPr>
                        <a:t>Energiledd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247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160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266</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249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309</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846006880"/>
                  </a:ext>
                </a:extLst>
              </a:tr>
              <a:tr h="208992">
                <a:tc>
                  <a:txBody>
                    <a:bodyPr/>
                    <a:lstStyle/>
                    <a:p>
                      <a:pPr algn="l" fontAlgn="b"/>
                      <a:r>
                        <a:rPr lang="nb-NO" sz="800" u="none" strike="noStrike">
                          <a:effectLst/>
                        </a:rPr>
                        <a:t>Kapasitetsledd</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112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198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221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291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208</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1420955064"/>
                  </a:ext>
                </a:extLst>
              </a:tr>
              <a:tr h="208992">
                <a:tc>
                  <a:txBody>
                    <a:bodyPr/>
                    <a:lstStyle/>
                    <a:p>
                      <a:pPr algn="l" fontAlgn="b"/>
                      <a:r>
                        <a:rPr lang="nb-NO" sz="800" b="1" u="none" strike="noStrike">
                          <a:effectLst/>
                        </a:rPr>
                        <a:t>Avgifter</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460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484</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462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296</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507</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330796036"/>
                  </a:ext>
                </a:extLst>
              </a:tr>
              <a:tr h="208992">
                <a:tc>
                  <a:txBody>
                    <a:bodyPr/>
                    <a:lstStyle/>
                    <a:p>
                      <a:pPr algn="l" fontAlgn="b"/>
                      <a:r>
                        <a:rPr lang="nb-NO" sz="800" u="none" strike="noStrike">
                          <a:effectLst/>
                        </a:rPr>
                        <a:t>el-avgift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179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178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202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279</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183</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756300430"/>
                  </a:ext>
                </a:extLst>
              </a:tr>
              <a:tr h="208992">
                <a:tc>
                  <a:txBody>
                    <a:bodyPr/>
                    <a:lstStyle/>
                    <a:p>
                      <a:pPr algn="l" fontAlgn="b"/>
                      <a:r>
                        <a:rPr lang="nb-NO" sz="800" u="none" strike="noStrike">
                          <a:effectLst/>
                        </a:rPr>
                        <a:t>ENOVA-avgift</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11</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12</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17</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11</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595245123"/>
                  </a:ext>
                </a:extLst>
              </a:tr>
              <a:tr h="208992">
                <a:tc>
                  <a:txBody>
                    <a:bodyPr/>
                    <a:lstStyle/>
                    <a:p>
                      <a:pPr algn="l" fontAlgn="b"/>
                      <a:r>
                        <a:rPr lang="nb-NO" sz="800" u="none" strike="noStrike">
                          <a:effectLst/>
                        </a:rPr>
                        <a:t>MVA</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270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294</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248</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0</a:t>
                      </a:r>
                      <a:endParaRPr lang="nb-NO" sz="800" b="0"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u="none" strike="noStrike">
                          <a:effectLst/>
                        </a:rPr>
                        <a:t>313</a:t>
                      </a:r>
                      <a:endParaRPr lang="nb-NO" sz="800" b="0"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3512851222"/>
                  </a:ext>
                </a:extLst>
              </a:tr>
              <a:tr h="208992">
                <a:tc>
                  <a:txBody>
                    <a:bodyPr/>
                    <a:lstStyle/>
                    <a:p>
                      <a:pPr algn="l" fontAlgn="b"/>
                      <a:r>
                        <a:rPr lang="nb-NO" sz="800" b="1" u="none" strike="noStrike">
                          <a:effectLst/>
                        </a:rPr>
                        <a:t>Strømstøtte</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-21</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-16</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394018948"/>
                  </a:ext>
                </a:extLst>
              </a:tr>
              <a:tr h="208992">
                <a:tc>
                  <a:txBody>
                    <a:bodyPr/>
                    <a:lstStyle/>
                    <a:p>
                      <a:pPr algn="l" fontAlgn="b"/>
                      <a:r>
                        <a:rPr lang="nb-NO" sz="800" b="1" u="none" strike="noStrike">
                          <a:effectLst/>
                        </a:rPr>
                        <a:t>Totalt</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1330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1450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1240</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1192</a:t>
                      </a:r>
                      <a:endParaRPr lang="nb-NO" sz="800" b="1" i="0" u="none" strike="noStrike">
                        <a:solidFill>
                          <a:srgbClr val="000000"/>
                        </a:solidFill>
                        <a:effectLst/>
                        <a:latin typeface="Calibri" panose="020F0502020204030204" pitchFamily="34" charset="0"/>
                      </a:endParaRPr>
                    </a:p>
                  </a:txBody>
                  <a:tcPr marL="7160" marR="7160" marT="7160" marB="0" anchor="b"/>
                </a:tc>
                <a:tc>
                  <a:txBody>
                    <a:bodyPr/>
                    <a:lstStyle/>
                    <a:p>
                      <a:pPr algn="r" fontAlgn="b"/>
                      <a:r>
                        <a:rPr lang="nb-NO" sz="800" b="1" u="none" strike="noStrike">
                          <a:effectLst/>
                        </a:rPr>
                        <a:t>1547</a:t>
                      </a:r>
                      <a:endParaRPr lang="nb-NO" sz="800" b="1" i="0" u="none" strike="noStrike">
                        <a:solidFill>
                          <a:srgbClr val="000000"/>
                        </a:solidFill>
                        <a:effectLst/>
                        <a:latin typeface="Calibri" panose="020F0502020204030204" pitchFamily="34" charset="0"/>
                      </a:endParaRPr>
                    </a:p>
                  </a:txBody>
                  <a:tcPr marL="7160" marR="7160" marT="7160" marB="0" anchor="b"/>
                </a:tc>
                <a:extLst>
                  <a:ext uri="{0D108BD9-81ED-4DB2-BD59-A6C34878D82A}">
                    <a16:rowId xmlns:a16="http://schemas.microsoft.com/office/drawing/2014/main" val="2271776026"/>
                  </a:ext>
                </a:extLst>
              </a:tr>
            </a:tbl>
          </a:graphicData>
        </a:graphic>
      </p:graphicFrame>
    </p:spTree>
    <p:extLst>
      <p:ext uri="{BB962C8B-B14F-4D97-AF65-F5344CB8AC3E}">
        <p14:creationId xmlns:p14="http://schemas.microsoft.com/office/powerpoint/2010/main" val="36254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156261-E1C9-2286-1892-F2CC3F37CA3E}"/>
              </a:ext>
            </a:extLst>
          </p:cNvPr>
          <p:cNvSpPr>
            <a:spLocks noGrp="1"/>
          </p:cNvSpPr>
          <p:nvPr>
            <p:ph type="title"/>
          </p:nvPr>
        </p:nvSpPr>
        <p:spPr/>
        <p:txBody>
          <a:bodyPr/>
          <a:lstStyle/>
          <a:p>
            <a:r>
              <a:rPr lang="nb-NO"/>
              <a:t>Vedlegg 2: Detaljerte sammenligninger</a:t>
            </a:r>
          </a:p>
        </p:txBody>
      </p:sp>
      <p:sp>
        <p:nvSpPr>
          <p:cNvPr id="4" name="Plassholder for dato 3">
            <a:extLst>
              <a:ext uri="{FF2B5EF4-FFF2-40B4-BE49-F238E27FC236}">
                <a16:creationId xmlns:a16="http://schemas.microsoft.com/office/drawing/2014/main" id="{C1C49259-E8DF-C4CD-6DCB-0BF59C94728C}"/>
              </a:ext>
            </a:extLst>
          </p:cNvPr>
          <p:cNvSpPr>
            <a:spLocks noGrp="1"/>
          </p:cNvSpPr>
          <p:nvPr>
            <p:ph type="dt" sz="half" idx="10"/>
          </p:nvPr>
        </p:nvSpPr>
        <p:spPr/>
        <p:txBody>
          <a:bodyPr/>
          <a:lstStyle/>
          <a:p>
            <a:r>
              <a:rPr lang="nb-NO"/>
              <a:t>Oslo, dd.mm.yyyy</a:t>
            </a:r>
          </a:p>
        </p:txBody>
      </p:sp>
      <p:sp>
        <p:nvSpPr>
          <p:cNvPr id="5" name="Plassholder for lysbildenummer 4">
            <a:extLst>
              <a:ext uri="{FF2B5EF4-FFF2-40B4-BE49-F238E27FC236}">
                <a16:creationId xmlns:a16="http://schemas.microsoft.com/office/drawing/2014/main" id="{4534897E-F465-C561-2DE7-E7BB40E3DCF0}"/>
              </a:ext>
            </a:extLst>
          </p:cNvPr>
          <p:cNvSpPr>
            <a:spLocks noGrp="1"/>
          </p:cNvSpPr>
          <p:nvPr>
            <p:ph type="sldNum" sz="quarter" idx="12"/>
          </p:nvPr>
        </p:nvSpPr>
        <p:spPr/>
        <p:txBody>
          <a:bodyPr/>
          <a:lstStyle/>
          <a:p>
            <a:fld id="{20EE8A8A-9F66-4500-8547-91D11C77B4B7}" type="slidenum">
              <a:rPr lang="nb-NO" smtClean="0"/>
              <a:pPr/>
              <a:t>8</a:t>
            </a:fld>
            <a:endParaRPr lang="nb-NO"/>
          </a:p>
        </p:txBody>
      </p:sp>
      <p:sp>
        <p:nvSpPr>
          <p:cNvPr id="11" name="TekstSylinder 10">
            <a:extLst>
              <a:ext uri="{FF2B5EF4-FFF2-40B4-BE49-F238E27FC236}">
                <a16:creationId xmlns:a16="http://schemas.microsoft.com/office/drawing/2014/main" id="{57A60D7B-702C-A706-64FD-CDEEDECD6266}"/>
              </a:ext>
            </a:extLst>
          </p:cNvPr>
          <p:cNvSpPr txBox="1"/>
          <p:nvPr/>
        </p:nvSpPr>
        <p:spPr>
          <a:xfrm>
            <a:off x="755121" y="4743107"/>
            <a:ext cx="8253046" cy="261610"/>
          </a:xfrm>
          <a:prstGeom prst="rect">
            <a:avLst/>
          </a:prstGeom>
          <a:noFill/>
        </p:spPr>
        <p:txBody>
          <a:bodyPr wrap="square" rtlCol="0">
            <a:spAutoFit/>
          </a:bodyPr>
          <a:lstStyle/>
          <a:p>
            <a:r>
              <a:rPr lang="nb-NO" sz="1100" i="1">
                <a:solidFill>
                  <a:schemeClr val="accent2">
                    <a:lumMod val="50000"/>
                  </a:schemeClr>
                </a:solidFill>
              </a:rPr>
              <a:t>Kun regningsposter som varierer fra måned til måned, tall er norske kroner der ikke annet er oppgitt</a:t>
            </a:r>
          </a:p>
        </p:txBody>
      </p:sp>
      <p:graphicFrame>
        <p:nvGraphicFramePr>
          <p:cNvPr id="7" name="Tabell 6">
            <a:extLst>
              <a:ext uri="{FF2B5EF4-FFF2-40B4-BE49-F238E27FC236}">
                <a16:creationId xmlns:a16="http://schemas.microsoft.com/office/drawing/2014/main" id="{2167B0A3-E04B-6EEB-F2D3-CABF3EC76256}"/>
              </a:ext>
            </a:extLst>
          </p:cNvPr>
          <p:cNvGraphicFramePr>
            <a:graphicFrameLocks noGrp="1"/>
          </p:cNvGraphicFramePr>
          <p:nvPr>
            <p:extLst>
              <p:ext uri="{D42A27DB-BD31-4B8C-83A1-F6EECF244321}">
                <p14:modId xmlns:p14="http://schemas.microsoft.com/office/powerpoint/2010/main" val="3658338795"/>
              </p:ext>
            </p:extLst>
          </p:nvPr>
        </p:nvGraphicFramePr>
        <p:xfrm>
          <a:off x="4524582" y="2394250"/>
          <a:ext cx="4483586" cy="2254949"/>
        </p:xfrm>
        <a:graphic>
          <a:graphicData uri="http://schemas.openxmlformats.org/drawingml/2006/table">
            <a:tbl>
              <a:tblPr>
                <a:tableStyleId>{125E5076-3810-47DD-B79F-674D7AD40C01}</a:tableStyleId>
              </a:tblPr>
              <a:tblGrid>
                <a:gridCol w="1251426">
                  <a:extLst>
                    <a:ext uri="{9D8B030D-6E8A-4147-A177-3AD203B41FA5}">
                      <a16:colId xmlns:a16="http://schemas.microsoft.com/office/drawing/2014/main" val="4170416569"/>
                    </a:ext>
                  </a:extLst>
                </a:gridCol>
                <a:gridCol w="646432">
                  <a:extLst>
                    <a:ext uri="{9D8B030D-6E8A-4147-A177-3AD203B41FA5}">
                      <a16:colId xmlns:a16="http://schemas.microsoft.com/office/drawing/2014/main" val="2557557149"/>
                    </a:ext>
                  </a:extLst>
                </a:gridCol>
                <a:gridCol w="646432">
                  <a:extLst>
                    <a:ext uri="{9D8B030D-6E8A-4147-A177-3AD203B41FA5}">
                      <a16:colId xmlns:a16="http://schemas.microsoft.com/office/drawing/2014/main" val="97922728"/>
                    </a:ext>
                  </a:extLst>
                </a:gridCol>
                <a:gridCol w="646432">
                  <a:extLst>
                    <a:ext uri="{9D8B030D-6E8A-4147-A177-3AD203B41FA5}">
                      <a16:colId xmlns:a16="http://schemas.microsoft.com/office/drawing/2014/main" val="3456947259"/>
                    </a:ext>
                  </a:extLst>
                </a:gridCol>
                <a:gridCol w="646432">
                  <a:extLst>
                    <a:ext uri="{9D8B030D-6E8A-4147-A177-3AD203B41FA5}">
                      <a16:colId xmlns:a16="http://schemas.microsoft.com/office/drawing/2014/main" val="154869391"/>
                    </a:ext>
                  </a:extLst>
                </a:gridCol>
                <a:gridCol w="646432">
                  <a:extLst>
                    <a:ext uri="{9D8B030D-6E8A-4147-A177-3AD203B41FA5}">
                      <a16:colId xmlns:a16="http://schemas.microsoft.com/office/drawing/2014/main" val="1828058421"/>
                    </a:ext>
                  </a:extLst>
                </a:gridCol>
              </a:tblGrid>
              <a:tr h="238768">
                <a:tc>
                  <a:txBody>
                    <a:bodyPr/>
                    <a:lstStyle/>
                    <a:p>
                      <a:pPr algn="l" fontAlgn="b"/>
                      <a:r>
                        <a:rPr lang="nb-NO" sz="1100" u="none" strike="noStrike">
                          <a:effectLst/>
                        </a:rPr>
                        <a:t>Oktober 2024</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NO1 </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u="none" strike="noStrike">
                          <a:effectLst/>
                        </a:rPr>
                        <a:t>NO5 </a:t>
                      </a:r>
                      <a:endParaRPr lang="nb-NO"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3983622"/>
                  </a:ext>
                </a:extLst>
              </a:tr>
              <a:tr h="238768">
                <a:tc>
                  <a:txBody>
                    <a:bodyPr/>
                    <a:lstStyle/>
                    <a:p>
                      <a:pPr algn="l" fontAlgn="b"/>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1090</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1085</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1227</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1698</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1111</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591373"/>
                  </a:ext>
                </a:extLst>
              </a:tr>
              <a:tr h="238768">
                <a:tc>
                  <a:txBody>
                    <a:bodyPr/>
                    <a:lstStyle/>
                    <a:p>
                      <a:pPr algn="l" fontAlgn="b"/>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532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630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293</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355</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540</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4914258"/>
                  </a:ext>
                </a:extLst>
              </a:tr>
              <a:tr h="238768">
                <a:tc>
                  <a:txBody>
                    <a:bodyPr/>
                    <a:lstStyle/>
                    <a:p>
                      <a:pPr algn="l" fontAlgn="b"/>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438</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536</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191</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230</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445</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6456931"/>
                  </a:ext>
                </a:extLst>
              </a:tr>
              <a:tr h="238768">
                <a:tc>
                  <a:txBody>
                    <a:bodyPr/>
                    <a:lstStyle/>
                    <a:p>
                      <a:pPr algn="l" fontAlgn="b"/>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359</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358</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487</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540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517</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8476064"/>
                  </a:ext>
                </a:extLst>
              </a:tr>
              <a:tr h="238768">
                <a:tc>
                  <a:txBody>
                    <a:bodyPr/>
                    <a:lstStyle/>
                    <a:p>
                      <a:pPr algn="l" fontAlgn="b"/>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112</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198</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221</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291</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208</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6511726"/>
                  </a:ext>
                </a:extLst>
              </a:tr>
              <a:tr h="238768">
                <a:tc>
                  <a:txBody>
                    <a:bodyPr/>
                    <a:lstStyle/>
                    <a:p>
                      <a:pPr algn="l" fontAlgn="b"/>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460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484</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462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296</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507</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1627715"/>
                  </a:ext>
                </a:extLst>
              </a:tr>
              <a:tr h="238768">
                <a:tc>
                  <a:txBody>
                    <a:bodyPr/>
                    <a:lstStyle/>
                    <a:p>
                      <a:pPr algn="l" fontAlgn="b"/>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-21</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-16</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5887171"/>
                  </a:ext>
                </a:extLst>
              </a:tr>
              <a:tr h="238768">
                <a:tc>
                  <a:txBody>
                    <a:bodyPr/>
                    <a:lstStyle/>
                    <a:p>
                      <a:pPr algn="l" fontAlgn="b"/>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1330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1450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1240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1192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1547</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7322823"/>
                  </a:ext>
                </a:extLst>
              </a:tr>
            </a:tbl>
          </a:graphicData>
        </a:graphic>
      </p:graphicFrame>
      <p:graphicFrame>
        <p:nvGraphicFramePr>
          <p:cNvPr id="8" name="Tabell 7">
            <a:extLst>
              <a:ext uri="{FF2B5EF4-FFF2-40B4-BE49-F238E27FC236}">
                <a16:creationId xmlns:a16="http://schemas.microsoft.com/office/drawing/2014/main" id="{D5A44DD5-88C0-DAC2-A38C-EFB596060BFB}"/>
              </a:ext>
            </a:extLst>
          </p:cNvPr>
          <p:cNvGraphicFramePr>
            <a:graphicFrameLocks noGrp="1"/>
          </p:cNvGraphicFramePr>
          <p:nvPr>
            <p:extLst>
              <p:ext uri="{D42A27DB-BD31-4B8C-83A1-F6EECF244321}">
                <p14:modId xmlns:p14="http://schemas.microsoft.com/office/powerpoint/2010/main" val="227040911"/>
              </p:ext>
            </p:extLst>
          </p:nvPr>
        </p:nvGraphicFramePr>
        <p:xfrm>
          <a:off x="4524581" y="246363"/>
          <a:ext cx="4483584" cy="2147886"/>
        </p:xfrm>
        <a:graphic>
          <a:graphicData uri="http://schemas.openxmlformats.org/drawingml/2006/table">
            <a:tbl>
              <a:tblPr>
                <a:tableStyleId>{327F97BB-C833-4FB7-BDE5-3F7075034690}</a:tableStyleId>
              </a:tblPr>
              <a:tblGrid>
                <a:gridCol w="1059355">
                  <a:extLst>
                    <a:ext uri="{9D8B030D-6E8A-4147-A177-3AD203B41FA5}">
                      <a16:colId xmlns:a16="http://schemas.microsoft.com/office/drawing/2014/main" val="3642735628"/>
                    </a:ext>
                  </a:extLst>
                </a:gridCol>
                <a:gridCol w="435173">
                  <a:extLst>
                    <a:ext uri="{9D8B030D-6E8A-4147-A177-3AD203B41FA5}">
                      <a16:colId xmlns:a16="http://schemas.microsoft.com/office/drawing/2014/main" val="2813916144"/>
                    </a:ext>
                  </a:extLst>
                </a:gridCol>
                <a:gridCol w="747264">
                  <a:extLst>
                    <a:ext uri="{9D8B030D-6E8A-4147-A177-3AD203B41FA5}">
                      <a16:colId xmlns:a16="http://schemas.microsoft.com/office/drawing/2014/main" val="855661772"/>
                    </a:ext>
                  </a:extLst>
                </a:gridCol>
                <a:gridCol w="747264">
                  <a:extLst>
                    <a:ext uri="{9D8B030D-6E8A-4147-A177-3AD203B41FA5}">
                      <a16:colId xmlns:a16="http://schemas.microsoft.com/office/drawing/2014/main" val="1454228736"/>
                    </a:ext>
                  </a:extLst>
                </a:gridCol>
                <a:gridCol w="747264">
                  <a:extLst>
                    <a:ext uri="{9D8B030D-6E8A-4147-A177-3AD203B41FA5}">
                      <a16:colId xmlns:a16="http://schemas.microsoft.com/office/drawing/2014/main" val="4139949987"/>
                    </a:ext>
                  </a:extLst>
                </a:gridCol>
                <a:gridCol w="747264">
                  <a:extLst>
                    <a:ext uri="{9D8B030D-6E8A-4147-A177-3AD203B41FA5}">
                      <a16:colId xmlns:a16="http://schemas.microsoft.com/office/drawing/2014/main" val="1491472931"/>
                    </a:ext>
                  </a:extLst>
                </a:gridCol>
              </a:tblGrid>
              <a:tr h="174483">
                <a:tc>
                  <a:txBody>
                    <a:bodyPr/>
                    <a:lstStyle/>
                    <a:p>
                      <a:pPr algn="l" fontAlgn="b"/>
                      <a:r>
                        <a:rPr lang="nb-NO" sz="1000" b="1" u="none" strike="noStrike">
                          <a:effectLst/>
                        </a:rPr>
                        <a:t>Oktober 2023</a:t>
                      </a:r>
                      <a:endParaRPr lang="nb-NO" sz="1000" b="1" i="0" u="none" strike="noStrike">
                        <a:solidFill>
                          <a:srgbClr val="FFFFFF"/>
                        </a:solidFill>
                        <a:effectLst/>
                        <a:latin typeface="Calibri" panose="020F0502020204030204" pitchFamily="34" charset="0"/>
                      </a:endParaRPr>
                    </a:p>
                  </a:txBody>
                  <a:tcPr marL="8724" marR="8724" marT="8724" marB="0" anchor="b"/>
                </a:tc>
                <a:tc>
                  <a:txBody>
                    <a:bodyPr/>
                    <a:lstStyle/>
                    <a:p>
                      <a:pPr algn="l" fontAlgn="b"/>
                      <a:r>
                        <a:rPr lang="nb-NO" sz="1000" b="1" u="none" strike="noStrike">
                          <a:effectLst/>
                        </a:rPr>
                        <a:t>NO1</a:t>
                      </a:r>
                      <a:endParaRPr lang="nb-NO" sz="1000" b="1" i="0" u="none" strike="noStrike">
                        <a:solidFill>
                          <a:srgbClr val="FFFFFF"/>
                        </a:solidFill>
                        <a:effectLst/>
                        <a:latin typeface="Calibri" panose="020F0502020204030204" pitchFamily="34" charset="0"/>
                      </a:endParaRPr>
                    </a:p>
                  </a:txBody>
                  <a:tcPr marL="8724" marR="8724" marT="8724" marB="0" anchor="b"/>
                </a:tc>
                <a:tc>
                  <a:txBody>
                    <a:bodyPr/>
                    <a:lstStyle/>
                    <a:p>
                      <a:pPr algn="l" fontAlgn="b"/>
                      <a:r>
                        <a:rPr lang="nb-NO" sz="1000" b="1" u="none" strike="noStrike">
                          <a:effectLst/>
                        </a:rPr>
                        <a:t>NO2 </a:t>
                      </a:r>
                      <a:endParaRPr lang="nb-NO" sz="1000" b="1" i="0" u="none" strike="noStrike">
                        <a:solidFill>
                          <a:srgbClr val="FFFFFF"/>
                        </a:solidFill>
                        <a:effectLst/>
                        <a:latin typeface="Calibri" panose="020F0502020204030204" pitchFamily="34" charset="0"/>
                      </a:endParaRPr>
                    </a:p>
                  </a:txBody>
                  <a:tcPr marL="8724" marR="8724" marT="8724" marB="0" anchor="b"/>
                </a:tc>
                <a:tc>
                  <a:txBody>
                    <a:bodyPr/>
                    <a:lstStyle/>
                    <a:p>
                      <a:pPr algn="l" fontAlgn="b"/>
                      <a:r>
                        <a:rPr lang="nb-NO" sz="1000" b="1" u="none" strike="noStrike">
                          <a:effectLst/>
                        </a:rPr>
                        <a:t>NO3 </a:t>
                      </a:r>
                      <a:endParaRPr lang="nb-NO" sz="1000" b="1" i="0" u="none" strike="noStrike">
                        <a:solidFill>
                          <a:srgbClr val="FFFFFF"/>
                        </a:solidFill>
                        <a:effectLst/>
                        <a:latin typeface="Calibri" panose="020F0502020204030204" pitchFamily="34" charset="0"/>
                      </a:endParaRPr>
                    </a:p>
                  </a:txBody>
                  <a:tcPr marL="8724" marR="8724" marT="8724" marB="0" anchor="b"/>
                </a:tc>
                <a:tc>
                  <a:txBody>
                    <a:bodyPr/>
                    <a:lstStyle/>
                    <a:p>
                      <a:pPr algn="l" fontAlgn="b"/>
                      <a:r>
                        <a:rPr lang="nb-NO" sz="1000" b="1" u="none" strike="noStrike">
                          <a:effectLst/>
                        </a:rPr>
                        <a:t>NO4 </a:t>
                      </a:r>
                      <a:endParaRPr lang="nb-NO" sz="1000" b="1" i="0" u="none" strike="noStrike">
                        <a:solidFill>
                          <a:srgbClr val="FFFFFF"/>
                        </a:solidFill>
                        <a:effectLst/>
                        <a:latin typeface="Calibri" panose="020F0502020204030204" pitchFamily="34" charset="0"/>
                      </a:endParaRPr>
                    </a:p>
                  </a:txBody>
                  <a:tcPr marL="8724" marR="8724" marT="8724" marB="0" anchor="b"/>
                </a:tc>
                <a:tc>
                  <a:txBody>
                    <a:bodyPr/>
                    <a:lstStyle/>
                    <a:p>
                      <a:pPr algn="l" fontAlgn="b"/>
                      <a:r>
                        <a:rPr lang="nb-NO" sz="1000" b="1" u="none" strike="noStrike">
                          <a:effectLst/>
                        </a:rPr>
                        <a:t>NO5</a:t>
                      </a:r>
                      <a:endParaRPr lang="nb-NO" sz="1000" b="1" i="0" u="none" strike="noStrike">
                        <a:solidFill>
                          <a:srgbClr val="FFFFFF"/>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192076827"/>
                  </a:ext>
                </a:extLst>
              </a:tr>
              <a:tr h="469360">
                <a:tc>
                  <a:txBody>
                    <a:bodyPr/>
                    <a:lstStyle/>
                    <a:p>
                      <a:pPr algn="l" fontAlgn="b"/>
                      <a:r>
                        <a:rPr lang="nb-NO" sz="1000" u="none" strike="noStrike">
                          <a:effectLst/>
                        </a:rPr>
                        <a:t>Gjennomsnittlig forbruk (KWh)</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1196</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1180</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1360</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1894</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1200</a:t>
                      </a:r>
                      <a:endParaRPr lang="nb-NO" sz="1000" b="0"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206964153"/>
                  </a:ext>
                </a:extLst>
              </a:tr>
              <a:tr h="315814">
                <a:tc>
                  <a:txBody>
                    <a:bodyPr/>
                    <a:lstStyle/>
                    <a:p>
                      <a:pPr algn="l" fontAlgn="b"/>
                      <a:r>
                        <a:rPr lang="nb-NO" sz="1000" b="1" u="none" strike="noStrike">
                          <a:effectLst/>
                        </a:rPr>
                        <a:t>Strømregning</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625</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704</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334</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446</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621</a:t>
                      </a:r>
                      <a:endParaRPr lang="nb-NO" sz="1000" b="1"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316419871"/>
                  </a:ext>
                </a:extLst>
              </a:tr>
              <a:tr h="174483">
                <a:tc>
                  <a:txBody>
                    <a:bodyPr/>
                    <a:lstStyle/>
                    <a:p>
                      <a:pPr algn="l" fontAlgn="b"/>
                      <a:r>
                        <a:rPr lang="nb-NO" sz="1000" u="none" strike="noStrike">
                          <a:effectLst/>
                        </a:rPr>
                        <a:t>Spotpris</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525</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605</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226</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311</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521</a:t>
                      </a:r>
                      <a:endParaRPr lang="nb-NO" sz="1000" b="0"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267808647"/>
                  </a:ext>
                </a:extLst>
              </a:tr>
              <a:tr h="174483">
                <a:tc>
                  <a:txBody>
                    <a:bodyPr/>
                    <a:lstStyle/>
                    <a:p>
                      <a:pPr algn="l" fontAlgn="b"/>
                      <a:r>
                        <a:rPr lang="nb-NO" sz="1000" b="1" u="none" strike="noStrike">
                          <a:effectLst/>
                        </a:rPr>
                        <a:t>Nettleie</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299</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400</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374</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466</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399</a:t>
                      </a:r>
                      <a:endParaRPr lang="nb-NO" sz="1000" b="1"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358312119"/>
                  </a:ext>
                </a:extLst>
              </a:tr>
              <a:tr h="315814">
                <a:tc>
                  <a:txBody>
                    <a:bodyPr/>
                    <a:lstStyle/>
                    <a:p>
                      <a:pPr algn="l" fontAlgn="b"/>
                      <a:r>
                        <a:rPr lang="nb-NO" sz="1000" u="none" strike="noStrike">
                          <a:effectLst/>
                        </a:rPr>
                        <a:t>Kapasitetsledd</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96</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167</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163</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224</a:t>
                      </a:r>
                      <a:endParaRPr lang="nb-NO" sz="1000" b="0"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u="none" strike="noStrike">
                          <a:effectLst/>
                        </a:rPr>
                        <a:t>100</a:t>
                      </a:r>
                      <a:endParaRPr lang="nb-NO" sz="1000" b="0"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971467576"/>
                  </a:ext>
                </a:extLst>
              </a:tr>
              <a:tr h="174483">
                <a:tc>
                  <a:txBody>
                    <a:bodyPr/>
                    <a:lstStyle/>
                    <a:p>
                      <a:pPr algn="l" fontAlgn="b"/>
                      <a:r>
                        <a:rPr lang="nb-NO" sz="1000" b="1" u="none" strike="noStrike">
                          <a:effectLst/>
                        </a:rPr>
                        <a:t>Avgifter</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483</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524</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463</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319</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508</a:t>
                      </a:r>
                      <a:endParaRPr lang="nb-NO" sz="1000" b="1"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2520902121"/>
                  </a:ext>
                </a:extLst>
              </a:tr>
              <a:tr h="174483">
                <a:tc>
                  <a:txBody>
                    <a:bodyPr/>
                    <a:lstStyle/>
                    <a:p>
                      <a:pPr algn="l" fontAlgn="b"/>
                      <a:r>
                        <a:rPr lang="nb-NO" sz="1000" b="1" u="none" strike="noStrike">
                          <a:effectLst/>
                        </a:rPr>
                        <a:t>Strømstøtte</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-84</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-84</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-8</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-9</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-78</a:t>
                      </a:r>
                      <a:endParaRPr lang="nb-NO" sz="1000" b="1"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2422325252"/>
                  </a:ext>
                </a:extLst>
              </a:tr>
              <a:tr h="174483">
                <a:tc>
                  <a:txBody>
                    <a:bodyPr/>
                    <a:lstStyle/>
                    <a:p>
                      <a:pPr algn="l" fontAlgn="b"/>
                      <a:r>
                        <a:rPr lang="nb-NO" sz="1000" b="1" u="none" strike="noStrike">
                          <a:effectLst/>
                        </a:rPr>
                        <a:t>Totalt</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1322</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1545</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1163</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1221</a:t>
                      </a:r>
                      <a:endParaRPr lang="nb-NO" sz="1000" b="1" i="0" u="none" strike="noStrike">
                        <a:solidFill>
                          <a:srgbClr val="000000"/>
                        </a:solidFill>
                        <a:effectLst/>
                        <a:latin typeface="Calibri" panose="020F0502020204030204" pitchFamily="34" charset="0"/>
                      </a:endParaRPr>
                    </a:p>
                  </a:txBody>
                  <a:tcPr marL="8724" marR="8724" marT="8724" marB="0" anchor="b"/>
                </a:tc>
                <a:tc>
                  <a:txBody>
                    <a:bodyPr/>
                    <a:lstStyle/>
                    <a:p>
                      <a:pPr algn="r" fontAlgn="b"/>
                      <a:r>
                        <a:rPr lang="nb-NO" sz="1000" b="1" u="none" strike="noStrike">
                          <a:effectLst/>
                        </a:rPr>
                        <a:t>1451</a:t>
                      </a:r>
                      <a:endParaRPr lang="nb-NO" sz="1000" b="1" i="0" u="none" strike="noStrike">
                        <a:solidFill>
                          <a:srgbClr val="000000"/>
                        </a:solidFill>
                        <a:effectLst/>
                        <a:latin typeface="Calibri" panose="020F0502020204030204" pitchFamily="34" charset="0"/>
                      </a:endParaRPr>
                    </a:p>
                  </a:txBody>
                  <a:tcPr marL="8724" marR="8724" marT="8724" marB="0" anchor="b"/>
                </a:tc>
                <a:extLst>
                  <a:ext uri="{0D108BD9-81ED-4DB2-BD59-A6C34878D82A}">
                    <a16:rowId xmlns:a16="http://schemas.microsoft.com/office/drawing/2014/main" val="1832191810"/>
                  </a:ext>
                </a:extLst>
              </a:tr>
            </a:tbl>
          </a:graphicData>
        </a:graphic>
      </p:graphicFrame>
      <p:graphicFrame>
        <p:nvGraphicFramePr>
          <p:cNvPr id="12" name="Tabell 11">
            <a:extLst>
              <a:ext uri="{FF2B5EF4-FFF2-40B4-BE49-F238E27FC236}">
                <a16:creationId xmlns:a16="http://schemas.microsoft.com/office/drawing/2014/main" id="{C569782E-D698-0457-C29C-4328AD04224F}"/>
              </a:ext>
            </a:extLst>
          </p:cNvPr>
          <p:cNvGraphicFramePr>
            <a:graphicFrameLocks noGrp="1"/>
          </p:cNvGraphicFramePr>
          <p:nvPr>
            <p:extLst>
              <p:ext uri="{D42A27DB-BD31-4B8C-83A1-F6EECF244321}">
                <p14:modId xmlns:p14="http://schemas.microsoft.com/office/powerpoint/2010/main" val="1699561981"/>
              </p:ext>
            </p:extLst>
          </p:nvPr>
        </p:nvGraphicFramePr>
        <p:xfrm>
          <a:off x="135832" y="2394251"/>
          <a:ext cx="4388748" cy="2264221"/>
        </p:xfrm>
        <a:graphic>
          <a:graphicData uri="http://schemas.openxmlformats.org/drawingml/2006/table">
            <a:tbl>
              <a:tblPr>
                <a:tableStyleId>{8FD4443E-F989-4FC4-A0C8-D5A2AF1F390B}</a:tableStyleId>
              </a:tblPr>
              <a:tblGrid>
                <a:gridCol w="1202723">
                  <a:extLst>
                    <a:ext uri="{9D8B030D-6E8A-4147-A177-3AD203B41FA5}">
                      <a16:colId xmlns:a16="http://schemas.microsoft.com/office/drawing/2014/main" val="1939725489"/>
                    </a:ext>
                  </a:extLst>
                </a:gridCol>
                <a:gridCol w="637205">
                  <a:extLst>
                    <a:ext uri="{9D8B030D-6E8A-4147-A177-3AD203B41FA5}">
                      <a16:colId xmlns:a16="http://schemas.microsoft.com/office/drawing/2014/main" val="3630058106"/>
                    </a:ext>
                  </a:extLst>
                </a:gridCol>
                <a:gridCol w="637205">
                  <a:extLst>
                    <a:ext uri="{9D8B030D-6E8A-4147-A177-3AD203B41FA5}">
                      <a16:colId xmlns:a16="http://schemas.microsoft.com/office/drawing/2014/main" val="2899080384"/>
                    </a:ext>
                  </a:extLst>
                </a:gridCol>
                <a:gridCol w="637205">
                  <a:extLst>
                    <a:ext uri="{9D8B030D-6E8A-4147-A177-3AD203B41FA5}">
                      <a16:colId xmlns:a16="http://schemas.microsoft.com/office/drawing/2014/main" val="3022853671"/>
                    </a:ext>
                  </a:extLst>
                </a:gridCol>
                <a:gridCol w="637205">
                  <a:extLst>
                    <a:ext uri="{9D8B030D-6E8A-4147-A177-3AD203B41FA5}">
                      <a16:colId xmlns:a16="http://schemas.microsoft.com/office/drawing/2014/main" val="675556740"/>
                    </a:ext>
                  </a:extLst>
                </a:gridCol>
                <a:gridCol w="637205">
                  <a:extLst>
                    <a:ext uri="{9D8B030D-6E8A-4147-A177-3AD203B41FA5}">
                      <a16:colId xmlns:a16="http://schemas.microsoft.com/office/drawing/2014/main" val="3439291710"/>
                    </a:ext>
                  </a:extLst>
                </a:gridCol>
              </a:tblGrid>
              <a:tr h="227725">
                <a:tc>
                  <a:txBody>
                    <a:bodyPr/>
                    <a:lstStyle/>
                    <a:p>
                      <a:pPr algn="l" fontAlgn="b"/>
                      <a:r>
                        <a:rPr lang="nb-NO" sz="1100" b="1" u="none" strike="noStrike">
                          <a:effectLst/>
                        </a:rPr>
                        <a:t>September 2024</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b="1" u="none" strike="noStrike">
                          <a:effectLst/>
                        </a:rPr>
                        <a:t>NO1</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b="1" u="none" strike="noStrike">
                          <a:effectLst/>
                        </a:rPr>
                        <a:t>NO2</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b="1" u="none" strike="noStrike">
                          <a:effectLst/>
                        </a:rPr>
                        <a:t>NO3</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b="1" u="none" strike="noStrike">
                          <a:effectLst/>
                        </a:rPr>
                        <a:t>NO4</a:t>
                      </a:r>
                      <a:endParaRPr lang="nb-NO" sz="11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nb-NO" sz="1100" b="1" u="none" strike="noStrike">
                          <a:effectLst/>
                        </a:rPr>
                        <a:t>NO5</a:t>
                      </a:r>
                      <a:endParaRPr lang="nb-NO" sz="11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2499741"/>
                  </a:ext>
                </a:extLst>
              </a:tr>
              <a:tr h="442421">
                <a:tc>
                  <a:txBody>
                    <a:bodyPr/>
                    <a:lstStyle/>
                    <a:p>
                      <a:pPr algn="l" fontAlgn="b"/>
                      <a:r>
                        <a:rPr lang="nb-NO" sz="1100" u="none" strike="noStrike">
                          <a:effectLst/>
                        </a:rPr>
                        <a:t>Gjennomsnittlig forbruk (KWh)</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785</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805</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919</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1184</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848</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1166433"/>
                  </a:ext>
                </a:extLst>
              </a:tr>
              <a:tr h="227725">
                <a:tc>
                  <a:txBody>
                    <a:bodyPr/>
                    <a:lstStyle/>
                    <a:p>
                      <a:pPr algn="l" fontAlgn="b"/>
                      <a:r>
                        <a:rPr lang="nb-NO" sz="1100" b="1" u="none" strike="noStrike">
                          <a:effectLst/>
                        </a:rPr>
                        <a:t>Strømregning</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252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439</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229</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286</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244</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0234337"/>
                  </a:ext>
                </a:extLst>
              </a:tr>
              <a:tr h="227725">
                <a:tc>
                  <a:txBody>
                    <a:bodyPr/>
                    <a:lstStyle/>
                    <a:p>
                      <a:pPr algn="l" fontAlgn="b"/>
                      <a:r>
                        <a:rPr lang="nb-NO" sz="1100" u="none" strike="noStrike">
                          <a:effectLst/>
                        </a:rPr>
                        <a:t>Spotpris</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173</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359</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143</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187</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162</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6507833"/>
                  </a:ext>
                </a:extLst>
              </a:tr>
              <a:tr h="227725">
                <a:tc>
                  <a:txBody>
                    <a:bodyPr/>
                    <a:lstStyle/>
                    <a:p>
                      <a:pPr algn="l" fontAlgn="b"/>
                      <a:r>
                        <a:rPr lang="nb-NO" sz="1100" b="1" u="none" strike="noStrike">
                          <a:effectLst/>
                        </a:rPr>
                        <a:t>Nettleie</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248</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356</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392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465</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311</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1109832"/>
                  </a:ext>
                </a:extLst>
              </a:tr>
              <a:tr h="227725">
                <a:tc>
                  <a:txBody>
                    <a:bodyPr/>
                    <a:lstStyle/>
                    <a:p>
                      <a:pPr algn="l" fontAlgn="b"/>
                      <a:r>
                        <a:rPr lang="nb-NO" sz="1100" u="none" strike="noStrike">
                          <a:effectLst/>
                        </a:rPr>
                        <a:t>Kapasitetsledd</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96</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183</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211</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291</a:t>
                      </a:r>
                      <a:endParaRPr lang="nb-NO"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u="none" strike="noStrike">
                          <a:effectLst/>
                        </a:rPr>
                        <a:t>100</a:t>
                      </a:r>
                      <a:endParaRPr lang="nb-NO"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6436131"/>
                  </a:ext>
                </a:extLst>
              </a:tr>
              <a:tr h="227725">
                <a:tc>
                  <a:txBody>
                    <a:bodyPr/>
                    <a:lstStyle/>
                    <a:p>
                      <a:pPr algn="l" fontAlgn="b"/>
                      <a:r>
                        <a:rPr lang="nb-NO" sz="1100" b="1" u="none" strike="noStrike">
                          <a:effectLst/>
                        </a:rPr>
                        <a:t>Avgifter</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296</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374</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356</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207</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323</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8492181"/>
                  </a:ext>
                </a:extLst>
              </a:tr>
              <a:tr h="227725">
                <a:tc>
                  <a:txBody>
                    <a:bodyPr/>
                    <a:lstStyle/>
                    <a:p>
                      <a:pPr algn="l" fontAlgn="b"/>
                      <a:r>
                        <a:rPr lang="nb-NO" sz="1100" b="1" u="none" strike="noStrike">
                          <a:effectLst/>
                        </a:rPr>
                        <a:t>Strømstøtte</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-2</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-3</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0</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9308893"/>
                  </a:ext>
                </a:extLst>
              </a:tr>
              <a:tr h="227725">
                <a:tc>
                  <a:txBody>
                    <a:bodyPr/>
                    <a:lstStyle/>
                    <a:p>
                      <a:pPr algn="l" fontAlgn="b"/>
                      <a:r>
                        <a:rPr lang="nb-NO" sz="1100" b="1" u="none" strike="noStrike">
                          <a:effectLst/>
                        </a:rPr>
                        <a:t>Totalt</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794</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1167</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977</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958</a:t>
                      </a:r>
                      <a:endParaRPr lang="nb-NO"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b-NO" sz="1100" b="1" u="none" strike="noStrike">
                          <a:effectLst/>
                        </a:rPr>
                        <a:t>878</a:t>
                      </a:r>
                      <a:endParaRPr lang="nb-NO"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984627"/>
                  </a:ext>
                </a:extLst>
              </a:tr>
            </a:tbl>
          </a:graphicData>
        </a:graphic>
      </p:graphicFrame>
    </p:spTree>
    <p:extLst>
      <p:ext uri="{BB962C8B-B14F-4D97-AF65-F5344CB8AC3E}">
        <p14:creationId xmlns:p14="http://schemas.microsoft.com/office/powerpoint/2010/main" val="416978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8E601A1A-2629-9E12-9DFE-9BDAC856ED65}"/>
              </a:ext>
            </a:extLst>
          </p:cNvPr>
          <p:cNvGraphicFramePr>
            <a:graphicFrameLocks noChangeAspect="1"/>
          </p:cNvGraphicFramePr>
          <p:nvPr>
            <p:custDataLst>
              <p:tags r:id="rId1"/>
            </p:custDataLst>
            <p:extLst>
              <p:ext uri="{D42A27DB-BD31-4B8C-83A1-F6EECF244321}">
                <p14:modId xmlns:p14="http://schemas.microsoft.com/office/powerpoint/2010/main" val="870887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11" progId="TCLayout.ActiveDocument.1">
                  <p:embed/>
                </p:oleObj>
              </mc:Choice>
              <mc:Fallback>
                <p:oleObj name="think-cell Slide" r:id="rId3" imgW="411" imgH="411" progId="TCLayout.ActiveDocument.1">
                  <p:embed/>
                  <p:pic>
                    <p:nvPicPr>
                      <p:cNvPr id="9" name="think-cell data - do not delete" hidden="1">
                        <a:extLst>
                          <a:ext uri="{FF2B5EF4-FFF2-40B4-BE49-F238E27FC236}">
                            <a16:creationId xmlns:a16="http://schemas.microsoft.com/office/drawing/2014/main" id="{8E601A1A-2629-9E12-9DFE-9BDAC856ED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lassholder for dato 1">
            <a:extLst>
              <a:ext uri="{FF2B5EF4-FFF2-40B4-BE49-F238E27FC236}">
                <a16:creationId xmlns:a16="http://schemas.microsoft.com/office/drawing/2014/main" id="{453928CA-7646-A487-8996-CE97A6275D40}"/>
              </a:ext>
            </a:extLst>
          </p:cNvPr>
          <p:cNvSpPr>
            <a:spLocks noGrp="1"/>
          </p:cNvSpPr>
          <p:nvPr>
            <p:ph type="dt" sz="half" idx="10"/>
          </p:nvPr>
        </p:nvSpPr>
        <p:spPr/>
        <p:txBody>
          <a:bodyPr/>
          <a:lstStyle/>
          <a:p>
            <a:r>
              <a:rPr lang="nb-NO"/>
              <a:t>Oslo, dd.mm.yyyy</a:t>
            </a:r>
          </a:p>
        </p:txBody>
      </p:sp>
      <p:sp>
        <p:nvSpPr>
          <p:cNvPr id="3" name="Plassholder for lysbildenummer 2">
            <a:extLst>
              <a:ext uri="{FF2B5EF4-FFF2-40B4-BE49-F238E27FC236}">
                <a16:creationId xmlns:a16="http://schemas.microsoft.com/office/drawing/2014/main" id="{81775C7B-262E-DE67-74E1-4F51072BE205}"/>
              </a:ext>
            </a:extLst>
          </p:cNvPr>
          <p:cNvSpPr>
            <a:spLocks noGrp="1"/>
          </p:cNvSpPr>
          <p:nvPr>
            <p:ph type="sldNum" sz="quarter" idx="12"/>
          </p:nvPr>
        </p:nvSpPr>
        <p:spPr/>
        <p:txBody>
          <a:bodyPr/>
          <a:lstStyle/>
          <a:p>
            <a:fld id="{20EE8A8A-9F66-4500-8547-91D11C77B4B7}" type="slidenum">
              <a:rPr lang="nb-NO" smtClean="0"/>
              <a:pPr/>
              <a:t>9</a:t>
            </a:fld>
            <a:endParaRPr lang="nb-NO"/>
          </a:p>
        </p:txBody>
      </p:sp>
      <p:pic>
        <p:nvPicPr>
          <p:cNvPr id="15" name="Picture 5">
            <a:extLst>
              <a:ext uri="{FF2B5EF4-FFF2-40B4-BE49-F238E27FC236}">
                <a16:creationId xmlns:a16="http://schemas.microsoft.com/office/drawing/2014/main" id="{E74EA589-72EA-AA47-0E44-BCAE8A4D908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14656" y="565791"/>
            <a:ext cx="5453741" cy="4090305"/>
          </a:xfrm>
          <a:prstGeom prst="rect">
            <a:avLst/>
          </a:prstGeom>
        </p:spPr>
      </p:pic>
      <p:sp>
        <p:nvSpPr>
          <p:cNvPr id="16" name="Tittel 1">
            <a:extLst>
              <a:ext uri="{FF2B5EF4-FFF2-40B4-BE49-F238E27FC236}">
                <a16:creationId xmlns:a16="http://schemas.microsoft.com/office/drawing/2014/main" id="{05F1EE16-5CB9-787E-C19C-5D8FCB48A64F}"/>
              </a:ext>
            </a:extLst>
          </p:cNvPr>
          <p:cNvSpPr>
            <a:spLocks noGrp="1"/>
          </p:cNvSpPr>
          <p:nvPr>
            <p:ph type="title"/>
          </p:nvPr>
        </p:nvSpPr>
        <p:spPr>
          <a:xfrm>
            <a:off x="2277955" y="233392"/>
            <a:ext cx="5359586" cy="664797"/>
          </a:xfrm>
        </p:spPr>
        <p:txBody>
          <a:bodyPr vert="horz"/>
          <a:lstStyle/>
          <a:p>
            <a:r>
              <a:rPr lang="nb-NO">
                <a:solidFill>
                  <a:schemeClr val="accent5">
                    <a:lumMod val="75000"/>
                  </a:schemeClr>
                </a:solidFill>
                <a:cs typeface="Arial"/>
              </a:rPr>
              <a:t>Vedlegg 3: Utvikling over tid</a:t>
            </a:r>
            <a:endParaRPr lang="nb-NO">
              <a:solidFill>
                <a:schemeClr val="accent5">
                  <a:lumMod val="75000"/>
                </a:schemeClr>
              </a:solidFill>
            </a:endParaRPr>
          </a:p>
        </p:txBody>
      </p:sp>
    </p:spTree>
    <p:extLst>
      <p:ext uri="{BB962C8B-B14F-4D97-AF65-F5344CB8AC3E}">
        <p14:creationId xmlns:p14="http://schemas.microsoft.com/office/powerpoint/2010/main" val="3048309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8C00FC"/>
      </a:dk2>
      <a:lt2>
        <a:srgbClr val="E7E6E6"/>
      </a:lt2>
      <a:accent1>
        <a:srgbClr val="440185"/>
      </a:accent1>
      <a:accent2>
        <a:srgbClr val="E7CCFF"/>
      </a:accent2>
      <a:accent3>
        <a:srgbClr val="00583C"/>
      </a:accent3>
      <a:accent4>
        <a:srgbClr val="4BF0C5"/>
      </a:accent4>
      <a:accent5>
        <a:srgbClr val="8C00FC"/>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nybar norge.potx" id="{CF955149-A45B-49C3-8711-FB8A3A82D5DB}" vid="{7748E326-CEB4-4244-8570-03EBA8BF589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682D32-1B9D-400A-8463-203F70C35850}">
  <we:reference id="7606cf59-4db8-48a8-b0a0-8d865e20ba2f" version="2.0.0.0" store="\\JØRGEN-JOBB\Users\JørgenBye\Drammen kommune" storeType="Filesystem"/>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9BDB9F1F1BFE459CB1AB1E20AAA9DB" ma:contentTypeVersion="24" ma:contentTypeDescription="Create a new document." ma:contentTypeScope="" ma:versionID="69b2b7d33f6fe8682b1b41d28fba9b8c">
  <xsd:schema xmlns:xsd="http://www.w3.org/2001/XMLSchema" xmlns:xs="http://www.w3.org/2001/XMLSchema" xmlns:p="http://schemas.microsoft.com/office/2006/metadata/properties" xmlns:ns2="0f13f7a7-5a1c-4b07-a3f7-2a8c474a6703" xmlns:ns3="0f22a05a-b5e2-4bd8-b764-0ad6c193d339" xmlns:ns4="749ab8b6-ff35-4a4f-9f18-9cef83ce6420" targetNamespace="http://schemas.microsoft.com/office/2006/metadata/properties" ma:root="true" ma:fieldsID="af0812f9563710aa50e4a5bad36ec487" ns2:_="" ns3:_="" ns4:_="">
    <xsd:import namespace="0f13f7a7-5a1c-4b07-a3f7-2a8c474a6703"/>
    <xsd:import namespace="0f22a05a-b5e2-4bd8-b764-0ad6c193d339"/>
    <xsd:import namespace="749ab8b6-ff35-4a4f-9f18-9cef83ce6420"/>
    <xsd:element name="properties">
      <xsd:complexType>
        <xsd:sequence>
          <xsd:element name="documentManagement">
            <xsd:complexType>
              <xsd:all>
                <xsd:element ref="ns2:Dokumentdato" minOccurs="0"/>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Saksbehandler" minOccurs="0"/>
                <xsd:element ref="ns2:Mottaker" minOccurs="0"/>
                <xsd:element ref="ns2:Avsender" minOccurs="0"/>
                <xsd:element ref="ns2:_Flow_SignoffStatus" minOccurs="0"/>
                <xsd:element ref="ns2:Status" minOccurs="0"/>
                <xsd:element ref="ns2:MediaServiceObjectDetectorVersions" minOccurs="0"/>
                <xsd:element ref="ns2:Produk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3f7a7-5a1c-4b07-a3f7-2a8c474a6703" elementFormDefault="qualified">
    <xsd:import namespace="http://schemas.microsoft.com/office/2006/documentManagement/types"/>
    <xsd:import namespace="http://schemas.microsoft.com/office/infopath/2007/PartnerControls"/>
    <xsd:element name="Dokumentdato" ma:index="8" nillable="true" ma:displayName="Dokumentdato" ma:format="DateOnly" ma:internalName="Dokumentdato">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19b49b-2cc3-444e-b755-8692f4554da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Saksbehandler" ma:index="22" nillable="true" ma:displayName="Saksbehandler" ma:format="Dropdown" ma:list="UserInfo" ma:SharePointGroup="0" ma:internalName="Saksbehandl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taker" ma:index="23" nillable="true" ma:displayName="Mottaker" ma:format="Dropdown" ma:indexed="true" ma:internalName="Mottaker">
      <xsd:simpleType>
        <xsd:restriction base="dms:Text">
          <xsd:maxLength value="255"/>
        </xsd:restriction>
      </xsd:simpleType>
    </xsd:element>
    <xsd:element name="Avsender" ma:index="24" nillable="true" ma:displayName="Avsender" ma:format="Dropdown" ma:internalName="Avsender">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Status" ma:index="26" nillable="true" ma:displayName="Status" ma:format="Dropdown" ma:internalName="Status">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Produkt" ma:index="28" nillable="true" ma:displayName="Produkt" ma:format="Dropdown" ma:internalName="Produkt">
      <xsd:simpleType>
        <xsd:restriction base="dms:Text">
          <xsd:maxLength value="255"/>
        </xsd:restrictio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22a05a-b5e2-4bd8-b764-0ad6c193d33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8b6-ff35-4a4f-9f18-9cef83ce64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03620c-fac2-4011-801c-19735e004c3b}" ma:internalName="TaxCatchAll" ma:showField="CatchAllData" ma:web="0f22a05a-b5e2-4bd8-b764-0ad6c193d3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119b49b-2cc3-444e-b755-8692f4554da6"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SharedWithUsers xmlns="0f22a05a-b5e2-4bd8-b764-0ad6c193d339">
      <UserInfo>
        <DisplayName>Bård Standal</DisplayName>
        <AccountId>107</AccountId>
        <AccountType/>
      </UserInfo>
      <UserInfo>
        <DisplayName>Martin Ødegaard</DisplayName>
        <AccountId>93</AccountId>
        <AccountType/>
      </UserInfo>
      <UserInfo>
        <DisplayName>Aslak Øverås</DisplayName>
        <AccountId>29</AccountId>
        <AccountType/>
      </UserInfo>
      <UserInfo>
        <DisplayName>Sindre Sættem</DisplayName>
        <AccountId>54</AccountId>
        <AccountType/>
      </UserInfo>
      <UserInfo>
        <DisplayName>Camilla Vedeler</DisplayName>
        <AccountId>301</AccountId>
        <AccountType/>
      </UserInfo>
      <UserInfo>
        <DisplayName>Thor Egil Braadland</DisplayName>
        <AccountId>1058</AccountId>
        <AccountType/>
      </UserInfo>
      <UserInfo>
        <DisplayName>Iselin Ekeli Rønningsbakk</DisplayName>
        <AccountId>159</AccountId>
        <AccountType/>
      </UserInfo>
      <UserInfo>
        <DisplayName>Ingeborg Aarø</DisplayName>
        <AccountId>1762</AccountId>
        <AccountType/>
      </UserInfo>
    </SharedWithUsers>
    <Status xmlns="0f13f7a7-5a1c-4b07-a3f7-2a8c474a6703" xsi:nil="true"/>
    <Avsender xmlns="0f13f7a7-5a1c-4b07-a3f7-2a8c474a6703" xsi:nil="true"/>
    <TaxCatchAll xmlns="749ab8b6-ff35-4a4f-9f18-9cef83ce6420" xsi:nil="true"/>
    <Saksbehandler xmlns="0f13f7a7-5a1c-4b07-a3f7-2a8c474a6703">
      <UserInfo>
        <DisplayName/>
        <AccountId xsi:nil="true"/>
        <AccountType/>
      </UserInfo>
    </Saksbehandler>
    <Dokumentdato xmlns="0f13f7a7-5a1c-4b07-a3f7-2a8c474a6703" xsi:nil="true"/>
    <Produkt xmlns="0f13f7a7-5a1c-4b07-a3f7-2a8c474a6703" xsi:nil="true"/>
    <lcf76f155ced4ddcb4097134ff3c332f xmlns="0f13f7a7-5a1c-4b07-a3f7-2a8c474a6703">
      <Terms xmlns="http://schemas.microsoft.com/office/infopath/2007/PartnerControls"/>
    </lcf76f155ced4ddcb4097134ff3c332f>
    <_Flow_SignoffStatus xmlns="0f13f7a7-5a1c-4b07-a3f7-2a8c474a6703" xsi:nil="true"/>
    <Mottaker xmlns="0f13f7a7-5a1c-4b07-a3f7-2a8c474a6703" xsi:nil="true"/>
  </documentManagement>
</p:properties>
</file>

<file path=customXml/itemProps1.xml><?xml version="1.0" encoding="utf-8"?>
<ds:datastoreItem xmlns:ds="http://schemas.openxmlformats.org/officeDocument/2006/customXml" ds:itemID="{2BBDCEB5-B3D6-4B67-942C-2366984D6890}">
  <ds:schemaRefs>
    <ds:schemaRef ds:uri="0f13f7a7-5a1c-4b07-a3f7-2a8c474a6703"/>
    <ds:schemaRef ds:uri="0f22a05a-b5e2-4bd8-b764-0ad6c193d339"/>
    <ds:schemaRef ds:uri="749ab8b6-ff35-4a4f-9f18-9cef83ce64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9AFC9C-0EF5-4D73-AC75-234BAC9ADE96}">
  <ds:schemaRefs>
    <ds:schemaRef ds:uri="http://schemas.microsoft.com/sharepoint/v3/contenttype/forms"/>
  </ds:schemaRefs>
</ds:datastoreItem>
</file>

<file path=customXml/itemProps3.xml><?xml version="1.0" encoding="utf-8"?>
<ds:datastoreItem xmlns:ds="http://schemas.openxmlformats.org/officeDocument/2006/customXml" ds:itemID="{3A46E27F-EC10-4651-9DBE-1F904980C632}">
  <ds:schemaRefs>
    <ds:schemaRef ds:uri="Microsoft.SharePoint.Taxonomy.ContentTypeSync"/>
  </ds:schemaRefs>
</ds:datastoreItem>
</file>

<file path=customXml/itemProps4.xml><?xml version="1.0" encoding="utf-8"?>
<ds:datastoreItem xmlns:ds="http://schemas.openxmlformats.org/officeDocument/2006/customXml" ds:itemID="{D54E4824-219F-4E10-9EEA-EA03318A9FE2}">
  <ds:schemaRefs>
    <ds:schemaRef ds:uri="http://purl.org/dc/elements/1.1/"/>
    <ds:schemaRef ds:uri="http://schemas.microsoft.com/office/2006/metadata/properties"/>
    <ds:schemaRef ds:uri="749ab8b6-ff35-4a4f-9f18-9cef83ce6420"/>
    <ds:schemaRef ds:uri="http://purl.org/dc/terms/"/>
    <ds:schemaRef ds:uri="http://schemas.microsoft.com/office/2006/documentManagement/types"/>
    <ds:schemaRef ds:uri="http://schemas.openxmlformats.org/package/2006/metadata/core-properties"/>
    <ds:schemaRef ds:uri="0f22a05a-b5e2-4bd8-b764-0ad6c193d339"/>
    <ds:schemaRef ds:uri="http://schemas.microsoft.com/office/infopath/2007/PartnerControls"/>
    <ds:schemaRef ds:uri="0f13f7a7-5a1c-4b07-a3f7-2a8c474a670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Fornybar_Norge_PowerPointmal Fullversjon</Template>
  <TotalTime>0</TotalTime>
  <Words>1384</Words>
  <Application>Microsoft Office PowerPoint</Application>
  <PresentationFormat>Egendefinert</PresentationFormat>
  <Paragraphs>329</Paragraphs>
  <Slides>10</Slides>
  <Notes>2</Notes>
  <HiddenSlides>0</HiddenSlides>
  <MMClips>0</MMClips>
  <ScaleCrop>false</ScaleCrop>
  <HeadingPairs>
    <vt:vector size="8" baseType="variant">
      <vt:variant>
        <vt:lpstr>Brukte skrifter</vt:lpstr>
      </vt:variant>
      <vt:variant>
        <vt:i4>2</vt:i4>
      </vt:variant>
      <vt:variant>
        <vt:lpstr>Tema</vt:lpstr>
      </vt:variant>
      <vt:variant>
        <vt:i4>1</vt:i4>
      </vt:variant>
      <vt:variant>
        <vt:lpstr>Innebygde OLE-servere</vt:lpstr>
      </vt:variant>
      <vt:variant>
        <vt:i4>1</vt:i4>
      </vt:variant>
      <vt:variant>
        <vt:lpstr>Lysbildetitler</vt:lpstr>
      </vt:variant>
      <vt:variant>
        <vt:i4>10</vt:i4>
      </vt:variant>
    </vt:vector>
  </HeadingPairs>
  <TitlesOfParts>
    <vt:vector size="14" baseType="lpstr">
      <vt:lpstr>Arial</vt:lpstr>
      <vt:lpstr>Calibri</vt:lpstr>
      <vt:lpstr>Office-tema</vt:lpstr>
      <vt:lpstr>think-cell Slide</vt:lpstr>
      <vt:lpstr>Strømprisindeksen for oktober 2024</vt:lpstr>
      <vt:lpstr>Sammenlikning oktober-september</vt:lpstr>
      <vt:lpstr>Sammenligning oktober 2023-2024</vt:lpstr>
      <vt:lpstr>Kraftutveksling</vt:lpstr>
      <vt:lpstr>Hva forklarer strømprisene i september?</vt:lpstr>
      <vt:lpstr>Utviklingen fremover</vt:lpstr>
      <vt:lpstr>Vedlegg 1: Detaljert regning</vt:lpstr>
      <vt:lpstr>Vedlegg 2: Detaljerte sammenligninger</vt:lpstr>
      <vt:lpstr>Vedlegg 3: Utvikling over tid</vt:lpstr>
      <vt:lpstr>Hva er strømprisindeksen?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Strømprisindeksen - oktober 2023</dc:title>
  <dc:creator>Camilla M. Granheim</dc:creator>
  <cp:lastModifiedBy>Iselin Ekeli Rønningsbakk</cp:lastModifiedBy>
  <cp:revision>1</cp:revision>
  <dcterms:created xsi:type="dcterms:W3CDTF">2023-03-27T08:27:31Z</dcterms:created>
  <dcterms:modified xsi:type="dcterms:W3CDTF">2024-11-07T12:23:53Z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0x010100BA9BDB9F1F1BFE459CB1AB1E20AAA9DB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{"FileActivityType":"11","FileActivityTimeStamp":"2023-11-06T14:19:37.493Z","FileActivityUsersOnPage":[{"DisplayName":"Iselin Ekeli Rønningsbakk","Id":"iselin.ronningsbakk@fornybarnorge.no"},{"DisplayName":"Lars Tennbakk Bockman","Id":"lars.bockman@fornybarnorge.no"}],"FileActivityNavigationId":null}</vt:lpwstr>
  </property>
  <property fmtid="{D5CDD505-2E9C-101B-9397-08002B2CF9AE}" pid="7" name="TriggerFlowInfo">
    <vt:lpwstr/>
  </property>
</Properties>
</file>