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261" r:id="rId6"/>
    <p:sldId id="269" r:id="rId7"/>
    <p:sldId id="270" r:id="rId8"/>
    <p:sldId id="275" r:id="rId9"/>
    <p:sldId id="268" r:id="rId10"/>
    <p:sldId id="264" r:id="rId11"/>
    <p:sldId id="274" r:id="rId12"/>
    <p:sldId id="277" r:id="rId13"/>
    <p:sldId id="273" r:id="rId14"/>
  </p:sldIdLst>
  <p:sldSz cx="9144000" cy="5111750"/>
  <p:notesSz cx="14255750" cy="9774238"/>
  <p:custDataLst>
    <p:tags r:id="rId16"/>
  </p:custDataLst>
  <p:defaultTextStyle>
    <a:defPPr>
      <a:defRPr lang="nb-NO"/>
    </a:defPPr>
    <a:lvl1pPr marL="0" algn="l" defTabSz="684246" rtl="0" eaLnBrk="1" latinLnBrk="0" hangingPunct="1">
      <a:defRPr sz="1347" kern="1200">
        <a:solidFill>
          <a:schemeClr val="tx1"/>
        </a:solidFill>
        <a:latin typeface="+mn-lt"/>
        <a:ea typeface="+mn-ea"/>
        <a:cs typeface="+mn-cs"/>
      </a:defRPr>
    </a:lvl1pPr>
    <a:lvl2pPr marL="342123" algn="l" defTabSz="684246" rtl="0" eaLnBrk="1" latinLnBrk="0" hangingPunct="1">
      <a:defRPr sz="1347" kern="1200">
        <a:solidFill>
          <a:schemeClr val="tx1"/>
        </a:solidFill>
        <a:latin typeface="+mn-lt"/>
        <a:ea typeface="+mn-ea"/>
        <a:cs typeface="+mn-cs"/>
      </a:defRPr>
    </a:lvl2pPr>
    <a:lvl3pPr marL="684246" algn="l" defTabSz="684246" rtl="0" eaLnBrk="1" latinLnBrk="0" hangingPunct="1">
      <a:defRPr sz="1347" kern="1200">
        <a:solidFill>
          <a:schemeClr val="tx1"/>
        </a:solidFill>
        <a:latin typeface="+mn-lt"/>
        <a:ea typeface="+mn-ea"/>
        <a:cs typeface="+mn-cs"/>
      </a:defRPr>
    </a:lvl3pPr>
    <a:lvl4pPr marL="1026368" algn="l" defTabSz="684246" rtl="0" eaLnBrk="1" latinLnBrk="0" hangingPunct="1">
      <a:defRPr sz="1347" kern="1200">
        <a:solidFill>
          <a:schemeClr val="tx1"/>
        </a:solidFill>
        <a:latin typeface="+mn-lt"/>
        <a:ea typeface="+mn-ea"/>
        <a:cs typeface="+mn-cs"/>
      </a:defRPr>
    </a:lvl4pPr>
    <a:lvl5pPr marL="1368491" algn="l" defTabSz="684246" rtl="0" eaLnBrk="1" latinLnBrk="0" hangingPunct="1">
      <a:defRPr sz="1347" kern="1200">
        <a:solidFill>
          <a:schemeClr val="tx1"/>
        </a:solidFill>
        <a:latin typeface="+mn-lt"/>
        <a:ea typeface="+mn-ea"/>
        <a:cs typeface="+mn-cs"/>
      </a:defRPr>
    </a:lvl5pPr>
    <a:lvl6pPr marL="1710614" algn="l" defTabSz="684246" rtl="0" eaLnBrk="1" latinLnBrk="0" hangingPunct="1">
      <a:defRPr sz="1347" kern="1200">
        <a:solidFill>
          <a:schemeClr val="tx1"/>
        </a:solidFill>
        <a:latin typeface="+mn-lt"/>
        <a:ea typeface="+mn-ea"/>
        <a:cs typeface="+mn-cs"/>
      </a:defRPr>
    </a:lvl6pPr>
    <a:lvl7pPr marL="2052737" algn="l" defTabSz="684246" rtl="0" eaLnBrk="1" latinLnBrk="0" hangingPunct="1">
      <a:defRPr sz="1347" kern="1200">
        <a:solidFill>
          <a:schemeClr val="tx1"/>
        </a:solidFill>
        <a:latin typeface="+mn-lt"/>
        <a:ea typeface="+mn-ea"/>
        <a:cs typeface="+mn-cs"/>
      </a:defRPr>
    </a:lvl7pPr>
    <a:lvl8pPr marL="2394859" algn="l" defTabSz="684246" rtl="0" eaLnBrk="1" latinLnBrk="0" hangingPunct="1">
      <a:defRPr sz="1347" kern="1200">
        <a:solidFill>
          <a:schemeClr val="tx1"/>
        </a:solidFill>
        <a:latin typeface="+mn-lt"/>
        <a:ea typeface="+mn-ea"/>
        <a:cs typeface="+mn-cs"/>
      </a:defRPr>
    </a:lvl8pPr>
    <a:lvl9pPr marL="2736982" algn="l" defTabSz="684246"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921274-A243-60C3-8DB0-D7227B1AC670}" name="Lars Tennbakk Bockman" initials="LB" userId="S::lars.bockman@fornybarnorge.no::5a235df0-e381-4c4c-99ce-24b4b21fb9d1" providerId="AD"/>
  <p188:author id="{5E3A118B-92BF-8F94-E3E6-76E6F07C9213}" name="Iselin Ekeli Rønningsbakk" initials="IR" userId="S::iselin.ronningsbakk@fornybarnorge.no::187300ae-9cb6-416d-8a94-664ca977a2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00C2"/>
    <a:srgbClr val="17543D"/>
    <a:srgbClr val="8A00FA"/>
    <a:srgbClr val="E6D1FF"/>
    <a:srgbClr val="80F1CB"/>
    <a:srgbClr val="4BF0C5"/>
    <a:srgbClr val="00583C"/>
    <a:srgbClr val="8C0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BCA47-41A6-4FD9-8757-1984FAD0F4ED}" v="1426" dt="2025-10-09T13:06:43.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 stil 1 – uthev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ørk stil 1 – uthev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 stil 1 – uthev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ys stil 1 – uthev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iddels stil 4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ddels stil 3 – uthev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Mørk stil 2 – utheving 1 / uthevin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Mørk stil 1 – uthevin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emastil 2 – utheving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lin Ekeli Rønningsbakk" userId="187300ae-9cb6-416d-8a94-664ca977a24d" providerId="ADAL" clId="{16662938-BC3D-4E43-81E6-F17D984FB9E1}"/>
    <pc:docChg chg="undo custSel modSld">
      <pc:chgData name="Iselin Ekeli Rønningsbakk" userId="187300ae-9cb6-416d-8a94-664ca977a24d" providerId="ADAL" clId="{16662938-BC3D-4E43-81E6-F17D984FB9E1}" dt="2025-08-08T10:20:21.908" v="5059" actId="20577"/>
      <pc:docMkLst>
        <pc:docMk/>
      </pc:docMkLst>
      <pc:sldChg chg="modSp mod modCm">
        <pc:chgData name="Iselin Ekeli Rønningsbakk" userId="187300ae-9cb6-416d-8a94-664ca977a24d" providerId="ADAL" clId="{16662938-BC3D-4E43-81E6-F17D984FB9E1}" dt="2025-08-08T08:00:33.835" v="2477" actId="6549"/>
        <pc:sldMkLst>
          <pc:docMk/>
          <pc:sldMk cId="3149972175" sldId="261"/>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16662938-BC3D-4E43-81E6-F17D984FB9E1}" dt="2025-08-08T08:00:33.835" v="2477" actId="6549"/>
              <pc2:cmMkLst xmlns:pc2="http://schemas.microsoft.com/office/powerpoint/2019/9/main/command">
                <pc:docMk/>
                <pc:sldMk cId="3149972175" sldId="261"/>
                <pc2:cmMk id="{5CB9B23C-5144-4EF3-BB1C-99DBFA610B78}"/>
              </pc2:cmMkLst>
            </pc226:cmChg>
          </p:ext>
        </pc:extLst>
      </pc:sldChg>
      <pc:sldChg chg="modSp mod">
        <pc:chgData name="Iselin Ekeli Rønningsbakk" userId="187300ae-9cb6-416d-8a94-664ca977a24d" providerId="ADAL" clId="{16662938-BC3D-4E43-81E6-F17D984FB9E1}" dt="2025-08-08T10:20:21.908" v="5059" actId="20577"/>
        <pc:sldMkLst>
          <pc:docMk/>
          <pc:sldMk cId="3809428704" sldId="268"/>
        </pc:sldMkLst>
      </pc:sldChg>
      <pc:sldChg chg="modSp mod">
        <pc:chgData name="Iselin Ekeli Rønningsbakk" userId="187300ae-9cb6-416d-8a94-664ca977a24d" providerId="ADAL" clId="{16662938-BC3D-4E43-81E6-F17D984FB9E1}" dt="2025-08-08T08:07:08.713" v="2720" actId="6549"/>
        <pc:sldMkLst>
          <pc:docMk/>
          <pc:sldMk cId="964345901" sldId="269"/>
        </pc:sldMkLst>
      </pc:sldChg>
      <pc:sldChg chg="modSp mod">
        <pc:chgData name="Iselin Ekeli Rønningsbakk" userId="187300ae-9cb6-416d-8a94-664ca977a24d" providerId="ADAL" clId="{16662938-BC3D-4E43-81E6-F17D984FB9E1}" dt="2025-08-08T08:14:37.742" v="3788" actId="14100"/>
        <pc:sldMkLst>
          <pc:docMk/>
          <pc:sldMk cId="4275014000" sldId="270"/>
        </pc:sldMkLst>
      </pc:sldChg>
      <pc:sldChg chg="modSp mod">
        <pc:chgData name="Iselin Ekeli Rønningsbakk" userId="187300ae-9cb6-416d-8a94-664ca977a24d" providerId="ADAL" clId="{16662938-BC3D-4E43-81E6-F17D984FB9E1}" dt="2025-08-08T08:58:15.824" v="3838" actId="6549"/>
        <pc:sldMkLst>
          <pc:docMk/>
          <pc:sldMk cId="1400664593" sldId="275"/>
        </pc:sldMkLst>
      </pc:sldChg>
    </pc:docChg>
  </pc:docChgLst>
  <pc:docChgLst>
    <pc:chgData name="Lars Tennbakk Bockman" userId="5a235df0-e381-4c4c-99ce-24b4b21fb9d1" providerId="ADAL" clId="{2A9B793B-E7F3-45B6-8056-E74BFFFEF538}"/>
    <pc:docChg chg="undo custSel modSld">
      <pc:chgData name="Lars Tennbakk Bockman" userId="5a235df0-e381-4c4c-99ce-24b4b21fb9d1" providerId="ADAL" clId="{2A9B793B-E7F3-45B6-8056-E74BFFFEF538}" dt="2024-04-12T11:02:21.519" v="1452" actId="14100"/>
      <pc:docMkLst>
        <pc:docMk/>
      </pc:docMkLst>
      <pc:sldChg chg="modSp mod">
        <pc:chgData name="Lars Tennbakk Bockman" userId="5a235df0-e381-4c4c-99ce-24b4b21fb9d1" providerId="ADAL" clId="{2A9B793B-E7F3-45B6-8056-E74BFFFEF538}" dt="2024-04-10T12:49:44.559" v="1139" actId="20577"/>
        <pc:sldMkLst>
          <pc:docMk/>
          <pc:sldMk cId="4148148830" sldId="259"/>
        </pc:sldMkLst>
      </pc:sldChg>
      <pc:sldChg chg="addSp delSp modSp mod">
        <pc:chgData name="Lars Tennbakk Bockman" userId="5a235df0-e381-4c4c-99ce-24b4b21fb9d1" providerId="ADAL" clId="{2A9B793B-E7F3-45B6-8056-E74BFFFEF538}" dt="2024-04-10T12:52:37.290" v="1159" actId="14100"/>
        <pc:sldMkLst>
          <pc:docMk/>
          <pc:sldMk cId="362544367" sldId="264"/>
        </pc:sldMkLst>
      </pc:sldChg>
      <pc:sldChg chg="modSp mod">
        <pc:chgData name="Lars Tennbakk Bockman" userId="5a235df0-e381-4c4c-99ce-24b4b21fb9d1" providerId="ADAL" clId="{2A9B793B-E7F3-45B6-8056-E74BFFFEF538}" dt="2024-04-10T12:57:51.231" v="1442" actId="20577"/>
        <pc:sldMkLst>
          <pc:docMk/>
          <pc:sldMk cId="4169780862" sldId="274"/>
        </pc:sldMkLst>
      </pc:sldChg>
    </pc:docChg>
  </pc:docChgLst>
  <pc:docChgLst>
    <pc:chgData name="Iselin Ekeli Rønningsbakk" userId="187300ae-9cb6-416d-8a94-664ca977a24d" providerId="ADAL" clId="{6E22A7A5-741D-4F17-86EF-2AAF255A7495}"/>
    <pc:docChg chg="undo custSel delSld modSld">
      <pc:chgData name="Iselin Ekeli Rønningsbakk" userId="187300ae-9cb6-416d-8a94-664ca977a24d" providerId="ADAL" clId="{6E22A7A5-741D-4F17-86EF-2AAF255A7495}" dt="2024-12-13T14:53:38.208" v="2199" actId="2696"/>
      <pc:docMkLst>
        <pc:docMk/>
      </pc:docMkLst>
      <pc:sldChg chg="modSp del mod">
        <pc:chgData name="Iselin Ekeli Rønningsbakk" userId="187300ae-9cb6-416d-8a94-664ca977a24d" providerId="ADAL" clId="{6E22A7A5-741D-4F17-86EF-2AAF255A7495}" dt="2024-12-13T14:53:38.208" v="2199" actId="2696"/>
        <pc:sldMkLst>
          <pc:docMk/>
          <pc:sldMk cId="4148148830" sldId="259"/>
        </pc:sldMkLst>
      </pc:sldChg>
      <pc:sldChg chg="modSp mod">
        <pc:chgData name="Iselin Ekeli Rønningsbakk" userId="187300ae-9cb6-416d-8a94-664ca977a24d" providerId="ADAL" clId="{6E22A7A5-741D-4F17-86EF-2AAF255A7495}" dt="2024-12-13T14:47:31.324" v="1496" actId="6549"/>
        <pc:sldMkLst>
          <pc:docMk/>
          <pc:sldMk cId="1400664593" sldId="275"/>
        </pc:sldMkLst>
      </pc:sldChg>
    </pc:docChg>
  </pc:docChgLst>
  <pc:docChgLst>
    <pc:chgData name="Iselin Ekeli Rønningsbakk" userId="187300ae-9cb6-416d-8a94-664ca977a24d" providerId="ADAL" clId="{BE1E70E2-D39A-49B1-B6DD-553612B71992}"/>
    <pc:docChg chg="modSld">
      <pc:chgData name="Iselin Ekeli Rønningsbakk" userId="187300ae-9cb6-416d-8a94-664ca977a24d" providerId="ADAL" clId="{BE1E70E2-D39A-49B1-B6DD-553612B71992}" dt="2024-09-11T12:17:57.257" v="213" actId="20577"/>
      <pc:docMkLst>
        <pc:docMk/>
      </pc:docMkLst>
    </pc:docChg>
  </pc:docChgLst>
  <pc:docChgLst>
    <pc:chgData name="Lars Tennbakk Bockman" userId="5a235df0-e381-4c4c-99ce-24b4b21fb9d1" providerId="ADAL" clId="{3DABB8BE-5ABE-4F8B-9B77-3681554231C2}"/>
    <pc:docChg chg="modSld">
      <pc:chgData name="Lars Tennbakk Bockman" userId="5a235df0-e381-4c4c-99ce-24b4b21fb9d1" providerId="ADAL" clId="{3DABB8BE-5ABE-4F8B-9B77-3681554231C2}" dt="2025-07-30T14:32:50.359" v="4656" actId="20577"/>
      <pc:docMkLst>
        <pc:docMk/>
      </pc:docMkLst>
      <pc:sldChg chg="modSp mod">
        <pc:chgData name="Lars Tennbakk Bockman" userId="5a235df0-e381-4c4c-99ce-24b4b21fb9d1" providerId="ADAL" clId="{3DABB8BE-5ABE-4F8B-9B77-3681554231C2}" dt="2025-07-30T13:05:51.258" v="30" actId="14100"/>
        <pc:sldMkLst>
          <pc:docMk/>
          <pc:sldMk cId="3149972175" sldId="261"/>
        </pc:sldMkLst>
      </pc:sldChg>
      <pc:sldChg chg="modSp mod">
        <pc:chgData name="Lars Tennbakk Bockman" userId="5a235df0-e381-4c4c-99ce-24b4b21fb9d1" providerId="ADAL" clId="{3DABB8BE-5ABE-4F8B-9B77-3681554231C2}" dt="2025-07-30T14:32:50.359" v="4656" actId="20577"/>
        <pc:sldMkLst>
          <pc:docMk/>
          <pc:sldMk cId="3809428704" sldId="268"/>
        </pc:sldMkLst>
      </pc:sldChg>
      <pc:sldChg chg="modSp mod">
        <pc:chgData name="Lars Tennbakk Bockman" userId="5a235df0-e381-4c4c-99ce-24b4b21fb9d1" providerId="ADAL" clId="{3DABB8BE-5ABE-4F8B-9B77-3681554231C2}" dt="2025-07-30T13:09:54.454" v="510" actId="20577"/>
        <pc:sldMkLst>
          <pc:docMk/>
          <pc:sldMk cId="964345901" sldId="269"/>
        </pc:sldMkLst>
      </pc:sldChg>
      <pc:sldChg chg="modSp mod">
        <pc:chgData name="Lars Tennbakk Bockman" userId="5a235df0-e381-4c4c-99ce-24b4b21fb9d1" providerId="ADAL" clId="{3DABB8BE-5ABE-4F8B-9B77-3681554231C2}" dt="2025-07-30T13:11:46.323" v="976" actId="20577"/>
        <pc:sldMkLst>
          <pc:docMk/>
          <pc:sldMk cId="4275014000" sldId="270"/>
        </pc:sldMkLst>
      </pc:sldChg>
      <pc:sldChg chg="modSp mod">
        <pc:chgData name="Lars Tennbakk Bockman" userId="5a235df0-e381-4c4c-99ce-24b4b21fb9d1" providerId="ADAL" clId="{3DABB8BE-5ABE-4F8B-9B77-3681554231C2}" dt="2025-07-30T13:13:44.952" v="982" actId="20577"/>
        <pc:sldMkLst>
          <pc:docMk/>
          <pc:sldMk cId="1400664593" sldId="275"/>
        </pc:sldMkLst>
      </pc:sldChg>
    </pc:docChg>
  </pc:docChgLst>
  <pc:docChgLst>
    <pc:chgData name="Lars Tennbakk Bockman" userId="5a235df0-e381-4c4c-99ce-24b4b21fb9d1" providerId="ADAL" clId="{83B02544-0F5E-4C44-B18B-AC7E10D8800E}"/>
    <pc:docChg chg="undo custSel modSld replTag">
      <pc:chgData name="Lars Tennbakk Bockman" userId="5a235df0-e381-4c4c-99ce-24b4b21fb9d1" providerId="ADAL" clId="{83B02544-0F5E-4C44-B18B-AC7E10D8800E}" dt="2024-04-04T08:15:12.655" v="2738" actId="13926"/>
      <pc:docMkLst>
        <pc:docMk/>
      </pc:docMkLst>
      <pc:sldChg chg="modSp mod delCm">
        <pc:chgData name="Lars Tennbakk Bockman" userId="5a235df0-e381-4c4c-99ce-24b4b21fb9d1" providerId="ADAL" clId="{83B02544-0F5E-4C44-B18B-AC7E10D8800E}" dt="2024-04-04T08:15:12.655" v="2738" actId="13926"/>
        <pc:sldMkLst>
          <pc:docMk/>
          <pc:sldMk cId="4148148830" sldId="259"/>
        </pc:sldMkLst>
        <pc:extLst>
          <p:ext xmlns:p="http://schemas.openxmlformats.org/presentationml/2006/main" uri="{D6D511B9-2390-475A-947B-AFAB55BFBCF1}">
            <pc226:cmChg xmlns:pc226="http://schemas.microsoft.com/office/powerpoint/2022/06/main/command" chg="del">
              <pc226:chgData name="Lars Tennbakk Bockman" userId="5a235df0-e381-4c4c-99ce-24b4b21fb9d1" providerId="ADAL" clId="{83B02544-0F5E-4C44-B18B-AC7E10D8800E}" dt="2024-04-03T08:49:57.781" v="9"/>
              <pc2:cmMkLst xmlns:pc2="http://schemas.microsoft.com/office/powerpoint/2019/9/main/command">
                <pc:docMk/>
                <pc:sldMk cId="4148148830" sldId="259"/>
                <pc2:cmMk id="{5A7F3826-50B9-4FC9-9604-5B3829FA2F20}"/>
              </pc2:cmMkLst>
            </pc226:cmChg>
          </p:ext>
        </pc:extLst>
      </pc:sldChg>
    </pc:docChg>
  </pc:docChgLst>
  <pc:docChgLst>
    <pc:chgData name="Lars Tennbakk Bockman" userId="5a235df0-e381-4c4c-99ce-24b4b21fb9d1" providerId="ADAL" clId="{2A5E591B-F2DD-4EC3-8AFA-672242BBBDF2}"/>
    <pc:docChg chg="custSel modSld">
      <pc:chgData name="Lars Tennbakk Bockman" userId="5a235df0-e381-4c4c-99ce-24b4b21fb9d1" providerId="ADAL" clId="{2A5E591B-F2DD-4EC3-8AFA-672242BBBDF2}" dt="2024-11-04T11:34:09.154" v="3280" actId="20577"/>
      <pc:docMkLst>
        <pc:docMk/>
      </pc:docMkLst>
    </pc:docChg>
  </pc:docChgLst>
  <pc:docChgLst>
    <pc:chgData name="Iselin Ekeli Rønningsbakk" userId="187300ae-9cb6-416d-8a94-664ca977a24d" providerId="ADAL" clId="{A4E6CF00-9136-4E39-8A4A-CD8BA2416FAB}"/>
    <pc:docChg chg="custSel addSld delSld modSld">
      <pc:chgData name="Iselin Ekeli Rønningsbakk" userId="187300ae-9cb6-416d-8a94-664ca977a24d" providerId="ADAL" clId="{A4E6CF00-9136-4E39-8A4A-CD8BA2416FAB}" dt="2025-01-08T13:57:50.272" v="8261" actId="1076"/>
      <pc:docMkLst>
        <pc:docMk/>
      </pc:docMkLst>
      <pc:sldChg chg="add del setBg">
        <pc:chgData name="Iselin Ekeli Rønningsbakk" userId="187300ae-9cb6-416d-8a94-664ca977a24d" providerId="ADAL" clId="{A4E6CF00-9136-4E39-8A4A-CD8BA2416FAB}" dt="2025-01-07T10:13:27.355" v="55"/>
        <pc:sldMkLst>
          <pc:docMk/>
          <pc:sldMk cId="1380827816" sldId="262"/>
        </pc:sldMkLst>
      </pc:sldChg>
      <pc:sldChg chg="modSp mod">
        <pc:chgData name="Iselin Ekeli Rønningsbakk" userId="187300ae-9cb6-416d-8a94-664ca977a24d" providerId="ADAL" clId="{A4E6CF00-9136-4E39-8A4A-CD8BA2416FAB}" dt="2025-01-08T13:52:01.932" v="7617" actId="255"/>
        <pc:sldMkLst>
          <pc:docMk/>
          <pc:sldMk cId="684640037" sldId="278"/>
        </pc:sldMkLst>
      </pc:sldChg>
      <pc:sldChg chg="modSp mod">
        <pc:chgData name="Iselin Ekeli Rønningsbakk" userId="187300ae-9cb6-416d-8a94-664ca977a24d" providerId="ADAL" clId="{A4E6CF00-9136-4E39-8A4A-CD8BA2416FAB}" dt="2025-01-08T13:57:50.272" v="8261" actId="1076"/>
        <pc:sldMkLst>
          <pc:docMk/>
          <pc:sldMk cId="575956772" sldId="279"/>
        </pc:sldMkLst>
      </pc:sldChg>
      <pc:sldChg chg="addSp delSp modSp add mod">
        <pc:chgData name="Iselin Ekeli Rønningsbakk" userId="187300ae-9cb6-416d-8a94-664ca977a24d" providerId="ADAL" clId="{A4E6CF00-9136-4E39-8A4A-CD8BA2416FAB}" dt="2025-01-08T12:53:07.410" v="5886" actId="6549"/>
        <pc:sldMkLst>
          <pc:docMk/>
          <pc:sldMk cId="169717518" sldId="282"/>
        </pc:sldMkLst>
      </pc:sldChg>
    </pc:docChg>
  </pc:docChgLst>
  <pc:docChgLst>
    <pc:chgData name="Iselin Ekeli Rønningsbakk" userId="187300ae-9cb6-416d-8a94-664ca977a24d" providerId="ADAL" clId="{03106EBE-8068-434C-8316-2B0B6F76A800}"/>
    <pc:docChg chg="custSel modSld">
      <pc:chgData name="Iselin Ekeli Rønningsbakk" userId="187300ae-9cb6-416d-8a94-664ca977a24d" providerId="ADAL" clId="{03106EBE-8068-434C-8316-2B0B6F76A800}" dt="2024-06-11T07:46:16.178" v="1457" actId="6549"/>
      <pc:docMkLst>
        <pc:docMk/>
      </pc:docMkLst>
    </pc:docChg>
  </pc:docChgLst>
  <pc:docChgLst>
    <pc:chgData name="Iselin Ekeli Rønningsbakk" userId="187300ae-9cb6-416d-8a94-664ca977a24d" providerId="ADAL" clId="{8E3605F5-59BC-4DC6-83AC-FAC10591D187}"/>
    <pc:docChg chg="custSel modSld">
      <pc:chgData name="Iselin Ekeli Rønningsbakk" userId="187300ae-9cb6-416d-8a94-664ca977a24d" providerId="ADAL" clId="{8E3605F5-59BC-4DC6-83AC-FAC10591D187}" dt="2025-08-04T08:39:28.838" v="3" actId="14100"/>
      <pc:docMkLst>
        <pc:docMk/>
      </pc:docMkLst>
      <pc:sldChg chg="addSp delSp modSp mod">
        <pc:chgData name="Iselin Ekeli Rønningsbakk" userId="187300ae-9cb6-416d-8a94-664ca977a24d" providerId="ADAL" clId="{8E3605F5-59BC-4DC6-83AC-FAC10591D187}" dt="2025-08-04T08:39:28.838" v="3" actId="14100"/>
        <pc:sldMkLst>
          <pc:docMk/>
          <pc:sldMk cId="3149972175" sldId="261"/>
        </pc:sldMkLst>
      </pc:sldChg>
    </pc:docChg>
  </pc:docChgLst>
  <pc:docChgLst>
    <pc:chgData name="Lars Tennbakk Bockman" userId="5a235df0-e381-4c4c-99ce-24b4b21fb9d1" providerId="ADAL" clId="{ABAA80D7-86DB-4885-A91A-0E4A582610D4}"/>
    <pc:docChg chg="undo custSel delSld modSld">
      <pc:chgData name="Lars Tennbakk Bockman" userId="5a235df0-e381-4c4c-99ce-24b4b21fb9d1" providerId="ADAL" clId="{ABAA80D7-86DB-4885-A91A-0E4A582610D4}" dt="2025-02-07T12:58:04.949" v="6386" actId="14826"/>
      <pc:docMkLst>
        <pc:docMk/>
      </pc:docMkLst>
      <pc:sldChg chg="addSp delSp modSp mod">
        <pc:chgData name="Lars Tennbakk Bockman" userId="5a235df0-e381-4c4c-99ce-24b4b21fb9d1" providerId="ADAL" clId="{ABAA80D7-86DB-4885-A91A-0E4A582610D4}" dt="2025-02-07T08:38:15.326" v="6282" actId="113"/>
        <pc:sldMkLst>
          <pc:docMk/>
          <pc:sldMk cId="362544367" sldId="264"/>
        </pc:sldMkLst>
      </pc:sldChg>
      <pc:sldChg chg="addSp delSp modSp mod">
        <pc:chgData name="Lars Tennbakk Bockman" userId="5a235df0-e381-4c4c-99ce-24b4b21fb9d1" providerId="ADAL" clId="{ABAA80D7-86DB-4885-A91A-0E4A582610D4}" dt="2025-02-07T12:55:21.185" v="6385" actId="113"/>
        <pc:sldMkLst>
          <pc:docMk/>
          <pc:sldMk cId="4169780862" sldId="274"/>
        </pc:sldMkLst>
      </pc:sldChg>
      <pc:sldChg chg="modSp">
        <pc:chgData name="Lars Tennbakk Bockman" userId="5a235df0-e381-4c4c-99ce-24b4b21fb9d1" providerId="ADAL" clId="{ABAA80D7-86DB-4885-A91A-0E4A582610D4}" dt="2025-02-07T12:58:04.949" v="6386" actId="14826"/>
        <pc:sldMkLst>
          <pc:docMk/>
          <pc:sldMk cId="3048309862" sldId="277"/>
        </pc:sldMkLst>
      </pc:sldChg>
      <pc:sldChg chg="del">
        <pc:chgData name="Lars Tennbakk Bockman" userId="5a235df0-e381-4c4c-99ce-24b4b21fb9d1" providerId="ADAL" clId="{ABAA80D7-86DB-4885-A91A-0E4A582610D4}" dt="2025-02-07T08:36:50.925" v="6250" actId="47"/>
        <pc:sldMkLst>
          <pc:docMk/>
          <pc:sldMk cId="684640037" sldId="278"/>
        </pc:sldMkLst>
      </pc:sldChg>
      <pc:sldChg chg="del">
        <pc:chgData name="Lars Tennbakk Bockman" userId="5a235df0-e381-4c4c-99ce-24b4b21fb9d1" providerId="ADAL" clId="{ABAA80D7-86DB-4885-A91A-0E4A582610D4}" dt="2025-02-07T08:36:50.925" v="6250" actId="47"/>
        <pc:sldMkLst>
          <pc:docMk/>
          <pc:sldMk cId="575956772" sldId="279"/>
        </pc:sldMkLst>
      </pc:sldChg>
      <pc:sldChg chg="del">
        <pc:chgData name="Lars Tennbakk Bockman" userId="5a235df0-e381-4c4c-99ce-24b4b21fb9d1" providerId="ADAL" clId="{ABAA80D7-86DB-4885-A91A-0E4A582610D4}" dt="2025-02-07T08:36:58.327" v="6251" actId="47"/>
        <pc:sldMkLst>
          <pc:docMk/>
          <pc:sldMk cId="2882603907" sldId="280"/>
        </pc:sldMkLst>
      </pc:sldChg>
      <pc:sldChg chg="del">
        <pc:chgData name="Lars Tennbakk Bockman" userId="5a235df0-e381-4c4c-99ce-24b4b21fb9d1" providerId="ADAL" clId="{ABAA80D7-86DB-4885-A91A-0E4A582610D4}" dt="2025-02-07T08:36:58.327" v="6251" actId="47"/>
        <pc:sldMkLst>
          <pc:docMk/>
          <pc:sldMk cId="904067555" sldId="281"/>
        </pc:sldMkLst>
      </pc:sldChg>
      <pc:sldChg chg="del">
        <pc:chgData name="Lars Tennbakk Bockman" userId="5a235df0-e381-4c4c-99ce-24b4b21fb9d1" providerId="ADAL" clId="{ABAA80D7-86DB-4885-A91A-0E4A582610D4}" dt="2025-02-07T08:36:50.925" v="6250" actId="47"/>
        <pc:sldMkLst>
          <pc:docMk/>
          <pc:sldMk cId="169717518" sldId="282"/>
        </pc:sldMkLst>
      </pc:sldChg>
    </pc:docChg>
  </pc:docChgLst>
  <pc:docChgLst>
    <pc:chgData name="Lars Tennbakk Bockman" userId="5a235df0-e381-4c4c-99ce-24b4b21fb9d1" providerId="ADAL" clId="{4207EA29-33B7-4AC0-ABBF-C28C427A7A0B}"/>
    <pc:docChg chg="undo custSel modSld">
      <pc:chgData name="Lars Tennbakk Bockman" userId="5a235df0-e381-4c4c-99ce-24b4b21fb9d1" providerId="ADAL" clId="{4207EA29-33B7-4AC0-ABBF-C28C427A7A0B}" dt="2025-04-04T10:23:03.200" v="5294" actId="1076"/>
      <pc:docMkLst>
        <pc:docMk/>
      </pc:docMkLst>
      <pc:sldChg chg="modSp mod">
        <pc:chgData name="Lars Tennbakk Bockman" userId="5a235df0-e381-4c4c-99ce-24b4b21fb9d1" providerId="ADAL" clId="{4207EA29-33B7-4AC0-ABBF-C28C427A7A0B}" dt="2025-04-04T10:23:03.200" v="5294" actId="1076"/>
        <pc:sldMkLst>
          <pc:docMk/>
          <pc:sldMk cId="3149972175" sldId="261"/>
        </pc:sldMkLst>
      </pc:sldChg>
      <pc:sldChg chg="addSp delSp modSp mod">
        <pc:chgData name="Lars Tennbakk Bockman" userId="5a235df0-e381-4c4c-99ce-24b4b21fb9d1" providerId="ADAL" clId="{4207EA29-33B7-4AC0-ABBF-C28C427A7A0B}" dt="2025-04-04T08:38:17.891" v="5292" actId="14100"/>
        <pc:sldMkLst>
          <pc:docMk/>
          <pc:sldMk cId="362544367" sldId="264"/>
        </pc:sldMkLst>
      </pc:sldChg>
      <pc:sldChg chg="addSp delSp modSp mod">
        <pc:chgData name="Lars Tennbakk Bockman" userId="5a235df0-e381-4c4c-99ce-24b4b21fb9d1" providerId="ADAL" clId="{4207EA29-33B7-4AC0-ABBF-C28C427A7A0B}" dt="2025-04-03T13:23:36.868" v="5291" actId="1076"/>
        <pc:sldMkLst>
          <pc:docMk/>
          <pc:sldMk cId="3809428704" sldId="268"/>
        </pc:sldMkLst>
      </pc:sldChg>
      <pc:sldChg chg="modSp mod">
        <pc:chgData name="Lars Tennbakk Bockman" userId="5a235df0-e381-4c4c-99ce-24b4b21fb9d1" providerId="ADAL" clId="{4207EA29-33B7-4AC0-ABBF-C28C427A7A0B}" dt="2025-04-03T08:56:39.519" v="4255" actId="20577"/>
        <pc:sldMkLst>
          <pc:docMk/>
          <pc:sldMk cId="964345901" sldId="269"/>
        </pc:sldMkLst>
      </pc:sldChg>
      <pc:sldChg chg="modSp mod">
        <pc:chgData name="Lars Tennbakk Bockman" userId="5a235df0-e381-4c4c-99ce-24b4b21fb9d1" providerId="ADAL" clId="{4207EA29-33B7-4AC0-ABBF-C28C427A7A0B}" dt="2025-04-03T08:54:57.660" v="3899" actId="20577"/>
        <pc:sldMkLst>
          <pc:docMk/>
          <pc:sldMk cId="4275014000" sldId="270"/>
        </pc:sldMkLst>
      </pc:sldChg>
      <pc:sldChg chg="addSp delSp modSp mod">
        <pc:chgData name="Lars Tennbakk Bockman" userId="5a235df0-e381-4c4c-99ce-24b4b21fb9d1" providerId="ADAL" clId="{4207EA29-33B7-4AC0-ABBF-C28C427A7A0B}" dt="2025-04-03T12:40:02.723" v="4334" actId="20577"/>
        <pc:sldMkLst>
          <pc:docMk/>
          <pc:sldMk cId="4169780862" sldId="274"/>
        </pc:sldMkLst>
      </pc:sldChg>
      <pc:sldChg chg="modSp mod">
        <pc:chgData name="Lars Tennbakk Bockman" userId="5a235df0-e381-4c4c-99ce-24b4b21fb9d1" providerId="ADAL" clId="{4207EA29-33B7-4AC0-ABBF-C28C427A7A0B}" dt="2025-04-03T08:54:00.046" v="3739" actId="20577"/>
        <pc:sldMkLst>
          <pc:docMk/>
          <pc:sldMk cId="1400664593" sldId="275"/>
        </pc:sldMkLst>
      </pc:sldChg>
      <pc:sldChg chg="modSp">
        <pc:chgData name="Lars Tennbakk Bockman" userId="5a235df0-e381-4c4c-99ce-24b4b21fb9d1" providerId="ADAL" clId="{4207EA29-33B7-4AC0-ABBF-C28C427A7A0B}" dt="2025-04-03T12:41:36.534" v="4335" actId="14826"/>
        <pc:sldMkLst>
          <pc:docMk/>
          <pc:sldMk cId="3048309862" sldId="277"/>
        </pc:sldMkLst>
      </pc:sldChg>
    </pc:docChg>
  </pc:docChgLst>
  <pc:docChgLst>
    <pc:chgData name="Lars Tennbakk Bockman" userId="5a235df0-e381-4c4c-99ce-24b4b21fb9d1" providerId="ADAL" clId="{FC896D71-30DB-4AEA-A103-A1535D2C5492}"/>
    <pc:docChg chg="undo custSel addSld delSld modSld sldOrd">
      <pc:chgData name="Lars Tennbakk Bockman" userId="5a235df0-e381-4c4c-99ce-24b4b21fb9d1" providerId="ADAL" clId="{FC896D71-30DB-4AEA-A103-A1535D2C5492}" dt="2025-01-08T12:25:22.054" v="6450" actId="20577"/>
      <pc:docMkLst>
        <pc:docMk/>
      </pc:docMkLst>
      <pc:sldChg chg="addSp delSp modSp mod">
        <pc:chgData name="Lars Tennbakk Bockman" userId="5a235df0-e381-4c4c-99ce-24b4b21fb9d1" providerId="ADAL" clId="{FC896D71-30DB-4AEA-A103-A1535D2C5492}" dt="2025-01-06T11:24:57.707" v="6116" actId="113"/>
        <pc:sldMkLst>
          <pc:docMk/>
          <pc:sldMk cId="362544367" sldId="264"/>
        </pc:sldMkLst>
      </pc:sldChg>
      <pc:sldChg chg="modSp mod modCm">
        <pc:chgData name="Lars Tennbakk Bockman" userId="5a235df0-e381-4c4c-99ce-24b4b21fb9d1" providerId="ADAL" clId="{FC896D71-30DB-4AEA-A103-A1535D2C5492}" dt="2025-01-06T09:28:57.340" v="6030" actId="20577"/>
        <pc:sldMkLst>
          <pc:docMk/>
          <pc:sldMk cId="3809428704" sldId="268"/>
        </pc:sldMkLst>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FC896D71-30DB-4AEA-A103-A1535D2C5492}" dt="2025-01-06T09:28:43.645" v="6002" actId="20577"/>
              <pc2:cmMkLst xmlns:pc2="http://schemas.microsoft.com/office/powerpoint/2019/9/main/command">
                <pc:docMk/>
                <pc:sldMk cId="3809428704" sldId="268"/>
                <pc2:cmMk id="{BD285216-2692-4772-BDA0-82CB6E972524}"/>
              </pc2:cmMkLst>
            </pc226:cmChg>
          </p:ext>
        </pc:extLst>
      </pc:sldChg>
      <pc:sldChg chg="modSp mod">
        <pc:chgData name="Lars Tennbakk Bockman" userId="5a235df0-e381-4c4c-99ce-24b4b21fb9d1" providerId="ADAL" clId="{FC896D71-30DB-4AEA-A103-A1535D2C5492}" dt="2025-01-06T14:39:11.436" v="6372" actId="14826"/>
        <pc:sldMkLst>
          <pc:docMk/>
          <pc:sldMk cId="964345901" sldId="269"/>
        </pc:sldMkLst>
      </pc:sldChg>
      <pc:sldChg chg="modSp mod">
        <pc:chgData name="Lars Tennbakk Bockman" userId="5a235df0-e381-4c4c-99ce-24b4b21fb9d1" providerId="ADAL" clId="{FC896D71-30DB-4AEA-A103-A1535D2C5492}" dt="2025-01-08T12:09:10.116" v="6382" actId="20577"/>
        <pc:sldMkLst>
          <pc:docMk/>
          <pc:sldMk cId="4275014000" sldId="270"/>
        </pc:sldMkLst>
      </pc:sldChg>
      <pc:sldChg chg="addSp delSp modSp mod">
        <pc:chgData name="Lars Tennbakk Bockman" userId="5a235df0-e381-4c4c-99ce-24b4b21fb9d1" providerId="ADAL" clId="{FC896D71-30DB-4AEA-A103-A1535D2C5492}" dt="2025-01-06T14:37:35.158" v="6371" actId="20577"/>
        <pc:sldMkLst>
          <pc:docMk/>
          <pc:sldMk cId="4169780862" sldId="274"/>
        </pc:sldMkLst>
      </pc:sldChg>
      <pc:sldChg chg="modSp mod">
        <pc:chgData name="Lars Tennbakk Bockman" userId="5a235df0-e381-4c4c-99ce-24b4b21fb9d1" providerId="ADAL" clId="{FC896D71-30DB-4AEA-A103-A1535D2C5492}" dt="2025-01-08T12:25:22.054" v="6450" actId="20577"/>
        <pc:sldMkLst>
          <pc:docMk/>
          <pc:sldMk cId="1400664593" sldId="275"/>
        </pc:sldMkLst>
      </pc:sldChg>
      <pc:sldChg chg="modSp">
        <pc:chgData name="Lars Tennbakk Bockman" userId="5a235df0-e381-4c4c-99ce-24b4b21fb9d1" providerId="ADAL" clId="{FC896D71-30DB-4AEA-A103-A1535D2C5492}" dt="2025-01-06T13:58:08.914" v="6362" actId="14826"/>
        <pc:sldMkLst>
          <pc:docMk/>
          <pc:sldMk cId="3048309862" sldId="277"/>
        </pc:sldMkLst>
      </pc:sldChg>
      <pc:sldChg chg="modSp add mod">
        <pc:chgData name="Lars Tennbakk Bockman" userId="5a235df0-e381-4c4c-99ce-24b4b21fb9d1" providerId="ADAL" clId="{FC896D71-30DB-4AEA-A103-A1535D2C5492}" dt="2025-01-08T12:11:18.722" v="6384" actId="14826"/>
        <pc:sldMkLst>
          <pc:docMk/>
          <pc:sldMk cId="684640037" sldId="278"/>
        </pc:sldMkLst>
      </pc:sldChg>
      <pc:sldChg chg="add del ord">
        <pc:chgData name="Lars Tennbakk Bockman" userId="5a235df0-e381-4c4c-99ce-24b4b21fb9d1" providerId="ADAL" clId="{FC896D71-30DB-4AEA-A103-A1535D2C5492}" dt="2025-01-02T13:30:59.342" v="1962" actId="47"/>
        <pc:sldMkLst>
          <pc:docMk/>
          <pc:sldMk cId="1260068763" sldId="278"/>
        </pc:sldMkLst>
      </pc:sldChg>
      <pc:sldChg chg="modSp add del mod">
        <pc:chgData name="Lars Tennbakk Bockman" userId="5a235df0-e381-4c4c-99ce-24b4b21fb9d1" providerId="ADAL" clId="{FC896D71-30DB-4AEA-A103-A1535D2C5492}" dt="2025-01-02T12:36:51.672" v="466" actId="47"/>
        <pc:sldMkLst>
          <pc:docMk/>
          <pc:sldMk cId="1348916666" sldId="278"/>
        </pc:sldMkLst>
      </pc:sldChg>
      <pc:sldChg chg="add del setBg">
        <pc:chgData name="Lars Tennbakk Bockman" userId="5a235df0-e381-4c4c-99ce-24b4b21fb9d1" providerId="ADAL" clId="{FC896D71-30DB-4AEA-A103-A1535D2C5492}" dt="2025-01-02T12:32:34.207" v="421"/>
        <pc:sldMkLst>
          <pc:docMk/>
          <pc:sldMk cId="2395984153" sldId="278"/>
        </pc:sldMkLst>
      </pc:sldChg>
      <pc:sldChg chg="add del setBg">
        <pc:chgData name="Lars Tennbakk Bockman" userId="5a235df0-e381-4c4c-99ce-24b4b21fb9d1" providerId="ADAL" clId="{FC896D71-30DB-4AEA-A103-A1535D2C5492}" dt="2025-01-02T13:31:05.902" v="1964"/>
        <pc:sldMkLst>
          <pc:docMk/>
          <pc:sldMk cId="3867242088" sldId="278"/>
        </pc:sldMkLst>
      </pc:sldChg>
      <pc:sldChg chg="addSp delSp modSp add mod">
        <pc:chgData name="Lars Tennbakk Bockman" userId="5a235df0-e381-4c4c-99ce-24b4b21fb9d1" providerId="ADAL" clId="{FC896D71-30DB-4AEA-A103-A1535D2C5492}" dt="2025-01-08T12:12:13.681" v="6426" actId="20577"/>
        <pc:sldMkLst>
          <pc:docMk/>
          <pc:sldMk cId="575956772" sldId="279"/>
        </pc:sldMkLst>
      </pc:sldChg>
      <pc:sldChg chg="add del setBg">
        <pc:chgData name="Lars Tennbakk Bockman" userId="5a235df0-e381-4c4c-99ce-24b4b21fb9d1" providerId="ADAL" clId="{FC896D71-30DB-4AEA-A103-A1535D2C5492}" dt="2025-01-02T13:50:36.804" v="1994"/>
        <pc:sldMkLst>
          <pc:docMk/>
          <pc:sldMk cId="1860843783" sldId="279"/>
        </pc:sldMkLst>
      </pc:sldChg>
      <pc:sldChg chg="addSp delSp modSp add mod">
        <pc:chgData name="Lars Tennbakk Bockman" userId="5a235df0-e381-4c4c-99ce-24b4b21fb9d1" providerId="ADAL" clId="{FC896D71-30DB-4AEA-A103-A1535D2C5492}" dt="2025-01-06T13:47:48.557" v="6361" actId="113"/>
        <pc:sldMkLst>
          <pc:docMk/>
          <pc:sldMk cId="2882603907" sldId="280"/>
        </pc:sldMkLst>
      </pc:sldChg>
      <pc:sldChg chg="addSp delSp modSp add mod ord">
        <pc:chgData name="Lars Tennbakk Bockman" userId="5a235df0-e381-4c4c-99ce-24b4b21fb9d1" providerId="ADAL" clId="{FC896D71-30DB-4AEA-A103-A1535D2C5492}" dt="2025-01-06T13:37:25.846" v="6189" actId="20577"/>
        <pc:sldMkLst>
          <pc:docMk/>
          <pc:sldMk cId="904067555" sldId="281"/>
        </pc:sldMkLst>
      </pc:sldChg>
    </pc:docChg>
  </pc:docChgLst>
  <pc:docChgLst>
    <pc:chgData name="Lars Tennbakk Bockman" userId="5a235df0-e381-4c4c-99ce-24b4b21fb9d1" providerId="ADAL" clId="{2DD08CE4-CA9B-4C62-8211-1FE07A121053}"/>
    <pc:docChg chg="undo custSel modSld">
      <pc:chgData name="Lars Tennbakk Bockman" userId="5a235df0-e381-4c4c-99ce-24b4b21fb9d1" providerId="ADAL" clId="{2DD08CE4-CA9B-4C62-8211-1FE07A121053}" dt="2024-10-04T10:03:57.895" v="2678" actId="20577"/>
      <pc:docMkLst>
        <pc:docMk/>
      </pc:docMkLst>
      <pc:sldChg chg="modSp mod modCm">
        <pc:chgData name="Lars Tennbakk Bockman" userId="5a235df0-e381-4c4c-99ce-24b4b21fb9d1" providerId="ADAL" clId="{2DD08CE4-CA9B-4C62-8211-1FE07A121053}" dt="2024-10-04T10:03:57.895" v="2678" actId="20577"/>
        <pc:sldMkLst>
          <pc:docMk/>
          <pc:sldMk cId="4148148830" sldId="259"/>
        </pc:sldMkLst>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2DD08CE4-CA9B-4C62-8211-1FE07A121053}" dt="2024-10-04T10:03:57.895" v="2678" actId="20577"/>
              <pc2:cmMkLst xmlns:pc2="http://schemas.microsoft.com/office/powerpoint/2019/9/main/command">
                <pc:docMk/>
                <pc:sldMk cId="4148148830" sldId="259"/>
                <pc2:cmMk id="{83A35CC2-E05B-4685-AD7D-7EB6C0D18964}"/>
              </pc2:cmMkLst>
            </pc226:cmChg>
          </p:ext>
        </pc:extLst>
      </pc:sldChg>
      <pc:sldChg chg="modSp">
        <pc:chgData name="Lars Tennbakk Bockman" userId="5a235df0-e381-4c4c-99ce-24b4b21fb9d1" providerId="ADAL" clId="{2DD08CE4-CA9B-4C62-8211-1FE07A121053}" dt="2024-10-03T09:25:04.492" v="2486" actId="14826"/>
        <pc:sldMkLst>
          <pc:docMk/>
          <pc:sldMk cId="3048309862" sldId="277"/>
        </pc:sldMkLst>
      </pc:sldChg>
    </pc:docChg>
  </pc:docChgLst>
  <pc:docChgLst>
    <pc:chgData name="Ingeborg Aarø" userId="S::ingeborg.aaro@fornybarnorge.no::fe5f74f8-3120-49da-a10f-7c51be1254b1" providerId="AD" clId="Web-{49594A3B-2D5F-9DAF-A814-9A3960F084FD}"/>
    <pc:docChg chg="modSld">
      <pc:chgData name="Ingeborg Aarø" userId="S::ingeborg.aaro@fornybarnorge.no::fe5f74f8-3120-49da-a10f-7c51be1254b1" providerId="AD" clId="Web-{49594A3B-2D5F-9DAF-A814-9A3960F084FD}" dt="2024-06-05T11:09:23.309" v="15" actId="14100"/>
      <pc:docMkLst>
        <pc:docMk/>
      </pc:docMkLst>
    </pc:docChg>
  </pc:docChgLst>
  <pc:docChgLst>
    <pc:chgData name="Lars Tennbakk Bockman" userId="5a235df0-e381-4c4c-99ce-24b4b21fb9d1" providerId="ADAL" clId="{29571FDC-99EC-43E1-BF44-2567C8FCCD48}"/>
    <pc:docChg chg="custSel modSld">
      <pc:chgData name="Lars Tennbakk Bockman" userId="5a235df0-e381-4c4c-99ce-24b4b21fb9d1" providerId="ADAL" clId="{29571FDC-99EC-43E1-BF44-2567C8FCCD48}" dt="2024-09-05T10:27:08.662" v="7072" actId="20577"/>
      <pc:docMkLst>
        <pc:docMk/>
      </pc:docMkLst>
      <pc:sldChg chg="modSp mod">
        <pc:chgData name="Lars Tennbakk Bockman" userId="5a235df0-e381-4c4c-99ce-24b4b21fb9d1" providerId="ADAL" clId="{29571FDC-99EC-43E1-BF44-2567C8FCCD48}" dt="2024-09-05T09:26:34.090" v="6308" actId="20577"/>
        <pc:sldMkLst>
          <pc:docMk/>
          <pc:sldMk cId="4148148830" sldId="259"/>
        </pc:sldMkLst>
      </pc:sldChg>
      <pc:sldChg chg="addSp delSp modSp mod">
        <pc:chgData name="Lars Tennbakk Bockman" userId="5a235df0-e381-4c4c-99ce-24b4b21fb9d1" providerId="ADAL" clId="{29571FDC-99EC-43E1-BF44-2567C8FCCD48}" dt="2024-09-05T10:16:44.729" v="6328" actId="20577"/>
        <pc:sldMkLst>
          <pc:docMk/>
          <pc:sldMk cId="362544367" sldId="264"/>
        </pc:sldMkLst>
      </pc:sldChg>
      <pc:sldChg chg="addSp delSp modSp mod">
        <pc:chgData name="Lars Tennbakk Bockman" userId="5a235df0-e381-4c4c-99ce-24b4b21fb9d1" providerId="ADAL" clId="{29571FDC-99EC-43E1-BF44-2567C8FCCD48}" dt="2024-09-05T10:21:39.876" v="6484" actId="20577"/>
        <pc:sldMkLst>
          <pc:docMk/>
          <pc:sldMk cId="4169780862" sldId="274"/>
        </pc:sldMkLst>
      </pc:sldChg>
      <pc:sldChg chg="modSp">
        <pc:chgData name="Lars Tennbakk Bockman" userId="5a235df0-e381-4c4c-99ce-24b4b21fb9d1" providerId="ADAL" clId="{29571FDC-99EC-43E1-BF44-2567C8FCCD48}" dt="2024-09-05T10:06:12.379" v="6309" actId="14826"/>
        <pc:sldMkLst>
          <pc:docMk/>
          <pc:sldMk cId="3048309862" sldId="277"/>
        </pc:sldMkLst>
      </pc:sldChg>
    </pc:docChg>
  </pc:docChgLst>
  <pc:docChgLst>
    <pc:chgData name="Lars Tennbakk Bockman" userId="5a235df0-e381-4c4c-99ce-24b4b21fb9d1" providerId="ADAL" clId="{2DE39966-EB09-496B-AB1B-8F160E500CA2}"/>
    <pc:docChg chg="undo custSel modSld">
      <pc:chgData name="Lars Tennbakk Bockman" userId="5a235df0-e381-4c4c-99ce-24b4b21fb9d1" providerId="ADAL" clId="{2DE39966-EB09-496B-AB1B-8F160E500CA2}" dt="2024-11-06T10:15:03.185" v="1504" actId="20577"/>
      <pc:docMkLst>
        <pc:docMk/>
      </pc:docMkLst>
      <pc:sldChg chg="modSp">
        <pc:chgData name="Lars Tennbakk Bockman" userId="5a235df0-e381-4c4c-99ce-24b4b21fb9d1" providerId="ADAL" clId="{2DE39966-EB09-496B-AB1B-8F160E500CA2}" dt="2024-11-06T09:53:35.636" v="790" actId="14826"/>
        <pc:sldMkLst>
          <pc:docMk/>
          <pc:sldMk cId="3048309862" sldId="277"/>
        </pc:sldMkLst>
      </pc:sldChg>
    </pc:docChg>
  </pc:docChgLst>
  <pc:docChgLst>
    <pc:chgData name="Lars Tennbakk Bockman" userId="5a235df0-e381-4c4c-99ce-24b4b21fb9d1" providerId="ADAL" clId="{D8FC7D48-BB51-4BF8-9320-0C2DEEC22118}"/>
    <pc:docChg chg="modSld">
      <pc:chgData name="Lars Tennbakk Bockman" userId="5a235df0-e381-4c4c-99ce-24b4b21fb9d1" providerId="ADAL" clId="{D8FC7D48-BB51-4BF8-9320-0C2DEEC22118}" dt="2024-04-26T12:44:00.145" v="2317" actId="20577"/>
      <pc:docMkLst>
        <pc:docMk/>
      </pc:docMkLst>
    </pc:docChg>
  </pc:docChgLst>
  <pc:docChgLst>
    <pc:chgData name="Lars Tennbakk Bockman" userId="S::lars.bockman@fornybarnorge.no::5a235df0-e381-4c4c-99ce-24b4b21fb9d1" providerId="AD" clId="Web-{5DD8785E-882F-ECCF-52C8-221874D7BB54}"/>
    <pc:docChg chg="modSld">
      <pc:chgData name="Lars Tennbakk Bockman" userId="S::lars.bockman@fornybarnorge.no::5a235df0-e381-4c4c-99ce-24b4b21fb9d1" providerId="AD" clId="Web-{5DD8785E-882F-ECCF-52C8-221874D7BB54}" dt="2025-02-10T09:08:44.325" v="1" actId="20577"/>
      <pc:docMkLst>
        <pc:docMk/>
      </pc:docMkLst>
    </pc:docChg>
  </pc:docChgLst>
  <pc:docChgLst>
    <pc:chgData name="Iselin Ekeli Rønningsbakk" userId="187300ae-9cb6-416d-8a94-664ca977a24d" providerId="ADAL" clId="{9B70D854-A452-4942-8D56-AD61F5B81B85}"/>
    <pc:docChg chg="modSld">
      <pc:chgData name="Iselin Ekeli Rønningsbakk" userId="187300ae-9cb6-416d-8a94-664ca977a24d" providerId="ADAL" clId="{9B70D854-A452-4942-8D56-AD61F5B81B85}" dt="2024-04-11T12:51:18.637" v="644" actId="6549"/>
      <pc:docMkLst>
        <pc:docMk/>
      </pc:docMkLst>
    </pc:docChg>
  </pc:docChgLst>
  <pc:docChgLst>
    <pc:chgData name="Iselin Ekeli Rønningsbakk" userId="187300ae-9cb6-416d-8a94-664ca977a24d" providerId="ADAL" clId="{F135FA9E-2E87-4771-A6E7-FFFD185073E8}"/>
    <pc:docChg chg="modSld">
      <pc:chgData name="Iselin Ekeli Rønningsbakk" userId="187300ae-9cb6-416d-8a94-664ca977a24d" providerId="ADAL" clId="{F135FA9E-2E87-4771-A6E7-FFFD185073E8}" dt="2024-07-04T10:42:29.485" v="9" actId="6549"/>
      <pc:docMkLst>
        <pc:docMk/>
      </pc:docMkLst>
    </pc:docChg>
  </pc:docChgLst>
  <pc:docChgLst>
    <pc:chgData name="Iselin Ekeli Rønningsbakk" userId="187300ae-9cb6-416d-8a94-664ca977a24d" providerId="ADAL" clId="{2B396F42-55C5-4061-91DD-AD05951F9C8D}"/>
    <pc:docChg chg="custSel modSld">
      <pc:chgData name="Iselin Ekeli Rønningsbakk" userId="187300ae-9cb6-416d-8a94-664ca977a24d" providerId="ADAL" clId="{2B396F42-55C5-4061-91DD-AD05951F9C8D}" dt="2025-06-10T08:40:48.411" v="7" actId="14100"/>
      <pc:docMkLst>
        <pc:docMk/>
      </pc:docMkLst>
    </pc:docChg>
  </pc:docChgLst>
  <pc:docChgLst>
    <pc:chgData name="Iselin Ekeli Rønningsbakk" userId="187300ae-9cb6-416d-8a94-664ca977a24d" providerId="ADAL" clId="{9D20F3F0-BFFC-4B67-9A36-9CDA6B23B3A5}"/>
    <pc:docChg chg="modSld">
      <pc:chgData name="Iselin Ekeli Rønningsbakk" userId="187300ae-9cb6-416d-8a94-664ca977a24d" providerId="ADAL" clId="{9D20F3F0-BFFC-4B67-9A36-9CDA6B23B3A5}" dt="2024-08-02T11:52:00.427" v="18" actId="6549"/>
      <pc:docMkLst>
        <pc:docMk/>
      </pc:docMkLst>
    </pc:docChg>
  </pc:docChgLst>
  <pc:docChgLst>
    <pc:chgData name="Iselin Ekeli Rønningsbakk" userId="187300ae-9cb6-416d-8a94-664ca977a24d" providerId="ADAL" clId="{D8EA8C15-6F1E-434E-BD2E-C43DE910E8AD}"/>
    <pc:docChg chg="undo custSel modSld">
      <pc:chgData name="Iselin Ekeli Rønningsbakk" userId="187300ae-9cb6-416d-8a94-664ca977a24d" providerId="ADAL" clId="{D8EA8C15-6F1E-434E-BD2E-C43DE910E8AD}" dt="2024-10-04T09:57:43.192" v="2671" actId="255"/>
      <pc:docMkLst>
        <pc:docMk/>
      </pc:docMkLst>
      <pc:sldChg chg="modSp mod modCm">
        <pc:chgData name="Iselin Ekeli Rønningsbakk" userId="187300ae-9cb6-416d-8a94-664ca977a24d" providerId="ADAL" clId="{D8EA8C15-6F1E-434E-BD2E-C43DE910E8AD}" dt="2024-10-04T07:55:31.222" v="665" actId="6549"/>
        <pc:sldMkLst>
          <pc:docMk/>
          <pc:sldMk cId="4148148830" sldId="259"/>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D8EA8C15-6F1E-434E-BD2E-C43DE910E8AD}" dt="2024-10-04T07:55:31.222" v="665" actId="6549"/>
              <pc2:cmMkLst xmlns:pc2="http://schemas.microsoft.com/office/powerpoint/2019/9/main/command">
                <pc:docMk/>
                <pc:sldMk cId="4148148830" sldId="259"/>
                <pc2:cmMk id="{83A35CC2-E05B-4685-AD7D-7EB6C0D18964}"/>
              </pc2:cmMkLst>
            </pc226:cmChg>
          </p:ext>
        </pc:extLst>
      </pc:sldChg>
    </pc:docChg>
  </pc:docChgLst>
  <pc:docChgLst>
    <pc:chgData name="Iselin Ekeli Rønningsbakk" userId="187300ae-9cb6-416d-8a94-664ca977a24d" providerId="ADAL" clId="{AC2F6FF7-F6D8-4AFE-B906-DC35355E9A54}"/>
    <pc:docChg chg="modSld">
      <pc:chgData name="Iselin Ekeli Rønningsbakk" userId="187300ae-9cb6-416d-8a94-664ca977a24d" providerId="ADAL" clId="{AC2F6FF7-F6D8-4AFE-B906-DC35355E9A54}" dt="2024-08-05T12:49:30.545" v="1" actId="122"/>
      <pc:docMkLst>
        <pc:docMk/>
      </pc:docMkLst>
      <pc:sldChg chg="modSp mod">
        <pc:chgData name="Iselin Ekeli Rønningsbakk" userId="187300ae-9cb6-416d-8a94-664ca977a24d" providerId="ADAL" clId="{AC2F6FF7-F6D8-4AFE-B906-DC35355E9A54}" dt="2024-08-05T12:49:30.545" v="1" actId="122"/>
        <pc:sldMkLst>
          <pc:docMk/>
          <pc:sldMk cId="362544367" sldId="264"/>
        </pc:sldMkLst>
      </pc:sldChg>
      <pc:sldChg chg="delCm">
        <pc:chgData name="Iselin Ekeli Rønningsbakk" userId="187300ae-9cb6-416d-8a94-664ca977a24d" providerId="ADAL" clId="{AC2F6FF7-F6D8-4AFE-B906-DC35355E9A54}" dt="2024-08-05T12:42:02.450" v="0"/>
        <pc:sldMkLst>
          <pc:docMk/>
          <pc:sldMk cId="4169780862" sldId="274"/>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AC2F6FF7-F6D8-4AFE-B906-DC35355E9A54}" dt="2024-08-05T12:42:02.450" v="0"/>
              <pc2:cmMkLst xmlns:pc2="http://schemas.microsoft.com/office/powerpoint/2019/9/main/command">
                <pc:docMk/>
                <pc:sldMk cId="4169780862" sldId="274"/>
                <pc2:cmMk id="{2E9BC3A8-1C3E-41AF-825C-594DD1DF5CC5}"/>
              </pc2:cmMkLst>
            </pc226:cmChg>
          </p:ext>
        </pc:extLst>
      </pc:sldChg>
    </pc:docChg>
  </pc:docChgLst>
  <pc:docChgLst>
    <pc:chgData name="Iselin Ekeli Rønningsbakk" userId="187300ae-9cb6-416d-8a94-664ca977a24d" providerId="ADAL" clId="{74867ED9-2A23-4D35-8970-EFBC7EB6A6E5}"/>
    <pc:docChg chg="modSld">
      <pc:chgData name="Iselin Ekeli Rønningsbakk" userId="187300ae-9cb6-416d-8a94-664ca977a24d" providerId="ADAL" clId="{74867ED9-2A23-4D35-8970-EFBC7EB6A6E5}" dt="2024-04-09T12:43:52.958" v="9" actId="20577"/>
      <pc:docMkLst>
        <pc:docMk/>
      </pc:docMkLst>
      <pc:sldChg chg="modSp mod">
        <pc:chgData name="Iselin Ekeli Rønningsbakk" userId="187300ae-9cb6-416d-8a94-664ca977a24d" providerId="ADAL" clId="{74867ED9-2A23-4D35-8970-EFBC7EB6A6E5}" dt="2024-04-09T12:43:52.958" v="9" actId="20577"/>
        <pc:sldMkLst>
          <pc:docMk/>
          <pc:sldMk cId="964345901" sldId="269"/>
        </pc:sldMkLst>
      </pc:sldChg>
      <pc:sldChg chg="modSp mod">
        <pc:chgData name="Iselin Ekeli Rønningsbakk" userId="187300ae-9cb6-416d-8a94-664ca977a24d" providerId="ADAL" clId="{74867ED9-2A23-4D35-8970-EFBC7EB6A6E5}" dt="2024-04-09T12:43:43.093" v="4" actId="20577"/>
        <pc:sldMkLst>
          <pc:docMk/>
          <pc:sldMk cId="4275014000" sldId="270"/>
        </pc:sldMkLst>
      </pc:sldChg>
    </pc:docChg>
  </pc:docChgLst>
  <pc:docChgLst>
    <pc:chgData name="Iselin Ekeli Rønningsbakk" userId="187300ae-9cb6-416d-8a94-664ca977a24d" providerId="ADAL" clId="{FB0547A2-14E6-4F44-95ED-0401051FE3B4}"/>
    <pc:docChg chg="modSld">
      <pc:chgData name="Iselin Ekeli Rønningsbakk" userId="187300ae-9cb6-416d-8a94-664ca977a24d" providerId="ADAL" clId="{FB0547A2-14E6-4F44-95ED-0401051FE3B4}" dt="2024-12-12T10:04:09.397" v="3" actId="255"/>
      <pc:docMkLst>
        <pc:docMk/>
      </pc:docMkLst>
    </pc:docChg>
  </pc:docChgLst>
  <pc:docChgLst>
    <pc:chgData name="Iselin Ekeli Rønningsbakk" userId="187300ae-9cb6-416d-8a94-664ca977a24d" providerId="ADAL" clId="{00BA57EB-2D70-4805-ADC1-5A9049218C5B}"/>
    <pc:docChg chg="undo custSel modSld">
      <pc:chgData name="Iselin Ekeli Rønningsbakk" userId="187300ae-9cb6-416d-8a94-664ca977a24d" providerId="ADAL" clId="{00BA57EB-2D70-4805-ADC1-5A9049218C5B}" dt="2024-09-12T13:27:21.131" v="67" actId="6549"/>
      <pc:docMkLst>
        <pc:docMk/>
      </pc:docMkLst>
      <pc:sldChg chg="modSp mod modCm">
        <pc:chgData name="Iselin Ekeli Rønningsbakk" userId="187300ae-9cb6-416d-8a94-664ca977a24d" providerId="ADAL" clId="{00BA57EB-2D70-4805-ADC1-5A9049218C5B}" dt="2024-09-12T13:27:21.131" v="67" actId="6549"/>
        <pc:sldMkLst>
          <pc:docMk/>
          <pc:sldMk cId="3809428704" sldId="268"/>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00BA57EB-2D70-4805-ADC1-5A9049218C5B}" dt="2024-09-12T13:26:48.860" v="26" actId="6549"/>
              <pc2:cmMkLst xmlns:pc2="http://schemas.microsoft.com/office/powerpoint/2019/9/main/command">
                <pc:docMk/>
                <pc:sldMk cId="3809428704" sldId="268"/>
                <pc2:cmMk id="{1B14C4AE-585E-44BD-92D7-68A814F4B6F7}"/>
              </pc2:cmMkLst>
            </pc226:cmChg>
            <pc226:cmChg xmlns:pc226="http://schemas.microsoft.com/office/powerpoint/2022/06/main/command" chg="mod">
              <pc226:chgData name="Iselin Ekeli Rønningsbakk" userId="187300ae-9cb6-416d-8a94-664ca977a24d" providerId="ADAL" clId="{00BA57EB-2D70-4805-ADC1-5A9049218C5B}" dt="2024-09-12T13:27:21.131" v="67" actId="6549"/>
              <pc2:cmMkLst xmlns:pc2="http://schemas.microsoft.com/office/powerpoint/2019/9/main/command">
                <pc:docMk/>
                <pc:sldMk cId="3809428704" sldId="268"/>
                <pc2:cmMk id="{F890DFE2-AA7F-4193-A6A0-323CEF6A01C0}"/>
              </pc2:cmMkLst>
            </pc226:cmChg>
          </p:ext>
        </pc:extLst>
      </pc:sldChg>
      <pc:sldChg chg="modSp mod">
        <pc:chgData name="Iselin Ekeli Rønningsbakk" userId="187300ae-9cb6-416d-8a94-664ca977a24d" providerId="ADAL" clId="{00BA57EB-2D70-4805-ADC1-5A9049218C5B}" dt="2024-09-12T11:52:15.308" v="1" actId="1076"/>
        <pc:sldMkLst>
          <pc:docMk/>
          <pc:sldMk cId="1400664593" sldId="275"/>
        </pc:sldMkLst>
      </pc:sldChg>
    </pc:docChg>
  </pc:docChgLst>
  <pc:docChgLst>
    <pc:chgData name="Lars Bockman" userId="5a235df0-e381-4c4c-99ce-24b4b21fb9d1" providerId="ADAL" clId="{EDABE23E-248D-4ED0-A77F-ADFCEC09D289}"/>
    <pc:docChg chg="undo redo custSel addSld delSld modSld sldOrd replTag">
      <pc:chgData name="Lars Bockman" userId="5a235df0-e381-4c4c-99ce-24b4b21fb9d1" providerId="ADAL" clId="{EDABE23E-248D-4ED0-A77F-ADFCEC09D289}" dt="2024-06-04T11:03:29.173" v="9429"/>
      <pc:docMkLst>
        <pc:docMk/>
      </pc:docMkLst>
      <pc:sldChg chg="modSp mod">
        <pc:chgData name="Lars Bockman" userId="5a235df0-e381-4c4c-99ce-24b4b21fb9d1" providerId="ADAL" clId="{EDABE23E-248D-4ED0-A77F-ADFCEC09D289}" dt="2024-06-04T11:03:29.173" v="9429"/>
        <pc:sldMkLst>
          <pc:docMk/>
          <pc:sldMk cId="4148148830" sldId="259"/>
        </pc:sldMkLst>
      </pc:sldChg>
      <pc:sldChg chg="addSp delSp modSp mod">
        <pc:chgData name="Lars Bockman" userId="5a235df0-e381-4c4c-99ce-24b4b21fb9d1" providerId="ADAL" clId="{EDABE23E-248D-4ED0-A77F-ADFCEC09D289}" dt="2024-06-03T08:20:31.189" v="6093" actId="27636"/>
        <pc:sldMkLst>
          <pc:docMk/>
          <pc:sldMk cId="3149972175" sldId="261"/>
        </pc:sldMkLst>
      </pc:sldChg>
      <pc:sldChg chg="addSp modSp mod">
        <pc:chgData name="Lars Bockman" userId="5a235df0-e381-4c4c-99ce-24b4b21fb9d1" providerId="ADAL" clId="{EDABE23E-248D-4ED0-A77F-ADFCEC09D289}" dt="2024-06-04T07:31:53.165" v="7604" actId="20577"/>
        <pc:sldMkLst>
          <pc:docMk/>
          <pc:sldMk cId="362544367" sldId="264"/>
        </pc:sldMkLst>
      </pc:sldChg>
      <pc:sldChg chg="addSp delSp modSp mod">
        <pc:chgData name="Lars Bockman" userId="5a235df0-e381-4c4c-99ce-24b4b21fb9d1" providerId="ADAL" clId="{EDABE23E-248D-4ED0-A77F-ADFCEC09D289}" dt="2024-06-03T08:52:24.354" v="7050" actId="20577"/>
        <pc:sldMkLst>
          <pc:docMk/>
          <pc:sldMk cId="3809428704" sldId="268"/>
        </pc:sldMkLst>
      </pc:sldChg>
      <pc:sldChg chg="addSp delSp modSp mod">
        <pc:chgData name="Lars Bockman" userId="5a235df0-e381-4c4c-99ce-24b4b21fb9d1" providerId="ADAL" clId="{EDABE23E-248D-4ED0-A77F-ADFCEC09D289}" dt="2024-06-04T08:07:25.200" v="8913" actId="20577"/>
        <pc:sldMkLst>
          <pc:docMk/>
          <pc:sldMk cId="964345901" sldId="269"/>
        </pc:sldMkLst>
      </pc:sldChg>
      <pc:sldChg chg="addSp delSp modSp mod">
        <pc:chgData name="Lars Bockman" userId="5a235df0-e381-4c4c-99ce-24b4b21fb9d1" providerId="ADAL" clId="{EDABE23E-248D-4ED0-A77F-ADFCEC09D289}" dt="2024-06-04T08:10:24.938" v="9202"/>
        <pc:sldMkLst>
          <pc:docMk/>
          <pc:sldMk cId="4275014000" sldId="270"/>
        </pc:sldMkLst>
      </pc:sldChg>
      <pc:sldChg chg="modSp mod">
        <pc:chgData name="Lars Bockman" userId="5a235df0-e381-4c4c-99ce-24b4b21fb9d1" providerId="ADAL" clId="{EDABE23E-248D-4ED0-A77F-ADFCEC09D289}" dt="2024-06-04T07:39:26.273" v="8046" actId="20577"/>
        <pc:sldMkLst>
          <pc:docMk/>
          <pc:sldMk cId="4169780862" sldId="274"/>
        </pc:sldMkLst>
      </pc:sldChg>
      <pc:sldChg chg="modSp mod">
        <pc:chgData name="Lars Bockman" userId="5a235df0-e381-4c4c-99ce-24b4b21fb9d1" providerId="ADAL" clId="{EDABE23E-248D-4ED0-A77F-ADFCEC09D289}" dt="2024-06-04T08:02:40.414" v="8190" actId="20577"/>
        <pc:sldMkLst>
          <pc:docMk/>
          <pc:sldMk cId="1400664593" sldId="275"/>
        </pc:sldMkLst>
      </pc:sldChg>
      <pc:sldChg chg="delSp modSp del mod">
        <pc:chgData name="Lars Bockman" userId="5a235df0-e381-4c4c-99ce-24b4b21fb9d1" providerId="ADAL" clId="{EDABE23E-248D-4ED0-A77F-ADFCEC09D289}" dt="2024-06-04T08:03:38.248" v="8213" actId="47"/>
        <pc:sldMkLst>
          <pc:docMk/>
          <pc:sldMk cId="4123918659" sldId="276"/>
        </pc:sldMkLst>
      </pc:sldChg>
      <pc:sldChg chg="addSp delSp modSp add mod ord">
        <pc:chgData name="Lars Bockman" userId="5a235df0-e381-4c4c-99ce-24b4b21fb9d1" providerId="ADAL" clId="{EDABE23E-248D-4ED0-A77F-ADFCEC09D289}" dt="2024-06-04T08:04:10.760" v="8414"/>
        <pc:sldMkLst>
          <pc:docMk/>
          <pc:sldMk cId="3048309862" sldId="277"/>
        </pc:sldMkLst>
      </pc:sldChg>
    </pc:docChg>
  </pc:docChgLst>
  <pc:docChgLst>
    <pc:chgData name="Lars Tennbakk Bockman" userId="5a235df0-e381-4c4c-99ce-24b4b21fb9d1" providerId="ADAL" clId="{A245F8A2-70F2-451F-9FB5-24D453385C89}"/>
    <pc:docChg chg="modSld">
      <pc:chgData name="Lars Tennbakk Bockman" userId="5a235df0-e381-4c4c-99ce-24b4b21fb9d1" providerId="ADAL" clId="{A245F8A2-70F2-451F-9FB5-24D453385C89}" dt="2025-08-21T10:20:10.174" v="7" actId="14100"/>
      <pc:docMkLst>
        <pc:docMk/>
      </pc:docMkLst>
      <pc:sldChg chg="modSp">
        <pc:chgData name="Lars Tennbakk Bockman" userId="5a235df0-e381-4c4c-99ce-24b4b21fb9d1" providerId="ADAL" clId="{A245F8A2-70F2-451F-9FB5-24D453385C89}" dt="2025-08-21T10:20:10.174" v="7" actId="14100"/>
        <pc:sldMkLst>
          <pc:docMk/>
          <pc:sldMk cId="1400664593" sldId="275"/>
        </pc:sldMkLst>
      </pc:sldChg>
    </pc:docChg>
  </pc:docChgLst>
  <pc:docChgLst>
    <pc:chgData name="Iselin Ekeli Rønningsbakk" userId="187300ae-9cb6-416d-8a94-664ca977a24d" providerId="ADAL" clId="{B9C38528-3DDD-4A97-9899-C95AD467A32F}"/>
    <pc:docChg chg="modSld">
      <pc:chgData name="Iselin Ekeli Rønningsbakk" userId="187300ae-9cb6-416d-8a94-664ca977a24d" providerId="ADAL" clId="{B9C38528-3DDD-4A97-9899-C95AD467A32F}" dt="2025-01-10T12:53:07.462" v="97" actId="20577"/>
      <pc:docMkLst>
        <pc:docMk/>
      </pc:docMkLst>
      <pc:sldChg chg="modSp mod modCm">
        <pc:chgData name="Iselin Ekeli Rønningsbakk" userId="187300ae-9cb6-416d-8a94-664ca977a24d" providerId="ADAL" clId="{B9C38528-3DDD-4A97-9899-C95AD467A32F}" dt="2025-01-10T12:41:20.006" v="3" actId="255"/>
        <pc:sldMkLst>
          <pc:docMk/>
          <pc:sldMk cId="3149972175" sldId="261"/>
        </pc:sldMkLst>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B9C38528-3DDD-4A97-9899-C95AD467A32F}" dt="2025-01-10T12:41:06.757" v="2" actId="20577"/>
              <pc2:cmMkLst xmlns:pc2="http://schemas.microsoft.com/office/powerpoint/2019/9/main/command">
                <pc:docMk/>
                <pc:sldMk cId="3149972175" sldId="261"/>
                <pc2:cmMk id="{27C071CA-5861-4B05-BCB8-45656CDD9806}"/>
              </pc2:cmMkLst>
            </pc226:cmChg>
          </p:ext>
        </pc:extLst>
      </pc:sldChg>
      <pc:sldChg chg="modSp mod">
        <pc:chgData name="Iselin Ekeli Rønningsbakk" userId="187300ae-9cb6-416d-8a94-664ca977a24d" providerId="ADAL" clId="{B9C38528-3DDD-4A97-9899-C95AD467A32F}" dt="2025-01-10T12:50:41.653" v="59" actId="20577"/>
        <pc:sldMkLst>
          <pc:docMk/>
          <pc:sldMk cId="3809428704" sldId="268"/>
        </pc:sldMkLst>
      </pc:sldChg>
      <pc:sldChg chg="modSp mod">
        <pc:chgData name="Iselin Ekeli Rønningsbakk" userId="187300ae-9cb6-416d-8a94-664ca977a24d" providerId="ADAL" clId="{B9C38528-3DDD-4A97-9899-C95AD467A32F}" dt="2025-01-10T12:53:07.462" v="97" actId="20577"/>
        <pc:sldMkLst>
          <pc:docMk/>
          <pc:sldMk cId="575956772" sldId="279"/>
        </pc:sldMkLst>
      </pc:sldChg>
      <pc:sldChg chg="modSp mod">
        <pc:chgData name="Iselin Ekeli Rønningsbakk" userId="187300ae-9cb6-416d-8a94-664ca977a24d" providerId="ADAL" clId="{B9C38528-3DDD-4A97-9899-C95AD467A32F}" dt="2025-01-10T12:51:38.685" v="65" actId="20577"/>
        <pc:sldMkLst>
          <pc:docMk/>
          <pc:sldMk cId="169717518" sldId="282"/>
        </pc:sldMkLst>
      </pc:sldChg>
    </pc:docChg>
  </pc:docChgLst>
  <pc:docChgLst>
    <pc:chgData name="Lars Tennbakk Bockman" userId="5a235df0-e381-4c4c-99ce-24b4b21fb9d1" providerId="ADAL" clId="{A05AB3F1-F083-414B-ACDB-A47E65D9BE65}"/>
    <pc:docChg chg="modSld">
      <pc:chgData name="Lars Tennbakk Bockman" userId="5a235df0-e381-4c4c-99ce-24b4b21fb9d1" providerId="ADAL" clId="{A05AB3F1-F083-414B-ACDB-A47E65D9BE65}" dt="2024-11-04T12:56:53.675" v="228" actId="20577"/>
      <pc:docMkLst>
        <pc:docMk/>
      </pc:docMkLst>
      <pc:sldChg chg="modSp mod">
        <pc:chgData name="Lars Tennbakk Bockman" userId="5a235df0-e381-4c4c-99ce-24b4b21fb9d1" providerId="ADAL" clId="{A05AB3F1-F083-414B-ACDB-A47E65D9BE65}" dt="2024-11-04T12:55:06.176" v="27" actId="20578"/>
        <pc:sldMkLst>
          <pc:docMk/>
          <pc:sldMk cId="3149972175" sldId="261"/>
        </pc:sldMkLst>
      </pc:sldChg>
    </pc:docChg>
  </pc:docChgLst>
  <pc:docChgLst>
    <pc:chgData name="Lars Tennbakk Bockman" userId="5a235df0-e381-4c4c-99ce-24b4b21fb9d1" providerId="ADAL" clId="{1906DDB8-5CB1-43DA-A07C-F75C434FF2D9}"/>
    <pc:docChg chg="undo redo custSel modSld">
      <pc:chgData name="Lars Tennbakk Bockman" userId="5a235df0-e381-4c4c-99ce-24b4b21fb9d1" providerId="ADAL" clId="{1906DDB8-5CB1-43DA-A07C-F75C434FF2D9}" dt="2025-06-02T13:06:29.647" v="6361" actId="404"/>
      <pc:docMkLst>
        <pc:docMk/>
      </pc:docMkLst>
      <pc:sldChg chg="modSp mod">
        <pc:chgData name="Lars Tennbakk Bockman" userId="5a235df0-e381-4c4c-99ce-24b4b21fb9d1" providerId="ADAL" clId="{1906DDB8-5CB1-43DA-A07C-F75C434FF2D9}" dt="2025-06-02T12:00:13.444" v="1489" actId="20577"/>
        <pc:sldMkLst>
          <pc:docMk/>
          <pc:sldMk cId="3149972175" sldId="261"/>
        </pc:sldMkLst>
      </pc:sldChg>
      <pc:sldChg chg="addSp delSp modSp mod">
        <pc:chgData name="Lars Tennbakk Bockman" userId="5a235df0-e381-4c4c-99ce-24b4b21fb9d1" providerId="ADAL" clId="{1906DDB8-5CB1-43DA-A07C-F75C434FF2D9}" dt="2025-06-02T10:39:56.746" v="103" actId="14100"/>
        <pc:sldMkLst>
          <pc:docMk/>
          <pc:sldMk cId="362544367" sldId="264"/>
        </pc:sldMkLst>
      </pc:sldChg>
      <pc:sldChg chg="modSp mod">
        <pc:chgData name="Lars Tennbakk Bockman" userId="5a235df0-e381-4c4c-99ce-24b4b21fb9d1" providerId="ADAL" clId="{1906DDB8-5CB1-43DA-A07C-F75C434FF2D9}" dt="2025-06-02T13:06:29.647" v="6361" actId="404"/>
        <pc:sldMkLst>
          <pc:docMk/>
          <pc:sldMk cId="3809428704" sldId="268"/>
        </pc:sldMkLst>
      </pc:sldChg>
      <pc:sldChg chg="modSp mod">
        <pc:chgData name="Lars Tennbakk Bockman" userId="5a235df0-e381-4c4c-99ce-24b4b21fb9d1" providerId="ADAL" clId="{1906DDB8-5CB1-43DA-A07C-F75C434FF2D9}" dt="2025-06-02T12:01:01.887" v="1580" actId="20577"/>
        <pc:sldMkLst>
          <pc:docMk/>
          <pc:sldMk cId="964345901" sldId="269"/>
        </pc:sldMkLst>
      </pc:sldChg>
      <pc:sldChg chg="modSp mod">
        <pc:chgData name="Lars Tennbakk Bockman" userId="5a235df0-e381-4c4c-99ce-24b4b21fb9d1" providerId="ADAL" clId="{1906DDB8-5CB1-43DA-A07C-F75C434FF2D9}" dt="2025-06-02T12:02:57.453" v="2029" actId="20577"/>
        <pc:sldMkLst>
          <pc:docMk/>
          <pc:sldMk cId="4275014000" sldId="270"/>
        </pc:sldMkLst>
      </pc:sldChg>
      <pc:sldChg chg="addSp delSp modSp mod">
        <pc:chgData name="Lars Tennbakk Bockman" userId="5a235df0-e381-4c4c-99ce-24b4b21fb9d1" providerId="ADAL" clId="{1906DDB8-5CB1-43DA-A07C-F75C434FF2D9}" dt="2025-06-02T10:43:42.900" v="181" actId="14100"/>
        <pc:sldMkLst>
          <pc:docMk/>
          <pc:sldMk cId="4169780862" sldId="274"/>
        </pc:sldMkLst>
      </pc:sldChg>
      <pc:sldChg chg="modSp mod">
        <pc:chgData name="Lars Tennbakk Bockman" userId="5a235df0-e381-4c4c-99ce-24b4b21fb9d1" providerId="ADAL" clId="{1906DDB8-5CB1-43DA-A07C-F75C434FF2D9}" dt="2025-06-02T12:05:03.256" v="2399" actId="1076"/>
        <pc:sldMkLst>
          <pc:docMk/>
          <pc:sldMk cId="1400664593" sldId="275"/>
        </pc:sldMkLst>
      </pc:sldChg>
      <pc:sldChg chg="modSp">
        <pc:chgData name="Lars Tennbakk Bockman" userId="5a235df0-e381-4c4c-99ce-24b4b21fb9d1" providerId="ADAL" clId="{1906DDB8-5CB1-43DA-A07C-F75C434FF2D9}" dt="2025-06-02T09:25:36.847" v="86" actId="14826"/>
        <pc:sldMkLst>
          <pc:docMk/>
          <pc:sldMk cId="3048309862" sldId="277"/>
        </pc:sldMkLst>
      </pc:sldChg>
    </pc:docChg>
  </pc:docChgLst>
  <pc:docChgLst>
    <pc:chgData name="Lars Tennbakk Bockman" userId="S::lars.bockman@fornybarnorge.no::5a235df0-e381-4c4c-99ce-24b4b21fb9d1" providerId="AD" clId="Web-{D73A22C3-C551-1C54-2994-D6BBC447C9C7}"/>
    <pc:docChg chg="modSld">
      <pc:chgData name="Lars Tennbakk Bockman" userId="S::lars.bockman@fornybarnorge.no::5a235df0-e381-4c4c-99ce-24b4b21fb9d1" providerId="AD" clId="Web-{D73A22C3-C551-1C54-2994-D6BBC447C9C7}" dt="2025-08-05T11:19:07.815" v="4" actId="20577"/>
      <pc:docMkLst>
        <pc:docMk/>
      </pc:docMkLst>
      <pc:sldChg chg="modSp modCm">
        <pc:chgData name="Lars Tennbakk Bockman" userId="S::lars.bockman@fornybarnorge.no::5a235df0-e381-4c4c-99ce-24b4b21fb9d1" providerId="AD" clId="Web-{D73A22C3-C551-1C54-2994-D6BBC447C9C7}" dt="2025-08-05T11:19:07.815" v="4" actId="20577"/>
        <pc:sldMkLst>
          <pc:docMk/>
          <pc:sldMk cId="362544367" sldId="264"/>
        </pc:sldMkLst>
        <pc:extLst>
          <p:ext xmlns:p="http://schemas.openxmlformats.org/presentationml/2006/main" uri="{D6D511B9-2390-475A-947B-AFAB55BFBCF1}">
            <pc226:cmChg xmlns:pc226="http://schemas.microsoft.com/office/powerpoint/2022/06/main/command" chg="mod">
              <pc226:chgData name="Lars Tennbakk Bockman" userId="S::lars.bockman@fornybarnorge.no::5a235df0-e381-4c4c-99ce-24b4b21fb9d1" providerId="AD" clId="Web-{D73A22C3-C551-1C54-2994-D6BBC447C9C7}" dt="2025-08-05T11:18:58.409" v="3" actId="20577"/>
              <pc2:cmMkLst xmlns:pc2="http://schemas.microsoft.com/office/powerpoint/2019/9/main/command">
                <pc:docMk/>
                <pc:sldMk cId="362544367" sldId="264"/>
                <pc2:cmMk id="{06175BAF-0C00-4412-8940-525DD884B356}"/>
              </pc2:cmMkLst>
            </pc226:cmChg>
          </p:ext>
        </pc:extLst>
      </pc:sldChg>
    </pc:docChg>
  </pc:docChgLst>
  <pc:docChgLst>
    <pc:chgData name="Iselin Ekeli Rønningsbakk" userId="187300ae-9cb6-416d-8a94-664ca977a24d" providerId="ADAL" clId="{A5F60BAD-EBB3-47CF-AA75-8C2F179065F4}"/>
    <pc:docChg chg="custSel modSld">
      <pc:chgData name="Iselin Ekeli Rønningsbakk" userId="187300ae-9cb6-416d-8a94-664ca977a24d" providerId="ADAL" clId="{A5F60BAD-EBB3-47CF-AA75-8C2F179065F4}" dt="2025-04-07T13:55:29.677" v="87" actId="6549"/>
      <pc:docMkLst>
        <pc:docMk/>
      </pc:docMkLst>
      <pc:sldChg chg="addSp delSp modSp mod">
        <pc:chgData name="Iselin Ekeli Rønningsbakk" userId="187300ae-9cb6-416d-8a94-664ca977a24d" providerId="ADAL" clId="{A5F60BAD-EBB3-47CF-AA75-8C2F179065F4}" dt="2025-04-07T13:55:29.677" v="87" actId="6549"/>
        <pc:sldMkLst>
          <pc:docMk/>
          <pc:sldMk cId="3149972175" sldId="261"/>
        </pc:sldMkLst>
      </pc:sldChg>
    </pc:docChg>
  </pc:docChgLst>
  <pc:docChgLst>
    <pc:chgData name="Iselin Ekeli Rønningsbakk" userId="187300ae-9cb6-416d-8a94-664ca977a24d" providerId="ADAL" clId="{AB7E855A-3602-4C69-8267-EC2BB96E1907}"/>
    <pc:docChg chg="undo custSel modSld">
      <pc:chgData name="Iselin Ekeli Rønningsbakk" userId="187300ae-9cb6-416d-8a94-664ca977a24d" providerId="ADAL" clId="{AB7E855A-3602-4C69-8267-EC2BB96E1907}" dt="2025-06-11T10:15:07.842" v="1480" actId="20577"/>
      <pc:docMkLst>
        <pc:docMk/>
      </pc:docMkLst>
      <pc:sldChg chg="addSp delSp modSp mod">
        <pc:chgData name="Iselin Ekeli Rønningsbakk" userId="187300ae-9cb6-416d-8a94-664ca977a24d" providerId="ADAL" clId="{AB7E855A-3602-4C69-8267-EC2BB96E1907}" dt="2025-06-11T10:15:07.842" v="1480" actId="20577"/>
        <pc:sldMkLst>
          <pc:docMk/>
          <pc:sldMk cId="3809428704" sldId="268"/>
        </pc:sldMkLst>
      </pc:sldChg>
      <pc:sldChg chg="modSp mod">
        <pc:chgData name="Iselin Ekeli Rønningsbakk" userId="187300ae-9cb6-416d-8a94-664ca977a24d" providerId="ADAL" clId="{AB7E855A-3602-4C69-8267-EC2BB96E1907}" dt="2025-06-11T09:33:43.584" v="804" actId="6549"/>
        <pc:sldMkLst>
          <pc:docMk/>
          <pc:sldMk cId="964345901" sldId="269"/>
        </pc:sldMkLst>
      </pc:sldChg>
      <pc:sldChg chg="modSp mod">
        <pc:chgData name="Iselin Ekeli Rønningsbakk" userId="187300ae-9cb6-416d-8a94-664ca977a24d" providerId="ADAL" clId="{AB7E855A-3602-4C69-8267-EC2BB96E1907}" dt="2025-06-11T10:07:31.725" v="1255" actId="6549"/>
        <pc:sldMkLst>
          <pc:docMk/>
          <pc:sldMk cId="4275014000" sldId="270"/>
        </pc:sldMkLst>
      </pc:sldChg>
    </pc:docChg>
  </pc:docChgLst>
  <pc:docChgLst>
    <pc:chgData name="Iselin Ekeli Rønningsbakk" userId="187300ae-9cb6-416d-8a94-664ca977a24d" providerId="ADAL" clId="{76BCABE4-86E4-4277-BE13-1E69073FECE9}"/>
    <pc:docChg chg="modSld">
      <pc:chgData name="Iselin Ekeli Rønningsbakk" userId="187300ae-9cb6-416d-8a94-664ca977a24d" providerId="ADAL" clId="{76BCABE4-86E4-4277-BE13-1E69073FECE9}" dt="2024-07-03T10:18:12.052" v="1008" actId="6549"/>
      <pc:docMkLst>
        <pc:docMk/>
      </pc:docMkLst>
      <pc:sldChg chg="modSp mod">
        <pc:chgData name="Iselin Ekeli Rønningsbakk" userId="187300ae-9cb6-416d-8a94-664ca977a24d" providerId="ADAL" clId="{76BCABE4-86E4-4277-BE13-1E69073FECE9}" dt="2024-07-03T10:18:12.052" v="1008" actId="6549"/>
        <pc:sldMkLst>
          <pc:docMk/>
          <pc:sldMk cId="964345901" sldId="269"/>
        </pc:sldMkLst>
      </pc:sldChg>
    </pc:docChg>
  </pc:docChgLst>
  <pc:docChgLst>
    <pc:chgData name="Lars Tennbakk Bockman" userId="5a235df0-e381-4c4c-99ce-24b4b21fb9d1" providerId="ADAL" clId="{A4077F93-E2AB-46E2-80E5-72704175BD0D}"/>
    <pc:docChg chg="undo custSel modSld replTag">
      <pc:chgData name="Lars Tennbakk Bockman" userId="5a235df0-e381-4c4c-99ce-24b4b21fb9d1" providerId="ADAL" clId="{A4077F93-E2AB-46E2-80E5-72704175BD0D}" dt="2024-04-24T08:36:36.047" v="2479"/>
      <pc:docMkLst>
        <pc:docMk/>
      </pc:docMkLst>
    </pc:docChg>
  </pc:docChgLst>
  <pc:docChgLst>
    <pc:chgData name="Iselin Ekeli Rønningsbakk" userId="187300ae-9cb6-416d-8a94-664ca977a24d" providerId="ADAL" clId="{6D3122AF-6DAA-4CA4-9E60-9ADAFB76A1C2}"/>
    <pc:docChg chg="modSld">
      <pc:chgData name="Iselin Ekeli Rønningsbakk" userId="187300ae-9cb6-416d-8a94-664ca977a24d" providerId="ADAL" clId="{6D3122AF-6DAA-4CA4-9E60-9ADAFB76A1C2}" dt="2025-03-07T13:16:44.862" v="58" actId="20577"/>
      <pc:docMkLst>
        <pc:docMk/>
      </pc:docMkLst>
    </pc:docChg>
  </pc:docChgLst>
  <pc:docChgLst>
    <pc:chgData name="Iselin Ekeli Rønningsbakk" userId="187300ae-9cb6-416d-8a94-664ca977a24d" providerId="ADAL" clId="{A46BBB59-7C80-47B4-BA79-54295B3E99B8}"/>
    <pc:docChg chg="undo custSel modSld">
      <pc:chgData name="Iselin Ekeli Rønningsbakk" userId="187300ae-9cb6-416d-8a94-664ca977a24d" providerId="ADAL" clId="{A46BBB59-7C80-47B4-BA79-54295B3E99B8}" dt="2024-07-05T07:19:06.314" v="9"/>
      <pc:docMkLst>
        <pc:docMk/>
      </pc:docMkLst>
    </pc:docChg>
  </pc:docChgLst>
  <pc:docChgLst>
    <pc:chgData name="Lars Tennbakk Bockman" userId="5a235df0-e381-4c4c-99ce-24b4b21fb9d1" providerId="ADAL" clId="{3ED9F7A5-96D9-44A5-9870-C0363E0E136F}"/>
    <pc:docChg chg="undo custSel modSld">
      <pc:chgData name="Lars Tennbakk Bockman" userId="5a235df0-e381-4c4c-99ce-24b4b21fb9d1" providerId="ADAL" clId="{3ED9F7A5-96D9-44A5-9870-C0363E0E136F}" dt="2025-03-04T13:12:32.546" v="5161" actId="20577"/>
      <pc:docMkLst>
        <pc:docMk/>
      </pc:docMkLst>
      <pc:sldChg chg="modSp mod">
        <pc:chgData name="Lars Tennbakk Bockman" userId="5a235df0-e381-4c4c-99ce-24b4b21fb9d1" providerId="ADAL" clId="{3ED9F7A5-96D9-44A5-9870-C0363E0E136F}" dt="2025-03-03T15:44:55.873" v="135" actId="20577"/>
        <pc:sldMkLst>
          <pc:docMk/>
          <pc:sldMk cId="4275014000" sldId="270"/>
        </pc:sldMkLst>
      </pc:sldChg>
      <pc:sldChg chg="addSp delSp modSp mod">
        <pc:chgData name="Lars Tennbakk Bockman" userId="5a235df0-e381-4c4c-99ce-24b4b21fb9d1" providerId="ADAL" clId="{3ED9F7A5-96D9-44A5-9870-C0363E0E136F}" dt="2025-03-04T12:17:17.194" v="2330" actId="20577"/>
        <pc:sldMkLst>
          <pc:docMk/>
          <pc:sldMk cId="4169780862" sldId="274"/>
        </pc:sldMkLst>
      </pc:sldChg>
      <pc:sldChg chg="modSp">
        <pc:chgData name="Lars Tennbakk Bockman" userId="5a235df0-e381-4c4c-99ce-24b4b21fb9d1" providerId="ADAL" clId="{3ED9F7A5-96D9-44A5-9870-C0363E0E136F}" dt="2025-03-04T12:23:19.422" v="2331" actId="14826"/>
        <pc:sldMkLst>
          <pc:docMk/>
          <pc:sldMk cId="3048309862" sldId="277"/>
        </pc:sldMkLst>
      </pc:sldChg>
    </pc:docChg>
  </pc:docChgLst>
  <pc:docChgLst>
    <pc:chgData name="Lars Tennbakk Bockman" userId="S::lars.bockman@fornybarnorge.no::5a235df0-e381-4c4c-99ce-24b4b21fb9d1" providerId="AD" clId="Web-{135D72C6-048A-1E52-1933-57CFC18A5CB6}"/>
    <pc:docChg chg="">
      <pc:chgData name="Lars Tennbakk Bockman" userId="S::lars.bockman@fornybarnorge.no::5a235df0-e381-4c4c-99ce-24b4b21fb9d1" providerId="AD" clId="Web-{135D72C6-048A-1E52-1933-57CFC18A5CB6}" dt="2024-06-05T13:57:23.973" v="0"/>
      <pc:docMkLst>
        <pc:docMk/>
      </pc:docMkLst>
    </pc:docChg>
  </pc:docChgLst>
  <pc:docChgLst>
    <pc:chgData name="Lars Tennbakk Bockman" userId="5a235df0-e381-4c4c-99ce-24b4b21fb9d1" providerId="ADAL" clId="{37EF9059-D99C-4752-86C1-B8EAEF640EE7}"/>
    <pc:docChg chg="custSel modSld">
      <pc:chgData name="Lars Tennbakk Bockman" userId="5a235df0-e381-4c4c-99ce-24b4b21fb9d1" providerId="ADAL" clId="{37EF9059-D99C-4752-86C1-B8EAEF640EE7}" dt="2024-05-03T09:21:35.955" v="166" actId="2711"/>
      <pc:docMkLst>
        <pc:docMk/>
      </pc:docMkLst>
    </pc:docChg>
  </pc:docChgLst>
  <pc:docChgLst>
    <pc:chgData name="Iselin Ekeli Rønningsbakk" userId="187300ae-9cb6-416d-8a94-664ca977a24d" providerId="ADAL" clId="{281797A4-23E6-44B9-958A-D4CB62B938A9}"/>
    <pc:docChg chg="undo custSel modSld">
      <pc:chgData name="Iselin Ekeli Rønningsbakk" userId="187300ae-9cb6-416d-8a94-664ca977a24d" providerId="ADAL" clId="{281797A4-23E6-44B9-958A-D4CB62B938A9}" dt="2025-09-05T11:39:59.807" v="5288" actId="20577"/>
      <pc:docMkLst>
        <pc:docMk/>
      </pc:docMkLst>
    </pc:docChg>
  </pc:docChgLst>
  <pc:docChgLst>
    <pc:chgData name="Iselin Ekeli Rønningsbakk" userId="187300ae-9cb6-416d-8a94-664ca977a24d" providerId="ADAL" clId="{A1986C05-77AD-4C81-B532-0C47688F9970}"/>
    <pc:docChg chg="undo custSel addSld delSld modSld">
      <pc:chgData name="Iselin Ekeli Rønningsbakk" userId="187300ae-9cb6-416d-8a94-664ca977a24d" providerId="ADAL" clId="{A1986C05-77AD-4C81-B532-0C47688F9970}" dt="2024-09-10T14:13:09.831" v="2511" actId="14826"/>
      <pc:docMkLst>
        <pc:docMk/>
      </pc:docMkLst>
      <pc:sldChg chg="modSp mod">
        <pc:chgData name="Iselin Ekeli Rønningsbakk" userId="187300ae-9cb6-416d-8a94-664ca977a24d" providerId="ADAL" clId="{A1986C05-77AD-4C81-B532-0C47688F9970}" dt="2024-09-10T13:06:14.787" v="2508" actId="6549"/>
        <pc:sldMkLst>
          <pc:docMk/>
          <pc:sldMk cId="4148148830" sldId="259"/>
        </pc:sldMkLst>
      </pc:sldChg>
      <pc:sldChg chg="add del setBg">
        <pc:chgData name="Iselin Ekeli Rønningsbakk" userId="187300ae-9cb6-416d-8a94-664ca977a24d" providerId="ADAL" clId="{A1986C05-77AD-4C81-B532-0C47688F9970}" dt="2024-09-10T14:12:34.901" v="2510"/>
        <pc:sldMkLst>
          <pc:docMk/>
          <pc:sldMk cId="1380827816" sldId="262"/>
        </pc:sldMkLst>
      </pc:sldChg>
    </pc:docChg>
  </pc:docChgLst>
  <pc:docChgLst>
    <pc:chgData name="Iselin Ekeli Rønningsbakk" userId="187300ae-9cb6-416d-8a94-664ca977a24d" providerId="ADAL" clId="{8BC88EEB-960C-4923-AE0E-E6E6F3F4E1BA}"/>
    <pc:docChg chg="undo custSel addSld delSld modSld">
      <pc:chgData name="Iselin Ekeli Rønningsbakk" userId="187300ae-9cb6-416d-8a94-664ca977a24d" providerId="ADAL" clId="{8BC88EEB-960C-4923-AE0E-E6E6F3F4E1BA}" dt="2024-10-03T11:52:06.073" v="559" actId="6549"/>
      <pc:docMkLst>
        <pc:docMk/>
      </pc:docMkLst>
      <pc:sldChg chg="add del setBg">
        <pc:chgData name="Iselin Ekeli Rønningsbakk" userId="187300ae-9cb6-416d-8a94-664ca977a24d" providerId="ADAL" clId="{8BC88EEB-960C-4923-AE0E-E6E6F3F4E1BA}" dt="2024-10-03T11:15:18.081" v="7"/>
        <pc:sldMkLst>
          <pc:docMk/>
          <pc:sldMk cId="1380827816" sldId="262"/>
        </pc:sldMkLst>
      </pc:sldChg>
    </pc:docChg>
  </pc:docChgLst>
  <pc:docChgLst>
    <pc:chgData clId="Web-{7492D111-7293-4795-8678-B3671B4EF338}"/>
    <pc:docChg chg="">
      <pc:chgData name="" userId="" providerId="" clId="Web-{7492D111-7293-4795-8678-B3671B4EF338}" dt="2024-04-11T13:36:34.845" v="0"/>
      <pc:docMkLst>
        <pc:docMk/>
      </pc:docMkLst>
    </pc:docChg>
  </pc:docChgLst>
  <pc:docChgLst>
    <pc:chgData name="Lars Tennbakk Bockman" userId="5a235df0-e381-4c4c-99ce-24b4b21fb9d1" providerId="ADAL" clId="{BA722753-AECD-42BA-AFBB-BA15DC32378A}"/>
    <pc:docChg chg="undo custSel addSld delSld modSld">
      <pc:chgData name="Lars Tennbakk Bockman" userId="5a235df0-e381-4c4c-99ce-24b4b21fb9d1" providerId="ADAL" clId="{BA722753-AECD-42BA-AFBB-BA15DC32378A}" dt="2024-07-05T07:18:45.592" v="1810" actId="20577"/>
      <pc:docMkLst>
        <pc:docMk/>
      </pc:docMkLst>
    </pc:docChg>
  </pc:docChgLst>
  <pc:docChgLst>
    <pc:chgData name="Lars Bockman" userId="5a235df0-e381-4c4c-99ce-24b4b21fb9d1" providerId="ADAL" clId="{4F9A5B8A-219F-4CFC-84AD-F24907C89CAF}"/>
    <pc:docChg chg="custSel delSld modSld">
      <pc:chgData name="Lars Bockman" userId="5a235df0-e381-4c4c-99ce-24b4b21fb9d1" providerId="ADAL" clId="{4F9A5B8A-219F-4CFC-84AD-F24907C89CAF}" dt="2024-06-26T08:43:15.269" v="1800" actId="20577"/>
      <pc:docMkLst>
        <pc:docMk/>
      </pc:docMkLst>
      <pc:sldChg chg="modSp del mod">
        <pc:chgData name="Lars Bockman" userId="5a235df0-e381-4c4c-99ce-24b4b21fb9d1" providerId="ADAL" clId="{4F9A5B8A-219F-4CFC-84AD-F24907C89CAF}" dt="2024-06-26T08:30:18.717" v="1336" actId="47"/>
        <pc:sldMkLst>
          <pc:docMk/>
          <pc:sldMk cId="4100358197" sldId="278"/>
        </pc:sldMkLst>
      </pc:sldChg>
    </pc:docChg>
  </pc:docChgLst>
  <pc:docChgLst>
    <pc:chgData name="Iselin Ekeli Rønningsbakk" userId="187300ae-9cb6-416d-8a94-664ca977a24d" providerId="ADAL" clId="{DE459365-3FDD-4A9E-A6B8-E759B173B681}"/>
    <pc:docChg chg="modSld">
      <pc:chgData name="Iselin Ekeli Rønningsbakk" userId="187300ae-9cb6-416d-8a94-664ca977a24d" providerId="ADAL" clId="{DE459365-3FDD-4A9E-A6B8-E759B173B681}" dt="2025-01-06T09:10:55.786" v="179" actId="20577"/>
      <pc:docMkLst>
        <pc:docMk/>
      </pc:docMkLst>
      <pc:sldChg chg="modSp mod">
        <pc:chgData name="Iselin Ekeli Rønningsbakk" userId="187300ae-9cb6-416d-8a94-664ca977a24d" providerId="ADAL" clId="{DE459365-3FDD-4A9E-A6B8-E759B173B681}" dt="2025-01-06T09:10:55.786" v="179" actId="20577"/>
        <pc:sldMkLst>
          <pc:docMk/>
          <pc:sldMk cId="575956772" sldId="279"/>
        </pc:sldMkLst>
      </pc:sldChg>
    </pc:docChg>
  </pc:docChgLst>
  <pc:docChgLst>
    <pc:chgData name="Iselin Ekeli Rønningsbakk" userId="187300ae-9cb6-416d-8a94-664ca977a24d" providerId="ADAL" clId="{563A579B-ED2D-4DAC-9079-75A125373D0D}"/>
    <pc:docChg chg="undo custSel modSld">
      <pc:chgData name="Iselin Ekeli Rønningsbakk" userId="187300ae-9cb6-416d-8a94-664ca977a24d" providerId="ADAL" clId="{563A579B-ED2D-4DAC-9079-75A125373D0D}" dt="2025-04-11T11:26:53.299" v="3795" actId="20577"/>
      <pc:docMkLst>
        <pc:docMk/>
      </pc:docMkLst>
    </pc:docChg>
  </pc:docChgLst>
  <pc:docChgLst>
    <pc:chgData name="Lars Tennbakk Bockman" userId="S::lars.bockman@fornybarnorge.no::5a235df0-e381-4c4c-99ce-24b4b21fb9d1" providerId="AD" clId="Web-{0E403DBB-366D-95A5-5D6E-EAE43DF9A04A}"/>
    <pc:docChg chg="modSld">
      <pc:chgData name="Lars Tennbakk Bockman" userId="S::lars.bockman@fornybarnorge.no::5a235df0-e381-4c4c-99ce-24b4b21fb9d1" providerId="AD" clId="Web-{0E403DBB-366D-95A5-5D6E-EAE43DF9A04A}" dt="2025-03-07T14:17:22.883" v="2" actId="20577"/>
      <pc:docMkLst>
        <pc:docMk/>
      </pc:docMkLst>
    </pc:docChg>
  </pc:docChgLst>
  <pc:docChgLst>
    <pc:chgData name="Lars Tennbakk Bockman" userId="S::lars.bockman@fornybarnorge.no::5a235df0-e381-4c4c-99ce-24b4b21fb9d1" providerId="AD" clId="Web-{F005A6CC-5FA6-3AFF-7E17-C2A975F516E2}"/>
    <pc:docChg chg="modSld">
      <pc:chgData name="Lars Tennbakk Bockman" userId="S::lars.bockman@fornybarnorge.no::5a235df0-e381-4c4c-99ce-24b4b21fb9d1" providerId="AD" clId="Web-{F005A6CC-5FA6-3AFF-7E17-C2A975F516E2}" dt="2025-05-07T10:33:45.541" v="6" actId="20577"/>
      <pc:docMkLst>
        <pc:docMk/>
      </pc:docMkLst>
    </pc:docChg>
  </pc:docChgLst>
  <pc:docChgLst>
    <pc:chgData name="Iselin Ekeli Rønningsbakk" userId="187300ae-9cb6-416d-8a94-664ca977a24d" providerId="ADAL" clId="{750B9AAA-1068-463C-A928-621951E880E7}"/>
    <pc:docChg chg="modSld">
      <pc:chgData name="Iselin Ekeli Rønningsbakk" userId="187300ae-9cb6-416d-8a94-664ca977a24d" providerId="ADAL" clId="{750B9AAA-1068-463C-A928-621951E880E7}" dt="2024-05-08T11:20:58.602" v="1158" actId="20577"/>
      <pc:docMkLst>
        <pc:docMk/>
      </pc:docMkLst>
    </pc:docChg>
  </pc:docChgLst>
  <pc:docChgLst>
    <pc:chgData name="Iselin Ekeli Rønningsbakk" userId="187300ae-9cb6-416d-8a94-664ca977a24d" providerId="ADAL" clId="{083BC471-8958-4C20-99D7-332236085493}"/>
    <pc:docChg chg="modSld">
      <pc:chgData name="Iselin Ekeli Rønningsbakk" userId="187300ae-9cb6-416d-8a94-664ca977a24d" providerId="ADAL" clId="{083BC471-8958-4C20-99D7-332236085493}" dt="2025-03-06T19:46:52.563" v="34" actId="6549"/>
      <pc:docMkLst>
        <pc:docMk/>
      </pc:docMkLst>
    </pc:docChg>
  </pc:docChgLst>
  <pc:docChgLst>
    <pc:chgData name="Iselin Ekeli Rønningsbakk" userId="187300ae-9cb6-416d-8a94-664ca977a24d" providerId="ADAL" clId="{A200859F-A090-442E-B21E-C99D594710C6}"/>
    <pc:docChg chg="modSld">
      <pc:chgData name="Iselin Ekeli Rønningsbakk" userId="187300ae-9cb6-416d-8a94-664ca977a24d" providerId="ADAL" clId="{A200859F-A090-442E-B21E-C99D594710C6}" dt="2025-06-12T12:02:18.010" v="11" actId="20577"/>
      <pc:docMkLst>
        <pc:docMk/>
      </pc:docMkLst>
    </pc:docChg>
  </pc:docChgLst>
  <pc:docChgLst>
    <pc:chgData name="Iselin Ekeli Rønningsbakk" userId="187300ae-9cb6-416d-8a94-664ca977a24d" providerId="ADAL" clId="{A982F088-28B0-44E7-A540-057AB14E26F1}"/>
    <pc:docChg chg="">
      <pc:chgData name="Iselin Ekeli Rønningsbakk" userId="187300ae-9cb6-416d-8a94-664ca977a24d" providerId="ADAL" clId="{A982F088-28B0-44E7-A540-057AB14E26F1}" dt="2024-05-13T09:04:11.853" v="0"/>
      <pc:docMkLst>
        <pc:docMk/>
      </pc:docMkLst>
    </pc:docChg>
  </pc:docChgLst>
  <pc:docChgLst>
    <pc:chgData name="Lars Tennbakk Bockman" userId="5a235df0-e381-4c4c-99ce-24b4b21fb9d1" providerId="ADAL" clId="{67C030E1-BD0F-4D73-AD5D-26A3BAF25637}"/>
    <pc:docChg chg="custSel modSld">
      <pc:chgData name="Lars Tennbakk Bockman" userId="5a235df0-e381-4c4c-99ce-24b4b21fb9d1" providerId="ADAL" clId="{67C030E1-BD0F-4D73-AD5D-26A3BAF25637}" dt="2025-03-07T12:36:27.538" v="211" actId="20577"/>
      <pc:docMkLst>
        <pc:docMk/>
      </pc:docMkLst>
    </pc:docChg>
  </pc:docChgLst>
  <pc:docChgLst>
    <pc:chgData name="Iselin Ekeli Rønningsbakk" userId="187300ae-9cb6-416d-8a94-664ca977a24d" providerId="ADAL" clId="{DE44C537-DB6F-4243-9C35-4B6CAECAAEF1}"/>
    <pc:docChg chg="custSel modSld">
      <pc:chgData name="Iselin Ekeli Rønningsbakk" userId="187300ae-9cb6-416d-8a94-664ca977a24d" providerId="ADAL" clId="{DE44C537-DB6F-4243-9C35-4B6CAECAAEF1}" dt="2024-07-01T12:36:51.606" v="247" actId="6549"/>
      <pc:docMkLst>
        <pc:docMk/>
      </pc:docMkLst>
    </pc:docChg>
  </pc:docChgLst>
  <pc:docChgLst>
    <pc:chgData name="Iselin Ekeli Rønningsbakk" userId="187300ae-9cb6-416d-8a94-664ca977a24d" providerId="ADAL" clId="{F1D83740-C90A-443B-A813-B62DF0466D34}"/>
    <pc:docChg chg="">
      <pc:chgData name="Iselin Ekeli Rønningsbakk" userId="187300ae-9cb6-416d-8a94-664ca977a24d" providerId="ADAL" clId="{F1D83740-C90A-443B-A813-B62DF0466D34}" dt="2024-04-10T11:40:34.581" v="0"/>
      <pc:docMkLst>
        <pc:docMk/>
      </pc:docMkLst>
    </pc:docChg>
  </pc:docChgLst>
  <pc:docChgLst>
    <pc:chgData name="Iselin Ekeli Rønningsbakk" userId="187300ae-9cb6-416d-8a94-664ca977a24d" providerId="ADAL" clId="{834872DE-AAEA-4AA0-9B80-9403F60B732C}"/>
    <pc:docChg chg="custSel addSld delSld modSld">
      <pc:chgData name="Iselin Ekeli Rønningsbakk" userId="187300ae-9cb6-416d-8a94-664ca977a24d" providerId="ADAL" clId="{834872DE-AAEA-4AA0-9B80-9403F60B732C}" dt="2025-03-04T13:34:07.941" v="10" actId="14100"/>
      <pc:docMkLst>
        <pc:docMk/>
      </pc:docMkLst>
      <pc:sldChg chg="add del">
        <pc:chgData name="Iselin Ekeli Rønningsbakk" userId="187300ae-9cb6-416d-8a94-664ca977a24d" providerId="ADAL" clId="{834872DE-AAEA-4AA0-9B80-9403F60B732C}" dt="2025-03-04T13:01:05.642" v="2"/>
        <pc:sldMkLst>
          <pc:docMk/>
          <pc:sldMk cId="1380827816" sldId="262"/>
        </pc:sldMkLst>
      </pc:sldChg>
    </pc:docChg>
  </pc:docChgLst>
  <pc:docChgLst>
    <pc:chgData name="Lars Tennbakk Bockman" userId="5a235df0-e381-4c4c-99ce-24b4b21fb9d1" providerId="ADAL" clId="{AAC28722-CAC1-4A92-BD45-FDE32BB7A4C9}"/>
    <pc:docChg chg="modSld">
      <pc:chgData name="Lars Tennbakk Bockman" userId="5a235df0-e381-4c4c-99ce-24b4b21fb9d1" providerId="ADAL" clId="{AAC28722-CAC1-4A92-BD45-FDE32BB7A4C9}" dt="2024-08-06T12:28:57.093" v="5" actId="20577"/>
      <pc:docMkLst>
        <pc:docMk/>
      </pc:docMkLst>
    </pc:docChg>
  </pc:docChgLst>
  <pc:docChgLst>
    <pc:chgData name="Lars Tennbakk Bockman" userId="5a235df0-e381-4c4c-99ce-24b4b21fb9d1" providerId="ADAL" clId="{4DEB8D85-AF20-4D2D-BADC-997CA91D8BCE}"/>
    <pc:docChg chg="modSld">
      <pc:chgData name="Lars Tennbakk Bockman" userId="5a235df0-e381-4c4c-99ce-24b4b21fb9d1" providerId="ADAL" clId="{4DEB8D85-AF20-4D2D-BADC-997CA91D8BCE}" dt="2024-09-12T11:24:09.756" v="69" actId="20577"/>
      <pc:docMkLst>
        <pc:docMk/>
      </pc:docMkLst>
    </pc:docChg>
  </pc:docChgLst>
  <pc:docChgLst>
    <pc:chgData name="Iselin Ekeli Rønningsbakk" userId="187300ae-9cb6-416d-8a94-664ca977a24d" providerId="ADAL" clId="{B4E5B0F8-0B27-4C7F-AC1B-93663567327F}"/>
    <pc:docChg chg="modSld">
      <pc:chgData name="Iselin Ekeli Rønningsbakk" userId="187300ae-9cb6-416d-8a94-664ca977a24d" providerId="ADAL" clId="{B4E5B0F8-0B27-4C7F-AC1B-93663567327F}" dt="2024-04-12T09:21:55.420" v="1301"/>
      <pc:docMkLst>
        <pc:docMk/>
      </pc:docMkLst>
    </pc:docChg>
  </pc:docChgLst>
  <pc:docChgLst>
    <pc:chgData name="Iselin Ekeli Rønningsbakk" userId="187300ae-9cb6-416d-8a94-664ca977a24d" providerId="ADAL" clId="{FC2C66DF-9F43-42D1-8AD8-73BE9361540A}"/>
    <pc:docChg chg="custSel modSld">
      <pc:chgData name="Iselin Ekeli Rønningsbakk" userId="187300ae-9cb6-416d-8a94-664ca977a24d" providerId="ADAL" clId="{FC2C66DF-9F43-42D1-8AD8-73BE9361540A}" dt="2025-02-07T14:26:47.593" v="4743" actId="6549"/>
      <pc:docMkLst>
        <pc:docMk/>
      </pc:docMkLst>
    </pc:docChg>
  </pc:docChgLst>
  <pc:docChgLst>
    <pc:chgData name="Lars Tennbakk Bockman" userId="5a235df0-e381-4c4c-99ce-24b4b21fb9d1" providerId="ADAL" clId="{F5B85507-1A4C-4B3D-84EF-F1825E13FB00}"/>
    <pc:docChg chg="undo custSel modSld">
      <pc:chgData name="Lars Tennbakk Bockman" userId="5a235df0-e381-4c4c-99ce-24b4b21fb9d1" providerId="ADAL" clId="{F5B85507-1A4C-4B3D-84EF-F1825E13FB00}" dt="2024-08-02T10:53:35.473" v="6180" actId="20577"/>
      <pc:docMkLst>
        <pc:docMk/>
      </pc:docMkLst>
      <pc:sldChg chg="modSp mod">
        <pc:chgData name="Lars Tennbakk Bockman" userId="5a235df0-e381-4c4c-99ce-24b4b21fb9d1" providerId="ADAL" clId="{F5B85507-1A4C-4B3D-84EF-F1825E13FB00}" dt="2024-08-02T10:53:11.563" v="6163" actId="20577"/>
        <pc:sldMkLst>
          <pc:docMk/>
          <pc:sldMk cId="4148148830" sldId="259"/>
        </pc:sldMkLst>
      </pc:sldChg>
      <pc:sldChg chg="modSp mod">
        <pc:chgData name="Lars Tennbakk Bockman" userId="5a235df0-e381-4c4c-99ce-24b4b21fb9d1" providerId="ADAL" clId="{F5B85507-1A4C-4B3D-84EF-F1825E13FB00}" dt="2024-08-02T10:53:35.473" v="6180" actId="20577"/>
        <pc:sldMkLst>
          <pc:docMk/>
          <pc:sldMk cId="2053668892" sldId="273"/>
        </pc:sldMkLst>
      </pc:sldChg>
    </pc:docChg>
  </pc:docChgLst>
  <pc:docChgLst>
    <pc:chgData name="Lars Tennbakk Bockman" userId="S::lars.bockman@fornybarnorge.no::5a235df0-e381-4c4c-99ce-24b4b21fb9d1" providerId="AD" clId="Web-{BAE85A8C-C2C4-873F-9DA4-6AB4D439F0C5}"/>
    <pc:docChg chg="addSld delSld modSld">
      <pc:chgData name="Lars Tennbakk Bockman" userId="S::lars.bockman@fornybarnorge.no::5a235df0-e381-4c4c-99ce-24b4b21fb9d1" providerId="AD" clId="Web-{BAE85A8C-C2C4-873F-9DA4-6AB4D439F0C5}" dt="2024-05-24T14:10:58.800" v="49"/>
      <pc:docMkLst>
        <pc:docMk/>
      </pc:docMkLst>
      <pc:sldChg chg="modSp add del replId">
        <pc:chgData name="Lars Tennbakk Bockman" userId="S::lars.bockman@fornybarnorge.no::5a235df0-e381-4c4c-99ce-24b4b21fb9d1" providerId="AD" clId="Web-{BAE85A8C-C2C4-873F-9DA4-6AB4D439F0C5}" dt="2024-05-24T14:06:18.931" v="13"/>
        <pc:sldMkLst>
          <pc:docMk/>
          <pc:sldMk cId="120293974" sldId="276"/>
        </pc:sldMkLst>
      </pc:sldChg>
      <pc:sldChg chg="addSp delSp modSp add replId">
        <pc:chgData name="Lars Tennbakk Bockman" userId="S::lars.bockman@fornybarnorge.no::5a235df0-e381-4c4c-99ce-24b4b21fb9d1" providerId="AD" clId="Web-{BAE85A8C-C2C4-873F-9DA4-6AB4D439F0C5}" dt="2024-05-24T14:10:58.800" v="49"/>
        <pc:sldMkLst>
          <pc:docMk/>
          <pc:sldMk cId="4123918659" sldId="276"/>
        </pc:sldMkLst>
      </pc:sldChg>
    </pc:docChg>
  </pc:docChgLst>
  <pc:docChgLst>
    <pc:chgData name="Lars Tennbakk Bockman" userId="5a235df0-e381-4c4c-99ce-24b4b21fb9d1" providerId="ADAL" clId="{1E1F32DC-5C67-4F34-AA00-95DE7754AF96}"/>
    <pc:docChg chg="undo custSel modSld">
      <pc:chgData name="Lars Tennbakk Bockman" userId="5a235df0-e381-4c4c-99ce-24b4b21fb9d1" providerId="ADAL" clId="{1E1F32DC-5C67-4F34-AA00-95DE7754AF96}" dt="2025-05-07T11:49:43.438" v="5910" actId="20577"/>
      <pc:docMkLst>
        <pc:docMk/>
      </pc:docMkLst>
    </pc:docChg>
  </pc:docChgLst>
  <pc:docChgLst>
    <pc:chgData name="Lars Tennbakk Bockman" userId="S::lars.bockman@fornybarnorge.no::5a235df0-e381-4c4c-99ce-24b4b21fb9d1" providerId="AD" clId="Web-{B4A0480E-A066-69C3-6747-D6200674DE13}"/>
    <pc:docChg chg="modSld">
      <pc:chgData name="Lars Tennbakk Bockman" userId="S::lars.bockman@fornybarnorge.no::5a235df0-e381-4c4c-99ce-24b4b21fb9d1" providerId="AD" clId="Web-{B4A0480E-A066-69C3-6747-D6200674DE13}" dt="2025-05-07T10:52:34.311" v="22" actId="20577"/>
      <pc:docMkLst>
        <pc:docMk/>
      </pc:docMkLst>
    </pc:docChg>
  </pc:docChgLst>
  <pc:docChgLst>
    <pc:chgData name="Iselin Ekeli Rønningsbakk" userId="187300ae-9cb6-416d-8a94-664ca977a24d" providerId="ADAL" clId="{0DF6054F-01A5-4628-8EFC-6C2F0860B282}"/>
    <pc:docChg chg="custSel addSld delSld modSld">
      <pc:chgData name="Iselin Ekeli Rønningsbakk" userId="187300ae-9cb6-416d-8a94-664ca977a24d" providerId="ADAL" clId="{0DF6054F-01A5-4628-8EFC-6C2F0860B282}" dt="2024-11-06T11:42:38.762" v="2113" actId="6549"/>
      <pc:docMkLst>
        <pc:docMk/>
      </pc:docMkLst>
      <pc:sldChg chg="add del setBg">
        <pc:chgData name="Iselin Ekeli Rønningsbakk" userId="187300ae-9cb6-416d-8a94-664ca977a24d" providerId="ADAL" clId="{0DF6054F-01A5-4628-8EFC-6C2F0860B282}" dt="2024-11-05T12:13:54.129" v="21"/>
        <pc:sldMkLst>
          <pc:docMk/>
          <pc:sldMk cId="1380827816" sldId="262"/>
        </pc:sldMkLst>
      </pc:sldChg>
    </pc:docChg>
  </pc:docChgLst>
  <pc:docChgLst>
    <pc:chgData name="Lars Tennbakk Bockman" userId="S::lars.bockman@fornybarnorge.no::5a235df0-e381-4c4c-99ce-24b4b21fb9d1" providerId="AD" clId="Web-{5276EAF6-521B-72E1-7647-18914D53792E}"/>
    <pc:docChg chg="modSld">
      <pc:chgData name="Lars Tennbakk Bockman" userId="S::lars.bockman@fornybarnorge.no::5a235df0-e381-4c4c-99ce-24b4b21fb9d1" providerId="AD" clId="Web-{5276EAF6-521B-72E1-7647-18914D53792E}" dt="2025-02-10T10:22:43.732" v="21"/>
      <pc:docMkLst>
        <pc:docMk/>
      </pc:docMkLst>
    </pc:docChg>
  </pc:docChgLst>
  <pc:docChgLst>
    <pc:chgData name="Iselin Ekeli Rønningsbakk" userId="187300ae-9cb6-416d-8a94-664ca977a24d" providerId="ADAL" clId="{05C25B39-15F9-47C4-AD71-0AD5EAAC2147}"/>
    <pc:docChg chg="modSld">
      <pc:chgData name="Iselin Ekeli Rønningsbakk" userId="187300ae-9cb6-416d-8a94-664ca977a24d" providerId="ADAL" clId="{05C25B39-15F9-47C4-AD71-0AD5EAAC2147}" dt="2025-03-11T08:14:15.558" v="722" actId="1076"/>
      <pc:docMkLst>
        <pc:docMk/>
      </pc:docMkLst>
    </pc:docChg>
  </pc:docChgLst>
  <pc:docChgLst>
    <pc:chgData name="Lars Tennbakk Bockman" userId="S::lars.bockman@fornybarnorge.no::5a235df0-e381-4c4c-99ce-24b4b21fb9d1" providerId="AD" clId="Web-{DEC96BEA-286B-F7A2-BD49-2A8B0FE256AB}"/>
    <pc:docChg chg="modSld">
      <pc:chgData name="Lars Tennbakk Bockman" userId="S::lars.bockman@fornybarnorge.no::5a235df0-e381-4c4c-99ce-24b4b21fb9d1" providerId="AD" clId="Web-{DEC96BEA-286B-F7A2-BD49-2A8B0FE256AB}" dt="2025-09-05T08:39:32.042" v="4" actId="20577"/>
      <pc:docMkLst>
        <pc:docMk/>
      </pc:docMkLst>
    </pc:docChg>
  </pc:docChgLst>
  <pc:docChgLst>
    <pc:chgData name="Lars Tennbakk Bockman" userId="S::lars.bockman@fornybarnorge.no::5a235df0-e381-4c4c-99ce-24b4b21fb9d1" providerId="AD" clId="Web-{6A2BD51F-F03C-92F3-41DE-FF0876E0A761}"/>
    <pc:docChg chg="modSld">
      <pc:chgData name="Lars Tennbakk Bockman" userId="S::lars.bockman@fornybarnorge.no::5a235df0-e381-4c4c-99ce-24b4b21fb9d1" providerId="AD" clId="Web-{6A2BD51F-F03C-92F3-41DE-FF0876E0A761}" dt="2024-06-05T13:56:33.387" v="45" actId="20577"/>
      <pc:docMkLst>
        <pc:docMk/>
      </pc:docMkLst>
    </pc:docChg>
  </pc:docChgLst>
  <pc:docChgLst>
    <pc:chgData name="Lars Tennbakk Bockman" userId="5a235df0-e381-4c4c-99ce-24b4b21fb9d1" providerId="ADAL" clId="{C5A5C764-A305-4B0D-9BEA-1C872162588B}"/>
    <pc:docChg chg="custSel addSld delSld modSld sldOrd">
      <pc:chgData name="Lars Tennbakk Bockman" userId="5a235df0-e381-4c4c-99ce-24b4b21fb9d1" providerId="ADAL" clId="{C5A5C764-A305-4B0D-9BEA-1C872162588B}" dt="2024-06-25T13:17:52.641" v="2007" actId="20577"/>
      <pc:docMkLst>
        <pc:docMk/>
      </pc:docMkLst>
      <pc:sldChg chg="add del ord setBg">
        <pc:chgData name="Lars Tennbakk Bockman" userId="5a235df0-e381-4c4c-99ce-24b4b21fb9d1" providerId="ADAL" clId="{C5A5C764-A305-4B0D-9BEA-1C872162588B}" dt="2024-06-25T13:09:29.698" v="1631" actId="47"/>
        <pc:sldMkLst>
          <pc:docMk/>
          <pc:sldMk cId="1834315246" sldId="278"/>
        </pc:sldMkLst>
      </pc:sldChg>
      <pc:sldChg chg="modSp add mod ord">
        <pc:chgData name="Lars Tennbakk Bockman" userId="5a235df0-e381-4c4c-99ce-24b4b21fb9d1" providerId="ADAL" clId="{C5A5C764-A305-4B0D-9BEA-1C872162588B}" dt="2024-06-25T13:17:52.641" v="2007" actId="20577"/>
        <pc:sldMkLst>
          <pc:docMk/>
          <pc:sldMk cId="4100358197" sldId="278"/>
        </pc:sldMkLst>
      </pc:sldChg>
    </pc:docChg>
  </pc:docChgLst>
  <pc:docChgLst>
    <pc:chgData name="Iselin Ekeli Rønningsbakk" userId="187300ae-9cb6-416d-8a94-664ca977a24d" providerId="ADAL" clId="{0332ED72-990B-4A68-852A-92A874BC34B2}"/>
    <pc:docChg chg="custSel modSld">
      <pc:chgData name="Iselin Ekeli Rønningsbakk" userId="187300ae-9cb6-416d-8a94-664ca977a24d" providerId="ADAL" clId="{0332ED72-990B-4A68-852A-92A874BC34B2}" dt="2025-01-10T21:39:41.277" v="5" actId="14100"/>
      <pc:docMkLst>
        <pc:docMk/>
      </pc:docMkLst>
    </pc:docChg>
  </pc:docChgLst>
  <pc:docChgLst>
    <pc:chgData name="Lars Tennbakk Bockman" userId="S::lars.bockman@fornybarnorge.no::5a235df0-e381-4c4c-99ce-24b4b21fb9d1" providerId="AD" clId="Web-{1A8F27FA-4149-B5EE-0076-986A53F64FF3}"/>
    <pc:docChg chg="modSld">
      <pc:chgData name="Lars Tennbakk Bockman" userId="S::lars.bockman@fornybarnorge.no::5a235df0-e381-4c4c-99ce-24b4b21fb9d1" providerId="AD" clId="Web-{1A8F27FA-4149-B5EE-0076-986A53F64FF3}" dt="2024-11-05T16:04:53.866" v="171" actId="20577"/>
      <pc:docMkLst>
        <pc:docMk/>
      </pc:docMkLst>
    </pc:docChg>
  </pc:docChgLst>
  <pc:docChgLst>
    <pc:chgData name="Lars Tennbakk Bockman" userId="S::lars.bockman@fornybarnorge.no::5a235df0-e381-4c4c-99ce-24b4b21fb9d1" providerId="AD" clId="Web-{49FDBC75-4CCE-CB32-F36A-1DA4126E09D9}"/>
    <pc:docChg chg="modSld">
      <pc:chgData name="Lars Tennbakk Bockman" userId="S::lars.bockman@fornybarnorge.no::5a235df0-e381-4c4c-99ce-24b4b21fb9d1" providerId="AD" clId="Web-{49FDBC75-4CCE-CB32-F36A-1DA4126E09D9}" dt="2024-04-03T08:36:42.371" v="1" actId="20577"/>
      <pc:docMkLst>
        <pc:docMk/>
      </pc:docMkLst>
    </pc:docChg>
  </pc:docChgLst>
  <pc:docChgLst>
    <pc:chgData name="Iselin Ekeli Rønningsbakk" userId="187300ae-9cb6-416d-8a94-664ca977a24d" providerId="ADAL" clId="{9E96281E-3613-42EF-8445-999769200C6F}"/>
    <pc:docChg chg="undo custSel addSld delSld">
      <pc:chgData name="Iselin Ekeli Rønningsbakk" userId="187300ae-9cb6-416d-8a94-664ca977a24d" providerId="ADAL" clId="{9E96281E-3613-42EF-8445-999769200C6F}" dt="2025-04-07T12:47:31.026" v="1" actId="47"/>
      <pc:docMkLst>
        <pc:docMk/>
      </pc:docMkLst>
    </pc:docChg>
  </pc:docChgLst>
  <pc:docChgLst>
    <pc:chgData name="Iselin Ekeli Rønningsbakk" userId="187300ae-9cb6-416d-8a94-664ca977a24d" providerId="ADAL" clId="{EE21E6D1-581B-48DE-BEF9-DE59C28260FD}"/>
    <pc:docChg chg="">
      <pc:chgData name="Iselin Ekeli Rønningsbakk" userId="187300ae-9cb6-416d-8a94-664ca977a24d" providerId="ADAL" clId="{EE21E6D1-581B-48DE-BEF9-DE59C28260FD}" dt="2024-05-16T07:00:05.547" v="0"/>
      <pc:docMkLst>
        <pc:docMk/>
      </pc:docMkLst>
    </pc:docChg>
  </pc:docChgLst>
  <pc:docChgLst>
    <pc:chgData name="Iselin Ekeli Rønningsbakk" userId="187300ae-9cb6-416d-8a94-664ca977a24d" providerId="ADAL" clId="{BE415681-EBBA-409D-AB3C-C601BB43A582}"/>
    <pc:docChg chg="custSel addSld delSld modSld">
      <pc:chgData name="Iselin Ekeli Rønningsbakk" userId="187300ae-9cb6-416d-8a94-664ca977a24d" providerId="ADAL" clId="{BE415681-EBBA-409D-AB3C-C601BB43A582}" dt="2024-11-07T12:23:49.724" v="1337" actId="1076"/>
      <pc:docMkLst>
        <pc:docMk/>
      </pc:docMkLst>
      <pc:sldChg chg="add del setBg">
        <pc:chgData name="Iselin Ekeli Rønningsbakk" userId="187300ae-9cb6-416d-8a94-664ca977a24d" providerId="ADAL" clId="{BE415681-EBBA-409D-AB3C-C601BB43A582}" dt="2024-11-07T12:23:15.848" v="1329"/>
        <pc:sldMkLst>
          <pc:docMk/>
          <pc:sldMk cId="1380827816" sldId="262"/>
        </pc:sldMkLst>
      </pc:sldChg>
    </pc:docChg>
  </pc:docChgLst>
  <pc:docChgLst>
    <pc:chgData name="Iselin Ekeli Rønningsbakk" userId="187300ae-9cb6-416d-8a94-664ca977a24d" providerId="ADAL" clId="{6AD9D29F-451E-4F7C-A3FD-738E6978D924}"/>
    <pc:docChg chg="custSel modSld">
      <pc:chgData name="Iselin Ekeli Rønningsbakk" userId="187300ae-9cb6-416d-8a94-664ca977a24d" providerId="ADAL" clId="{6AD9D29F-451E-4F7C-A3FD-738E6978D924}" dt="2025-10-09T13:06:29.705" v="3861" actId="14100"/>
      <pc:docMkLst>
        <pc:docMk/>
      </pc:docMkLst>
      <pc:sldChg chg="modSp mod modCm">
        <pc:chgData name="Iselin Ekeli Rønningsbakk" userId="187300ae-9cb6-416d-8a94-664ca977a24d" providerId="ADAL" clId="{6AD9D29F-451E-4F7C-A3FD-738E6978D924}" dt="2025-10-09T13:04:26.537" v="3839" actId="6549"/>
        <pc:sldMkLst>
          <pc:docMk/>
          <pc:sldMk cId="3149972175" sldId="261"/>
        </pc:sldMkLst>
        <pc:spChg chg="mod">
          <ac:chgData name="Iselin Ekeli Rønningsbakk" userId="187300ae-9cb6-416d-8a94-664ca977a24d" providerId="ADAL" clId="{6AD9D29F-451E-4F7C-A3FD-738E6978D924}" dt="2025-10-09T13:04:26.537" v="3839" actId="6549"/>
          <ac:spMkLst>
            <pc:docMk/>
            <pc:sldMk cId="3149972175" sldId="261"/>
            <ac:spMk id="15" creationId="{71CD328A-FCBF-98DB-A3A2-36A13A7E9980}"/>
          </ac:spMkLst>
        </pc:spChg>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6AD9D29F-451E-4F7C-A3FD-738E6978D924}" dt="2025-10-09T13:04:26.537" v="3839" actId="6549"/>
              <pc2:cmMkLst xmlns:pc2="http://schemas.microsoft.com/office/powerpoint/2019/9/main/command">
                <pc:docMk/>
                <pc:sldMk cId="3149972175" sldId="261"/>
                <pc2:cmMk id="{142D5545-7D88-4FB1-AF2A-C17204B8CE78}"/>
              </pc2:cmMkLst>
            </pc226:cmChg>
          </p:ext>
        </pc:extLst>
      </pc:sldChg>
      <pc:sldChg chg="delSp modSp mod">
        <pc:chgData name="Iselin Ekeli Rønningsbakk" userId="187300ae-9cb6-416d-8a94-664ca977a24d" providerId="ADAL" clId="{6AD9D29F-451E-4F7C-A3FD-738E6978D924}" dt="2025-10-09T13:06:29.705" v="3861" actId="14100"/>
        <pc:sldMkLst>
          <pc:docMk/>
          <pc:sldMk cId="3809428704" sldId="268"/>
        </pc:sldMkLst>
        <pc:spChg chg="del mod">
          <ac:chgData name="Iselin Ekeli Rønningsbakk" userId="187300ae-9cb6-416d-8a94-664ca977a24d" providerId="ADAL" clId="{6AD9D29F-451E-4F7C-A3FD-738E6978D924}" dt="2025-10-09T13:05:36.907" v="3856" actId="478"/>
          <ac:spMkLst>
            <pc:docMk/>
            <pc:sldMk cId="3809428704" sldId="268"/>
            <ac:spMk id="2" creationId="{E225F7EA-99E6-543D-3D1D-6EACC2C8D6E1}"/>
          </ac:spMkLst>
        </pc:spChg>
        <pc:spChg chg="mod">
          <ac:chgData name="Iselin Ekeli Rønningsbakk" userId="187300ae-9cb6-416d-8a94-664ca977a24d" providerId="ADAL" clId="{6AD9D29F-451E-4F7C-A3FD-738E6978D924}" dt="2025-10-09T13:06:15.090" v="3860" actId="255"/>
          <ac:spMkLst>
            <pc:docMk/>
            <pc:sldMk cId="3809428704" sldId="268"/>
            <ac:spMk id="3" creationId="{8A3EFEB1-D7F7-A46E-7DED-AE462CEAB1A0}"/>
          </ac:spMkLst>
        </pc:spChg>
        <pc:spChg chg="mod">
          <ac:chgData name="Iselin Ekeli Rønningsbakk" userId="187300ae-9cb6-416d-8a94-664ca977a24d" providerId="ADAL" clId="{6AD9D29F-451E-4F7C-A3FD-738E6978D924}" dt="2025-10-09T13:06:29.705" v="3861" actId="14100"/>
          <ac:spMkLst>
            <pc:docMk/>
            <pc:sldMk cId="3809428704" sldId="268"/>
            <ac:spMk id="26" creationId="{29A5425B-7AF1-1FCB-F05D-DEFBAC607882}"/>
          </ac:spMkLst>
        </pc:spChg>
      </pc:sldChg>
      <pc:sldChg chg="modSp mod modCm">
        <pc:chgData name="Iselin Ekeli Rønningsbakk" userId="187300ae-9cb6-416d-8a94-664ca977a24d" providerId="ADAL" clId="{6AD9D29F-451E-4F7C-A3FD-738E6978D924}" dt="2025-10-09T13:05:07.118" v="3854" actId="6549"/>
        <pc:sldMkLst>
          <pc:docMk/>
          <pc:sldMk cId="1400664593" sldId="275"/>
        </pc:sldMkLst>
        <pc:spChg chg="mod">
          <ac:chgData name="Iselin Ekeli Rønningsbakk" userId="187300ae-9cb6-416d-8a94-664ca977a24d" providerId="ADAL" clId="{6AD9D29F-451E-4F7C-A3FD-738E6978D924}" dt="2025-10-09T13:05:07.118" v="3854" actId="6549"/>
          <ac:spMkLst>
            <pc:docMk/>
            <pc:sldMk cId="1400664593" sldId="275"/>
            <ac:spMk id="13" creationId="{D3816D81-2F0C-5C31-0215-8B391B6646ED}"/>
          </ac:spMkLst>
        </pc:spChg>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6AD9D29F-451E-4F7C-A3FD-738E6978D924}" dt="2025-10-09T13:05:07.118" v="3854" actId="6549"/>
              <pc2:cmMkLst xmlns:pc2="http://schemas.microsoft.com/office/powerpoint/2019/9/main/command">
                <pc:docMk/>
                <pc:sldMk cId="1400664593" sldId="275"/>
                <pc2:cmMk id="{6C6BAD88-BF03-4A9B-985D-7F1BF7703D68}"/>
              </pc2:cmMkLst>
            </pc226:cmChg>
          </p:ext>
        </pc:extLst>
      </pc:sldChg>
    </pc:docChg>
  </pc:docChgLst>
  <pc:docChgLst>
    <pc:chgData name="Lars Tennbakk Bockman" userId="5a235df0-e381-4c4c-99ce-24b4b21fb9d1" providerId="ADAL" clId="{197B7166-71DF-45B3-9921-6A0162253606}"/>
    <pc:docChg chg="undo custSel modSld">
      <pc:chgData name="Lars Tennbakk Bockman" userId="5a235df0-e381-4c4c-99ce-24b4b21fb9d1" providerId="ADAL" clId="{197B7166-71DF-45B3-9921-6A0162253606}" dt="2025-08-04T07:59:04.469" v="2428" actId="20577"/>
      <pc:docMkLst>
        <pc:docMk/>
      </pc:docMkLst>
    </pc:docChg>
  </pc:docChgLst>
  <pc:docChgLst>
    <pc:chgData name="Lars Tennbakk Bockman" userId="S::lars.bockman@fornybarnorge.no::5a235df0-e381-4c4c-99ce-24b4b21fb9d1" providerId="AD" clId="Web-{F9C7C0CC-46DD-594A-BC45-E12A346A37D9}"/>
    <pc:docChg chg="modSld">
      <pc:chgData name="Lars Tennbakk Bockman" userId="S::lars.bockman@fornybarnorge.no::5a235df0-e381-4c4c-99ce-24b4b21fb9d1" providerId="AD" clId="Web-{F9C7C0CC-46DD-594A-BC45-E12A346A37D9}" dt="2024-09-11T08:27:05.964" v="9" actId="20577"/>
      <pc:docMkLst>
        <pc:docMk/>
      </pc:docMkLst>
    </pc:docChg>
  </pc:docChgLst>
  <pc:docChgLst>
    <pc:chgData name="Iselin Ekeli Rønningsbakk" userId="187300ae-9cb6-416d-8a94-664ca977a24d" providerId="ADAL" clId="{EC2B28E4-0D5D-4211-A564-07AF674CA140}"/>
    <pc:docChg chg="custSel modSld">
      <pc:chgData name="Iselin Ekeli Rønningsbakk" userId="187300ae-9cb6-416d-8a94-664ca977a24d" providerId="ADAL" clId="{EC2B28E4-0D5D-4211-A564-07AF674CA140}" dt="2025-05-07T13:32:28.159" v="5011" actId="6549"/>
      <pc:docMkLst>
        <pc:docMk/>
      </pc:docMkLst>
    </pc:docChg>
  </pc:docChgLst>
  <pc:docChgLst>
    <pc:chgData name="Iselin Ekeli Rønningsbakk" userId="187300ae-9cb6-416d-8a94-664ca977a24d" providerId="ADAL" clId="{EB915442-2CB3-467F-A166-A7D03F2C9E69}"/>
    <pc:docChg chg="custSel addSld delSld modSld">
      <pc:chgData name="Iselin Ekeli Rønningsbakk" userId="187300ae-9cb6-416d-8a94-664ca977a24d" providerId="ADAL" clId="{EB915442-2CB3-467F-A166-A7D03F2C9E69}" dt="2025-09-03T11:37:27.433" v="5" actId="14100"/>
      <pc:docMkLst>
        <pc:docMk/>
      </pc:docMkLst>
      <pc:sldChg chg="add del setBg">
        <pc:chgData name="Iselin Ekeli Rønningsbakk" userId="187300ae-9cb6-416d-8a94-664ca977a24d" providerId="ADAL" clId="{EB915442-2CB3-467F-A166-A7D03F2C9E69}" dt="2025-09-03T11:37:16.436" v="2"/>
        <pc:sldMkLst>
          <pc:docMk/>
          <pc:sldMk cId="1380827816" sldId="262"/>
        </pc:sldMkLst>
      </pc:sldChg>
    </pc:docChg>
  </pc:docChgLst>
  <pc:docChgLst>
    <pc:chgData name="Lars Tennbakk Bockman" userId="5a235df0-e381-4c4c-99ce-24b4b21fb9d1" providerId="ADAL" clId="{A7DE190F-5016-4198-8635-9E60638771CF}"/>
    <pc:docChg chg="modSld">
      <pc:chgData name="Lars Tennbakk Bockman" userId="5a235df0-e381-4c4c-99ce-24b4b21fb9d1" providerId="ADAL" clId="{A7DE190F-5016-4198-8635-9E60638771CF}" dt="2024-11-06T15:19:20.660" v="665" actId="14826"/>
      <pc:docMkLst>
        <pc:docMk/>
      </pc:docMkLst>
    </pc:docChg>
  </pc:docChgLst>
  <pc:docChgLst>
    <pc:chgData name="Lars Tennbakk Bockman" userId="5a235df0-e381-4c4c-99ce-24b4b21fb9d1" providerId="ADAL" clId="{BEBA20C9-0E5E-4395-BCBC-0549F97599C0}"/>
    <pc:docChg chg="modSld">
      <pc:chgData name="Lars Tennbakk Bockman" userId="5a235df0-e381-4c4c-99ce-24b4b21fb9d1" providerId="ADAL" clId="{BEBA20C9-0E5E-4395-BCBC-0549F97599C0}" dt="2024-05-13T07:45:51.413" v="6"/>
      <pc:docMkLst>
        <pc:docMk/>
      </pc:docMkLst>
    </pc:docChg>
  </pc:docChgLst>
  <pc:docChgLst>
    <pc:chgData name="Ingeborg Aarø" userId="fe5f74f8-3120-49da-a10f-7c51be1254b1" providerId="ADAL" clId="{3E23246F-6FD0-B24D-8CF4-75D0BC8AB8A9}"/>
    <pc:docChg chg="custSel modSld">
      <pc:chgData name="Ingeborg Aarø" userId="fe5f74f8-3120-49da-a10f-7c51be1254b1" providerId="ADAL" clId="{3E23246F-6FD0-B24D-8CF4-75D0BC8AB8A9}" dt="2024-06-05T11:10:17.415" v="7" actId="14100"/>
      <pc:docMkLst>
        <pc:docMk/>
      </pc:docMkLst>
    </pc:docChg>
  </pc:docChgLst>
  <pc:docChgLst>
    <pc:chgData name="Lars Tennbakk Bockman" userId="S::lars.bockman@fornybarnorge.no::5a235df0-e381-4c4c-99ce-24b4b21fb9d1" providerId="AD" clId="Web-{A3799ABA-FE27-637B-E67C-F0420218C54A}"/>
    <pc:docChg chg="modSld">
      <pc:chgData name="Lars Tennbakk Bockman" userId="S::lars.bockman@fornybarnorge.no::5a235df0-e381-4c4c-99ce-24b4b21fb9d1" providerId="AD" clId="Web-{A3799ABA-FE27-637B-E67C-F0420218C54A}" dt="2025-09-05T09:37:18.527" v="2" actId="20577"/>
      <pc:docMkLst>
        <pc:docMk/>
      </pc:docMkLst>
    </pc:docChg>
  </pc:docChgLst>
  <pc:docChgLst>
    <pc:chgData name="Iselin Ekeli Rønningsbakk" userId="187300ae-9cb6-416d-8a94-664ca977a24d" providerId="ADAL" clId="{CA485EF5-6DA2-4557-BD62-EC26CEFF2A42}"/>
    <pc:docChg chg="custSel modSld">
      <pc:chgData name="Iselin Ekeli Rønningsbakk" userId="187300ae-9cb6-416d-8a94-664ca977a24d" providerId="ADAL" clId="{CA485EF5-6DA2-4557-BD62-EC26CEFF2A42}" dt="2024-08-06T10:47:07.707" v="1558"/>
      <pc:docMkLst>
        <pc:docMk/>
      </pc:docMkLst>
    </pc:docChg>
  </pc:docChgLst>
  <pc:docChgLst>
    <pc:chgData name="Iselin Ekeli Rønningsbakk" userId="187300ae-9cb6-416d-8a94-664ca977a24d" providerId="ADAL" clId="{E6A057FB-F637-4A2C-97C5-0A61BFA6AE22}"/>
    <pc:docChg chg="undo custSel modSld">
      <pc:chgData name="Iselin Ekeli Rønningsbakk" userId="187300ae-9cb6-416d-8a94-664ca977a24d" providerId="ADAL" clId="{E6A057FB-F637-4A2C-97C5-0A61BFA6AE22}" dt="2025-03-05T13:24:09.649" v="586" actId="20577"/>
      <pc:docMkLst>
        <pc:docMk/>
      </pc:docMkLst>
    </pc:docChg>
  </pc:docChgLst>
  <pc:docChgLst>
    <pc:chgData name="Lars Tennbakk Bockman" userId="S::lars.bockman@fornybarnorge.no::5a235df0-e381-4c4c-99ce-24b4b21fb9d1" providerId="AD" clId="Web-{AA30DA2F-31B3-876A-5D78-26C263B43C60}"/>
    <pc:docChg chg="modSld">
      <pc:chgData name="Lars Tennbakk Bockman" userId="S::lars.bockman@fornybarnorge.no::5a235df0-e381-4c4c-99ce-24b4b21fb9d1" providerId="AD" clId="Web-{AA30DA2F-31B3-876A-5D78-26C263B43C60}" dt="2025-09-04T13:27:17.904" v="97"/>
      <pc:docMkLst>
        <pc:docMk/>
      </pc:docMkLst>
    </pc:docChg>
  </pc:docChgLst>
  <pc:docChgLst>
    <pc:chgData name="Iselin Ekeli Rønningsbakk" userId="187300ae-9cb6-416d-8a94-664ca977a24d" providerId="ADAL" clId="{1C090565-8034-4003-8340-2DCEFA9A6173}"/>
    <pc:docChg chg="undo custSel addSld delSld modSld">
      <pc:chgData name="Iselin Ekeli Rønningsbakk" userId="187300ae-9cb6-416d-8a94-664ca977a24d" providerId="ADAL" clId="{1C090565-8034-4003-8340-2DCEFA9A6173}" dt="2024-12-05T13:39:02.361" v="295" actId="14100"/>
      <pc:docMkLst>
        <pc:docMk/>
      </pc:docMkLst>
      <pc:sldChg chg="add del setBg">
        <pc:chgData name="Iselin Ekeli Rønningsbakk" userId="187300ae-9cb6-416d-8a94-664ca977a24d" providerId="ADAL" clId="{1C090565-8034-4003-8340-2DCEFA9A6173}" dt="2024-12-05T13:38:32.723" v="287"/>
        <pc:sldMkLst>
          <pc:docMk/>
          <pc:sldMk cId="1380827816" sldId="262"/>
        </pc:sldMkLst>
      </pc:sldChg>
    </pc:docChg>
  </pc:docChgLst>
  <pc:docChgLst>
    <pc:chgData name="Iselin Ekeli Rønningsbakk" userId="187300ae-9cb6-416d-8a94-664ca977a24d" providerId="ADAL" clId="{616419BA-47B3-418F-AB07-31CDFCDA77EF}"/>
    <pc:docChg chg="custSel modSld">
      <pc:chgData name="Iselin Ekeli Rønningsbakk" userId="187300ae-9cb6-416d-8a94-664ca977a24d" providerId="ADAL" clId="{616419BA-47B3-418F-AB07-31CDFCDA77EF}" dt="2024-08-08T08:55:07.696" v="184" actId="6549"/>
      <pc:docMkLst>
        <pc:docMk/>
      </pc:docMkLst>
    </pc:docChg>
  </pc:docChgLst>
  <pc:docChgLst>
    <pc:chgData name="Iselin Ekeli Rønningsbakk" userId="187300ae-9cb6-416d-8a94-664ca977a24d" providerId="ADAL" clId="{004A567D-8204-4070-9423-9BE8B91B43A2}"/>
    <pc:docChg chg="modSld">
      <pc:chgData name="Iselin Ekeli Rønningsbakk" userId="187300ae-9cb6-416d-8a94-664ca977a24d" providerId="ADAL" clId="{004A567D-8204-4070-9423-9BE8B91B43A2}" dt="2025-03-10T11:24:06.346" v="1115" actId="20577"/>
      <pc:docMkLst>
        <pc:docMk/>
      </pc:docMkLst>
    </pc:docChg>
  </pc:docChgLst>
  <pc:docChgLst>
    <pc:chgData name="Lars Tennbakk Bockman" userId="S::lars.bockman@fornybarnorge.no::5a235df0-e381-4c4c-99ce-24b4b21fb9d1" providerId="AD" clId="Web-{EA80F0FD-86BE-F34E-8E62-E82B2CE10331}"/>
    <pc:docChg chg="modSld">
      <pc:chgData name="Lars Tennbakk Bockman" userId="S::lars.bockman@fornybarnorge.no::5a235df0-e381-4c4c-99ce-24b4b21fb9d1" providerId="AD" clId="Web-{EA80F0FD-86BE-F34E-8E62-E82B2CE10331}" dt="2024-04-23T13:08:03.074" v="3" actId="20577"/>
      <pc:docMkLst>
        <pc:docMk/>
      </pc:docMkLst>
    </pc:docChg>
  </pc:docChgLst>
  <pc:docChgLst>
    <pc:chgData name="Lars Tennbakk Bockman" userId="5a235df0-e381-4c4c-99ce-24b4b21fb9d1" providerId="ADAL" clId="{60226F1A-826F-4825-89D7-0D0856F07A75}"/>
    <pc:docChg chg="undo custSel modSld">
      <pc:chgData name="Lars Tennbakk Bockman" userId="5a235df0-e381-4c4c-99ce-24b4b21fb9d1" providerId="ADAL" clId="{60226F1A-826F-4825-89D7-0D0856F07A75}" dt="2025-10-08T13:55:36.023" v="9966" actId="20577"/>
      <pc:docMkLst>
        <pc:docMk/>
      </pc:docMkLst>
    </pc:docChg>
  </pc:docChgLst>
  <pc:docChgLst>
    <pc:chgData name="Lars Bockman" userId="5a235df0-e381-4c4c-99ce-24b4b21fb9d1" providerId="ADAL" clId="{C0B6E7DC-0448-43D1-82B8-227DAF8C55E9}"/>
    <pc:docChg chg="modSld">
      <pc:chgData name="Lars Bockman" userId="5a235df0-e381-4c4c-99ce-24b4b21fb9d1" providerId="ADAL" clId="{C0B6E7DC-0448-43D1-82B8-227DAF8C55E9}" dt="2024-06-10T10:33:27.210" v="38" actId="20577"/>
      <pc:docMkLst>
        <pc:docMk/>
      </pc:docMkLst>
    </pc:docChg>
  </pc:docChgLst>
  <pc:docChgLst>
    <pc:chgData name="Lars Tennbakk Bockman" userId="5a235df0-e381-4c4c-99ce-24b4b21fb9d1" providerId="ADAL" clId="{27B654D7-7A34-4372-8A30-DAD53E62DCF1}"/>
    <pc:docChg chg="undo custSel modSld">
      <pc:chgData name="Lars Tennbakk Bockman" userId="5a235df0-e381-4c4c-99ce-24b4b21fb9d1" providerId="ADAL" clId="{27B654D7-7A34-4372-8A30-DAD53E62DCF1}" dt="2024-12-03T16:01:24.091" v="4831" actId="20577"/>
      <pc:docMkLst>
        <pc:docMk/>
      </pc:docMkLst>
    </pc:docChg>
  </pc:docChgLst>
  <pc:docChgLst>
    <pc:chgData name="Iselin Ekeli Rønningsbakk" userId="187300ae-9cb6-416d-8a94-664ca977a24d" providerId="ADAL" clId="{5F641DE6-CC49-48F8-A0F4-086A1F319900}"/>
    <pc:docChg chg="custSel modSld">
      <pc:chgData name="Iselin Ekeli Rønningsbakk" userId="187300ae-9cb6-416d-8a94-664ca977a24d" providerId="ADAL" clId="{5F641DE6-CC49-48F8-A0F4-086A1F319900}" dt="2025-02-06T14:58:30.538" v="4" actId="14100"/>
      <pc:docMkLst>
        <pc:docMk/>
      </pc:docMkLst>
    </pc:docChg>
  </pc:docChgLst>
  <pc:docChgLst>
    <pc:chgData name="Iselin Ekeli Rønningsbakk" userId="187300ae-9cb6-416d-8a94-664ca977a24d" providerId="ADAL" clId="{DA2E0AB1-A6F8-4A9F-9EEA-EFCF6E13D508}"/>
    <pc:docChg chg="undo custSel modSld">
      <pc:chgData name="Iselin Ekeli Rønningsbakk" userId="187300ae-9cb6-416d-8a94-664ca977a24d" providerId="ADAL" clId="{DA2E0AB1-A6F8-4A9F-9EEA-EFCF6E13D508}" dt="2025-02-10T10:15:35.840" v="1263" actId="20577"/>
      <pc:docMkLst>
        <pc:docMk/>
      </pc:docMkLst>
    </pc:docChg>
  </pc:docChgLst>
  <pc:docChgLst>
    <pc:chgData name="Lars Tennbakk Bockman" userId="S::lars.bockman@fornybarnorge.no::5a235df0-e381-4c4c-99ce-24b4b21fb9d1" providerId="AD" clId="Web-{2254737F-0DB4-F7FF-95C8-94BEF1B6C4FC}"/>
    <pc:docChg chg="modSld">
      <pc:chgData name="Lars Tennbakk Bockman" userId="S::lars.bockman@fornybarnorge.no::5a235df0-e381-4c4c-99ce-24b4b21fb9d1" providerId="AD" clId="Web-{2254737F-0DB4-F7FF-95C8-94BEF1B6C4FC}" dt="2024-12-05T15:06:11.749" v="26"/>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6177491" cy="490409"/>
          </a:xfrm>
          <a:prstGeom prst="rect">
            <a:avLst/>
          </a:prstGeom>
        </p:spPr>
        <p:txBody>
          <a:bodyPr vert="horz" lIns="133795" tIns="66898" rIns="133795" bIns="66898" rtlCol="0"/>
          <a:lstStyle>
            <a:lvl1pPr algn="l">
              <a:defRPr sz="1800"/>
            </a:lvl1pPr>
          </a:lstStyle>
          <a:p>
            <a:endParaRPr lang="nb-NO"/>
          </a:p>
        </p:txBody>
      </p:sp>
      <p:sp>
        <p:nvSpPr>
          <p:cNvPr id="3" name="Plassholder for dato 2"/>
          <p:cNvSpPr>
            <a:spLocks noGrp="1"/>
          </p:cNvSpPr>
          <p:nvPr>
            <p:ph type="dt" idx="1"/>
          </p:nvPr>
        </p:nvSpPr>
        <p:spPr>
          <a:xfrm>
            <a:off x="8074962" y="0"/>
            <a:ext cx="6177491" cy="490409"/>
          </a:xfrm>
          <a:prstGeom prst="rect">
            <a:avLst/>
          </a:prstGeom>
        </p:spPr>
        <p:txBody>
          <a:bodyPr vert="horz" lIns="133795" tIns="66898" rIns="133795" bIns="66898" rtlCol="0"/>
          <a:lstStyle>
            <a:lvl1pPr algn="r">
              <a:defRPr sz="1800"/>
            </a:lvl1pPr>
          </a:lstStyle>
          <a:p>
            <a:fld id="{01329E2F-4686-4F18-A9A7-D08BDCF84B80}" type="datetimeFigureOut">
              <a:rPr lang="nb-NO" smtClean="0"/>
              <a:t>09.10.2025</a:t>
            </a:fld>
            <a:endParaRPr lang="nb-NO"/>
          </a:p>
        </p:txBody>
      </p:sp>
      <p:sp>
        <p:nvSpPr>
          <p:cNvPr id="4" name="Plassholder for lysbilde 3"/>
          <p:cNvSpPr>
            <a:spLocks noGrp="1" noRot="1" noChangeAspect="1"/>
          </p:cNvSpPr>
          <p:nvPr>
            <p:ph type="sldImg" idx="2"/>
          </p:nvPr>
        </p:nvSpPr>
        <p:spPr>
          <a:xfrm>
            <a:off x="4176713" y="1222375"/>
            <a:ext cx="5902325" cy="3298825"/>
          </a:xfrm>
          <a:prstGeom prst="rect">
            <a:avLst/>
          </a:prstGeom>
          <a:noFill/>
          <a:ln w="12700">
            <a:solidFill>
              <a:prstClr val="black"/>
            </a:solidFill>
          </a:ln>
        </p:spPr>
        <p:txBody>
          <a:bodyPr vert="horz" lIns="133795" tIns="66898" rIns="133795" bIns="66898" rtlCol="0" anchor="ctr"/>
          <a:lstStyle/>
          <a:p>
            <a:endParaRPr lang="nb-NO"/>
          </a:p>
        </p:txBody>
      </p:sp>
      <p:sp>
        <p:nvSpPr>
          <p:cNvPr id="5" name="Plassholder for notater 4"/>
          <p:cNvSpPr>
            <a:spLocks noGrp="1"/>
          </p:cNvSpPr>
          <p:nvPr>
            <p:ph type="body" sz="quarter" idx="3"/>
          </p:nvPr>
        </p:nvSpPr>
        <p:spPr>
          <a:xfrm>
            <a:off x="1425576" y="4703851"/>
            <a:ext cx="11404599" cy="3848607"/>
          </a:xfrm>
          <a:prstGeom prst="rect">
            <a:avLst/>
          </a:prstGeom>
        </p:spPr>
        <p:txBody>
          <a:bodyPr vert="horz" lIns="133795" tIns="66898" rIns="133795" bIns="6689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83831"/>
            <a:ext cx="6177491" cy="490409"/>
          </a:xfrm>
          <a:prstGeom prst="rect">
            <a:avLst/>
          </a:prstGeom>
        </p:spPr>
        <p:txBody>
          <a:bodyPr vert="horz" lIns="133795" tIns="66898" rIns="133795" bIns="66898" rtlCol="0" anchor="b"/>
          <a:lstStyle>
            <a:lvl1pPr algn="l">
              <a:defRPr sz="1800"/>
            </a:lvl1pPr>
          </a:lstStyle>
          <a:p>
            <a:endParaRPr lang="nb-NO"/>
          </a:p>
        </p:txBody>
      </p:sp>
      <p:sp>
        <p:nvSpPr>
          <p:cNvPr id="7" name="Plassholder for lysbildenummer 6"/>
          <p:cNvSpPr>
            <a:spLocks noGrp="1"/>
          </p:cNvSpPr>
          <p:nvPr>
            <p:ph type="sldNum" sz="quarter" idx="5"/>
          </p:nvPr>
        </p:nvSpPr>
        <p:spPr>
          <a:xfrm>
            <a:off x="8074962" y="9283831"/>
            <a:ext cx="6177491" cy="490409"/>
          </a:xfrm>
          <a:prstGeom prst="rect">
            <a:avLst/>
          </a:prstGeom>
        </p:spPr>
        <p:txBody>
          <a:bodyPr vert="horz" lIns="133795" tIns="66898" rIns="133795" bIns="66898" rtlCol="0" anchor="b"/>
          <a:lstStyle>
            <a:lvl1pPr algn="r">
              <a:defRPr sz="1800"/>
            </a:lvl1pPr>
          </a:lstStyle>
          <a:p>
            <a:fld id="{988FB815-4B74-45D9-A47D-33C36308A6D8}" type="slidenum">
              <a:rPr lang="nb-NO" smtClean="0"/>
              <a:t>‹#›</a:t>
            </a:fld>
            <a:endParaRPr lang="nb-NO"/>
          </a:p>
        </p:txBody>
      </p:sp>
    </p:spTree>
    <p:extLst>
      <p:ext uri="{BB962C8B-B14F-4D97-AF65-F5344CB8AC3E}">
        <p14:creationId xmlns:p14="http://schemas.microsoft.com/office/powerpoint/2010/main" val="1155752628"/>
      </p:ext>
    </p:extLst>
  </p:cSld>
  <p:clrMap bg1="lt1" tx1="dk1" bg2="lt2" tx2="dk2" accent1="accent1" accent2="accent2" accent3="accent3" accent4="accent4" accent5="accent5" accent6="accent6" hlink="hlink" folHlink="folHlink"/>
  <p:notesStyle>
    <a:lvl1pPr marL="0" algn="l" defTabSz="684246" rtl="0" eaLnBrk="1" latinLnBrk="0" hangingPunct="1">
      <a:defRPr sz="898" kern="1200">
        <a:solidFill>
          <a:schemeClr val="tx1"/>
        </a:solidFill>
        <a:latin typeface="+mn-lt"/>
        <a:ea typeface="+mn-ea"/>
        <a:cs typeface="+mn-cs"/>
      </a:defRPr>
    </a:lvl1pPr>
    <a:lvl2pPr marL="342123" algn="l" defTabSz="684246" rtl="0" eaLnBrk="1" latinLnBrk="0" hangingPunct="1">
      <a:defRPr sz="898" kern="1200">
        <a:solidFill>
          <a:schemeClr val="tx1"/>
        </a:solidFill>
        <a:latin typeface="+mn-lt"/>
        <a:ea typeface="+mn-ea"/>
        <a:cs typeface="+mn-cs"/>
      </a:defRPr>
    </a:lvl2pPr>
    <a:lvl3pPr marL="684246" algn="l" defTabSz="684246" rtl="0" eaLnBrk="1" latinLnBrk="0" hangingPunct="1">
      <a:defRPr sz="898" kern="1200">
        <a:solidFill>
          <a:schemeClr val="tx1"/>
        </a:solidFill>
        <a:latin typeface="+mn-lt"/>
        <a:ea typeface="+mn-ea"/>
        <a:cs typeface="+mn-cs"/>
      </a:defRPr>
    </a:lvl3pPr>
    <a:lvl4pPr marL="1026368" algn="l" defTabSz="684246" rtl="0" eaLnBrk="1" latinLnBrk="0" hangingPunct="1">
      <a:defRPr sz="898" kern="1200">
        <a:solidFill>
          <a:schemeClr val="tx1"/>
        </a:solidFill>
        <a:latin typeface="+mn-lt"/>
        <a:ea typeface="+mn-ea"/>
        <a:cs typeface="+mn-cs"/>
      </a:defRPr>
    </a:lvl4pPr>
    <a:lvl5pPr marL="1368491" algn="l" defTabSz="684246" rtl="0" eaLnBrk="1" latinLnBrk="0" hangingPunct="1">
      <a:defRPr sz="898" kern="1200">
        <a:solidFill>
          <a:schemeClr val="tx1"/>
        </a:solidFill>
        <a:latin typeface="+mn-lt"/>
        <a:ea typeface="+mn-ea"/>
        <a:cs typeface="+mn-cs"/>
      </a:defRPr>
    </a:lvl5pPr>
    <a:lvl6pPr marL="1710614" algn="l" defTabSz="684246" rtl="0" eaLnBrk="1" latinLnBrk="0" hangingPunct="1">
      <a:defRPr sz="898" kern="1200">
        <a:solidFill>
          <a:schemeClr val="tx1"/>
        </a:solidFill>
        <a:latin typeface="+mn-lt"/>
        <a:ea typeface="+mn-ea"/>
        <a:cs typeface="+mn-cs"/>
      </a:defRPr>
    </a:lvl6pPr>
    <a:lvl7pPr marL="2052737" algn="l" defTabSz="684246" rtl="0" eaLnBrk="1" latinLnBrk="0" hangingPunct="1">
      <a:defRPr sz="898" kern="1200">
        <a:solidFill>
          <a:schemeClr val="tx1"/>
        </a:solidFill>
        <a:latin typeface="+mn-lt"/>
        <a:ea typeface="+mn-ea"/>
        <a:cs typeface="+mn-cs"/>
      </a:defRPr>
    </a:lvl7pPr>
    <a:lvl8pPr marL="2394859" algn="l" defTabSz="684246" rtl="0" eaLnBrk="1" latinLnBrk="0" hangingPunct="1">
      <a:defRPr sz="898" kern="1200">
        <a:solidFill>
          <a:schemeClr val="tx1"/>
        </a:solidFill>
        <a:latin typeface="+mn-lt"/>
        <a:ea typeface="+mn-ea"/>
        <a:cs typeface="+mn-cs"/>
      </a:defRPr>
    </a:lvl8pPr>
    <a:lvl9pPr marL="2736982" algn="l" defTabSz="684246" rtl="0" eaLnBrk="1" latinLnBrk="0" hangingPunct="1">
      <a:defRPr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1</a:t>
            </a:fld>
            <a:endParaRPr lang="nb-NO"/>
          </a:p>
        </p:txBody>
      </p:sp>
    </p:spTree>
    <p:extLst>
      <p:ext uri="{BB962C8B-B14F-4D97-AF65-F5344CB8AC3E}">
        <p14:creationId xmlns:p14="http://schemas.microsoft.com/office/powerpoint/2010/main" val="100278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2</a:t>
            </a:fld>
            <a:endParaRPr lang="nb-NO"/>
          </a:p>
        </p:txBody>
      </p:sp>
    </p:spTree>
    <p:extLst>
      <p:ext uri="{BB962C8B-B14F-4D97-AF65-F5344CB8AC3E}">
        <p14:creationId xmlns:p14="http://schemas.microsoft.com/office/powerpoint/2010/main" val="26554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5</a:t>
            </a:fld>
            <a:endParaRPr lang="nb-NO"/>
          </a:p>
        </p:txBody>
      </p:sp>
    </p:spTree>
    <p:extLst>
      <p:ext uri="{BB962C8B-B14F-4D97-AF65-F5344CB8AC3E}">
        <p14:creationId xmlns:p14="http://schemas.microsoft.com/office/powerpoint/2010/main" val="433705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3A1E326-C424-77C0-6978-2ECBD0AFF397}"/>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8" name="Grafikk 7">
            <a:extLst>
              <a:ext uri="{FF2B5EF4-FFF2-40B4-BE49-F238E27FC236}">
                <a16:creationId xmlns:a16="http://schemas.microsoft.com/office/drawing/2014/main" id="{1FB3283B-FF68-DC05-E013-0F72BC5F0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406860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3">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3340764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4">
    <p:bg>
      <p:bgRef idx="1001">
        <a:schemeClr val="bg1"/>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BEE2BB55-7571-3411-2E34-E5B91C6BF4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2702" r="19833" b="8048"/>
          <a:stretch/>
        </p:blipFill>
        <p:spPr>
          <a:xfrm>
            <a:off x="275326" y="0"/>
            <a:ext cx="8868674" cy="5111750"/>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6939634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5">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E727192-E739-041D-CB81-5E90EF320E51}"/>
              </a:ext>
            </a:extLst>
          </p:cNvPr>
          <p:cNvSpPr/>
          <p:nvPr userDrawn="1"/>
        </p:nvSpPr>
        <p:spPr>
          <a:xfrm>
            <a:off x="0" y="0"/>
            <a:ext cx="4572000" cy="511175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368170"/>
            <a:ext cx="3702960" cy="876266"/>
          </a:xfrm>
        </p:spPr>
        <p:txBody>
          <a:bodyPr lIns="0" tIns="0" rIns="0" bIns="0"/>
          <a:lstStyle>
            <a:lvl1pPr>
              <a:defRPr>
                <a:solidFill>
                  <a:schemeClr val="lt1"/>
                </a:solidFill>
              </a:defRPr>
            </a:lvl1pPr>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479617"/>
            <a:ext cx="3702960" cy="1749484"/>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5036180" y="2479616"/>
            <a:ext cx="3245759" cy="174948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 name="Grafikk 1">
            <a:extLst>
              <a:ext uri="{FF2B5EF4-FFF2-40B4-BE49-F238E27FC236}">
                <a16:creationId xmlns:a16="http://schemas.microsoft.com/office/drawing/2014/main" id="{7031CF78-9F44-2D1C-EB1A-80013EA58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4" name="Plassholder for tekst 3">
            <a:extLst>
              <a:ext uri="{FF2B5EF4-FFF2-40B4-BE49-F238E27FC236}">
                <a16:creationId xmlns:a16="http://schemas.microsoft.com/office/drawing/2014/main" id="{77B5B3D8-2294-84AC-EF16-BE5723C67792}"/>
              </a:ext>
            </a:extLst>
          </p:cNvPr>
          <p:cNvSpPr>
            <a:spLocks noGrp="1"/>
          </p:cNvSpPr>
          <p:nvPr>
            <p:ph type="body" sz="quarter" idx="15" hasCustomPrompt="1"/>
          </p:nvPr>
        </p:nvSpPr>
        <p:spPr>
          <a:xfrm>
            <a:off x="5036180" y="1368171"/>
            <a:ext cx="3245759" cy="876266"/>
          </a:xfrm>
          <a:prstGeom prst="rect">
            <a:avLst/>
          </a:prstGeom>
        </p:spPr>
        <p:txBody>
          <a:bodyPr lIns="0" tIns="0" rIns="0" bIns="0"/>
          <a:lstStyle>
            <a:lvl1pPr marL="0" indent="0">
              <a:buNone/>
              <a:defRPr sz="2400"/>
            </a:lvl1pPr>
          </a:lstStyle>
          <a:p>
            <a:pPr lvl="0"/>
            <a:r>
              <a:rPr lang="nb-NO"/>
              <a:t>Klikk for å legge til tittel</a:t>
            </a:r>
          </a:p>
        </p:txBody>
      </p:sp>
    </p:spTree>
    <p:extLst>
      <p:ext uri="{BB962C8B-B14F-4D97-AF65-F5344CB8AC3E}">
        <p14:creationId xmlns:p14="http://schemas.microsoft.com/office/powerpoint/2010/main" val="14027588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1"/>
      </p:bgRef>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183ABFD2-3904-4789-1324-422C0363621E}"/>
              </a:ext>
            </a:extLst>
          </p:cNvPr>
          <p:cNvSpPr>
            <a:spLocks noGrp="1"/>
          </p:cNvSpPr>
          <p:nvPr>
            <p:ph type="pic" sz="quarter" idx="14"/>
          </p:nvPr>
        </p:nvSpPr>
        <p:spPr>
          <a:xfrm>
            <a:off x="5672426" y="0"/>
            <a:ext cx="3471575" cy="5111751"/>
          </a:xfrm>
          <a:custGeom>
            <a:avLst/>
            <a:gdLst>
              <a:gd name="connsiteX0" fmla="*/ 907563 w 3471575"/>
              <a:gd name="connsiteY0" fmla="*/ 0 h 5111751"/>
              <a:gd name="connsiteX1" fmla="*/ 3471575 w 3471575"/>
              <a:gd name="connsiteY1" fmla="*/ 0 h 5111751"/>
              <a:gd name="connsiteX2" fmla="*/ 3471575 w 3471575"/>
              <a:gd name="connsiteY2" fmla="*/ 5111751 h 5111751"/>
              <a:gd name="connsiteX3" fmla="*/ 1241407 w 3471575"/>
              <a:gd name="connsiteY3" fmla="*/ 5111751 h 5111751"/>
              <a:gd name="connsiteX4" fmla="*/ 220495 w 3471575"/>
              <a:gd name="connsiteY4" fmla="*/ 2846952 h 5111751"/>
              <a:gd name="connsiteX5" fmla="*/ 501 w 3471575"/>
              <a:gd name="connsiteY5" fmla="*/ 1900596 h 5111751"/>
              <a:gd name="connsiteX6" fmla="*/ 907563 w 3471575"/>
              <a:gd name="connsiteY6" fmla="*/ 0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575" h="5111751">
                <a:moveTo>
                  <a:pt x="907563" y="0"/>
                </a:moveTo>
                <a:lnTo>
                  <a:pt x="3471575" y="0"/>
                </a:lnTo>
                <a:lnTo>
                  <a:pt x="3471575" y="5111751"/>
                </a:lnTo>
                <a:lnTo>
                  <a:pt x="1241407" y="5111751"/>
                </a:lnTo>
                <a:lnTo>
                  <a:pt x="220495" y="2846952"/>
                </a:lnTo>
                <a:cubicBezTo>
                  <a:pt x="85574" y="2559052"/>
                  <a:pt x="7368" y="2238853"/>
                  <a:pt x="501" y="1900596"/>
                </a:cubicBezTo>
                <a:cubicBezTo>
                  <a:pt x="-15267" y="1129981"/>
                  <a:pt x="342445" y="438844"/>
                  <a:pt x="907563" y="0"/>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4649768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bg>
      <p:bgRef idx="1001">
        <a:schemeClr val="bg1"/>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9" name="Grafikk 18">
            <a:extLst>
              <a:ext uri="{FF2B5EF4-FFF2-40B4-BE49-F238E27FC236}">
                <a16:creationId xmlns:a16="http://schemas.microsoft.com/office/drawing/2014/main" id="{836B93EF-C490-5A81-6A58-3BD0EC70A26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9186" b="62840"/>
          <a:stretch/>
        </p:blipFill>
        <p:spPr>
          <a:xfrm>
            <a:off x="5912587" y="3639012"/>
            <a:ext cx="3231413" cy="1015482"/>
          </a:xfrm>
          <a:prstGeom prst="rect">
            <a:avLst/>
          </a:prstGeom>
        </p:spPr>
      </p:pic>
    </p:spTree>
    <p:extLst>
      <p:ext uri="{BB962C8B-B14F-4D97-AF65-F5344CB8AC3E}">
        <p14:creationId xmlns:p14="http://schemas.microsoft.com/office/powerpoint/2010/main" val="8286336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bg>
      <p:bgRef idx="1001">
        <a:schemeClr val="bg1"/>
      </p:bgRef>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BD4153EE-7C08-07D3-CF05-460E299038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69" t="12701" r="8676" b="15138"/>
          <a:stretch/>
        </p:blipFill>
        <p:spPr>
          <a:xfrm>
            <a:off x="0" y="0"/>
            <a:ext cx="9144000"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80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9055630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bg>
      <p:bgRef idx="1001">
        <a:schemeClr val="bg2"/>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183325-5D0B-B443-6613-47C611FAF1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430" t="26336" r="10537"/>
          <a:stretch/>
        </p:blipFill>
        <p:spPr>
          <a:xfrm>
            <a:off x="0" y="0"/>
            <a:ext cx="9144000" cy="3499421"/>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31794437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bg>
      <p:bgPr>
        <a:solidFill>
          <a:srgbClr val="5F00C2"/>
        </a:solidFill>
        <a:effectLst/>
      </p:bgPr>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4571428" y="0"/>
            <a:ext cx="4572572" cy="4654492"/>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4" name="Plassholder for tekst 12">
            <a:extLst>
              <a:ext uri="{FF2B5EF4-FFF2-40B4-BE49-F238E27FC236}">
                <a16:creationId xmlns:a16="http://schemas.microsoft.com/office/drawing/2014/main" id="{00969560-B406-A3F9-3583-A403A675DECD}"/>
              </a:ext>
            </a:extLst>
          </p:cNvPr>
          <p:cNvSpPr>
            <a:spLocks noGrp="1"/>
          </p:cNvSpPr>
          <p:nvPr>
            <p:ph type="body" sz="quarter" idx="16" hasCustomPrompt="1"/>
          </p:nvPr>
        </p:nvSpPr>
        <p:spPr>
          <a:xfrm>
            <a:off x="0" y="0"/>
            <a:ext cx="5438103" cy="4657748"/>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110634"/>
            <a:ext cx="3648018"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8" y="2081047"/>
            <a:ext cx="3648018"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8" y="1809436"/>
            <a:ext cx="3648018" cy="124650"/>
          </a:xfrm>
          <a:prstGeom prst="rect">
            <a:avLst/>
          </a:prstGeom>
        </p:spPr>
        <p:txBody>
          <a:bodyPr wrap="square" lIns="0" tIns="0" rIns="0" bIns="0">
            <a:spAutoFit/>
          </a:bodyPr>
          <a:lstStyle>
            <a:lvl1pPr marL="0" indent="0">
              <a:buNone/>
              <a:defRPr b="1"/>
            </a:lvl1pPr>
          </a:lstStyle>
          <a:p>
            <a:pPr lvl="0"/>
            <a:r>
              <a:rPr lang="nb-NO"/>
              <a:t>Undertittel</a:t>
            </a:r>
          </a:p>
        </p:txBody>
      </p:sp>
      <p:pic>
        <p:nvPicPr>
          <p:cNvPr id="17" name="Grafikk 16">
            <a:extLst>
              <a:ext uri="{FF2B5EF4-FFF2-40B4-BE49-F238E27FC236}">
                <a16:creationId xmlns:a16="http://schemas.microsoft.com/office/drawing/2014/main" id="{C2CA1454-1993-8B75-66B5-A59F401C80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9088316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p:bg>
      <p:bgRef idx="1001">
        <a:schemeClr val="bg2"/>
      </p:bgRef>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5733D159-5E6A-C22F-C226-0B15D57CB2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6948" r="20214" b="11741"/>
          <a:stretch/>
        </p:blipFill>
        <p:spPr>
          <a:xfrm>
            <a:off x="889095" y="0"/>
            <a:ext cx="8254905"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48086403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2">
    <p:bg>
      <p:bgRef idx="1001">
        <a:schemeClr val="bg2"/>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3579109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pic>
        <p:nvPicPr>
          <p:cNvPr id="17" name="Grafikk 16">
            <a:extLst>
              <a:ext uri="{FF2B5EF4-FFF2-40B4-BE49-F238E27FC236}">
                <a16:creationId xmlns:a16="http://schemas.microsoft.com/office/drawing/2014/main" id="{127236AC-385C-EBE5-7561-BE1CA3C701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442" t="8882" r="24702" b="26576"/>
          <a:stretch/>
        </p:blipFill>
        <p:spPr>
          <a:xfrm>
            <a:off x="0" y="0"/>
            <a:ext cx="9144000" cy="5111750"/>
          </a:xfrm>
          <a:prstGeom prst="rect">
            <a:avLst/>
          </a:prstGeom>
        </p:spPr>
      </p:pic>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7" name="Grafikk 6">
            <a:extLst>
              <a:ext uri="{FF2B5EF4-FFF2-40B4-BE49-F238E27FC236}">
                <a16:creationId xmlns:a16="http://schemas.microsoft.com/office/drawing/2014/main" id="{D3645C4E-B90B-D676-13B7-A6F36B6362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225984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a:xfrm>
            <a:off x="457257" y="897051"/>
            <a:ext cx="8229486" cy="664797"/>
          </a:xfrm>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
        <p:nvSpPr>
          <p:cNvPr id="6" name="Rektangel 5">
            <a:extLst>
              <a:ext uri="{FF2B5EF4-FFF2-40B4-BE49-F238E27FC236}">
                <a16:creationId xmlns:a16="http://schemas.microsoft.com/office/drawing/2014/main" id="{7646EA35-F0E0-A802-CEFA-464D6250911C}"/>
              </a:ext>
            </a:extLst>
          </p:cNvPr>
          <p:cNvSpPr/>
          <p:nvPr userDrawn="1"/>
        </p:nvSpPr>
        <p:spPr>
          <a:xfrm>
            <a:off x="-1"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B3610D67-829F-7753-DAA3-D434EEA73AC5}"/>
              </a:ext>
            </a:extLst>
          </p:cNvPr>
          <p:cNvSpPr/>
          <p:nvPr userDrawn="1"/>
        </p:nvSpPr>
        <p:spPr>
          <a:xfrm>
            <a:off x="3061066"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9EE381F8-6F7C-2553-D5D3-B419E77AED5C}"/>
              </a:ext>
            </a:extLst>
          </p:cNvPr>
          <p:cNvSpPr/>
          <p:nvPr userDrawn="1"/>
        </p:nvSpPr>
        <p:spPr>
          <a:xfrm>
            <a:off x="6116022" y="2917276"/>
            <a:ext cx="3027978"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9">
            <a:extLst>
              <a:ext uri="{FF2B5EF4-FFF2-40B4-BE49-F238E27FC236}">
                <a16:creationId xmlns:a16="http://schemas.microsoft.com/office/drawing/2014/main" id="{74D47579-561A-1035-B1F4-2F2E2A2DC0BC}"/>
              </a:ext>
            </a:extLst>
          </p:cNvPr>
          <p:cNvSpPr>
            <a:spLocks noGrp="1"/>
          </p:cNvSpPr>
          <p:nvPr>
            <p:ph type="pic" idx="13"/>
          </p:nvPr>
        </p:nvSpPr>
        <p:spPr>
          <a:xfrm>
            <a:off x="457258"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2" name="Plassholder for tekst 11">
            <a:extLst>
              <a:ext uri="{FF2B5EF4-FFF2-40B4-BE49-F238E27FC236}">
                <a16:creationId xmlns:a16="http://schemas.microsoft.com/office/drawing/2014/main" id="{032AFE5F-B141-8A02-90F1-BA438010E43A}"/>
              </a:ext>
            </a:extLst>
          </p:cNvPr>
          <p:cNvSpPr>
            <a:spLocks noGrp="1"/>
          </p:cNvSpPr>
          <p:nvPr>
            <p:ph type="body" sz="quarter" idx="14"/>
          </p:nvPr>
        </p:nvSpPr>
        <p:spPr>
          <a:xfrm>
            <a:off x="457258"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0AADA2E9-4EB7-A342-3AAD-92D5568B0198}"/>
              </a:ext>
            </a:extLst>
          </p:cNvPr>
          <p:cNvSpPr>
            <a:spLocks noGrp="1"/>
          </p:cNvSpPr>
          <p:nvPr>
            <p:ph type="body" sz="quarter" idx="15"/>
          </p:nvPr>
        </p:nvSpPr>
        <p:spPr>
          <a:xfrm>
            <a:off x="457259"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5" name="Plassholder for bilde 9">
            <a:extLst>
              <a:ext uri="{FF2B5EF4-FFF2-40B4-BE49-F238E27FC236}">
                <a16:creationId xmlns:a16="http://schemas.microsoft.com/office/drawing/2014/main" id="{4E42518D-FA05-425F-F143-37D2998FDFC1}"/>
              </a:ext>
            </a:extLst>
          </p:cNvPr>
          <p:cNvSpPr>
            <a:spLocks noGrp="1"/>
          </p:cNvSpPr>
          <p:nvPr>
            <p:ph type="pic" idx="16"/>
          </p:nvPr>
        </p:nvSpPr>
        <p:spPr>
          <a:xfrm>
            <a:off x="3587619"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6" name="Plassholder for tekst 11">
            <a:extLst>
              <a:ext uri="{FF2B5EF4-FFF2-40B4-BE49-F238E27FC236}">
                <a16:creationId xmlns:a16="http://schemas.microsoft.com/office/drawing/2014/main" id="{2E36F93E-5B24-78B5-D4D3-CFF61E4D95C9}"/>
              </a:ext>
            </a:extLst>
          </p:cNvPr>
          <p:cNvSpPr>
            <a:spLocks noGrp="1"/>
          </p:cNvSpPr>
          <p:nvPr>
            <p:ph type="body" sz="quarter" idx="17"/>
          </p:nvPr>
        </p:nvSpPr>
        <p:spPr>
          <a:xfrm>
            <a:off x="3587619"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B363DA32-0871-CC31-0331-700AE140CE71}"/>
              </a:ext>
            </a:extLst>
          </p:cNvPr>
          <p:cNvSpPr>
            <a:spLocks noGrp="1"/>
          </p:cNvSpPr>
          <p:nvPr>
            <p:ph type="body" sz="quarter" idx="18"/>
          </p:nvPr>
        </p:nvSpPr>
        <p:spPr>
          <a:xfrm>
            <a:off x="3587620"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8" name="Plassholder for bilde 9">
            <a:extLst>
              <a:ext uri="{FF2B5EF4-FFF2-40B4-BE49-F238E27FC236}">
                <a16:creationId xmlns:a16="http://schemas.microsoft.com/office/drawing/2014/main" id="{EBC16840-01B4-C460-A692-F8CFB036901A}"/>
              </a:ext>
            </a:extLst>
          </p:cNvPr>
          <p:cNvSpPr>
            <a:spLocks noGrp="1"/>
          </p:cNvSpPr>
          <p:nvPr>
            <p:ph type="pic" idx="19"/>
          </p:nvPr>
        </p:nvSpPr>
        <p:spPr>
          <a:xfrm>
            <a:off x="6717980"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9" name="Plassholder for tekst 11">
            <a:extLst>
              <a:ext uri="{FF2B5EF4-FFF2-40B4-BE49-F238E27FC236}">
                <a16:creationId xmlns:a16="http://schemas.microsoft.com/office/drawing/2014/main" id="{AA6A037C-7F5E-F887-58CA-FDCA9C1575FB}"/>
              </a:ext>
            </a:extLst>
          </p:cNvPr>
          <p:cNvSpPr>
            <a:spLocks noGrp="1"/>
          </p:cNvSpPr>
          <p:nvPr>
            <p:ph type="body" sz="quarter" idx="20"/>
          </p:nvPr>
        </p:nvSpPr>
        <p:spPr>
          <a:xfrm>
            <a:off x="6717980"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20" name="Plassholder for tekst 12">
            <a:extLst>
              <a:ext uri="{FF2B5EF4-FFF2-40B4-BE49-F238E27FC236}">
                <a16:creationId xmlns:a16="http://schemas.microsoft.com/office/drawing/2014/main" id="{6CFECE86-FC91-2A0C-8308-B54DDD05C39C}"/>
              </a:ext>
            </a:extLst>
          </p:cNvPr>
          <p:cNvSpPr>
            <a:spLocks noGrp="1"/>
          </p:cNvSpPr>
          <p:nvPr>
            <p:ph type="body" sz="quarter" idx="21"/>
          </p:nvPr>
        </p:nvSpPr>
        <p:spPr>
          <a:xfrm>
            <a:off x="6717981"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Tree>
    <p:extLst>
      <p:ext uri="{BB962C8B-B14F-4D97-AF65-F5344CB8AC3E}">
        <p14:creationId xmlns:p14="http://schemas.microsoft.com/office/powerpoint/2010/main" val="118676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2411774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vileside">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C6507BDE-C397-F11A-6079-DAFE03A28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493" t="29293"/>
          <a:stretch/>
        </p:blipFill>
        <p:spPr>
          <a:xfrm>
            <a:off x="0" y="0"/>
            <a:ext cx="9144000" cy="511175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69B9F52B-5A3F-77E9-E1AC-EAF6B21150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41015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39648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lilla">
    <p:bg>
      <p:bgPr>
        <a:solidFill>
          <a:srgbClr val="8C00F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534806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indigo">
    <p:bg>
      <p:bgPr>
        <a:solidFill>
          <a:srgbClr val="5F00C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328989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t lime">
    <p:bg>
      <p:bgPr>
        <a:solidFill>
          <a:srgbClr val="4BF0C5"/>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79302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grønn">
    <p:bg>
      <p:bgPr>
        <a:solidFill>
          <a:srgbClr val="00583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1269286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kside #1">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A11C50B3-6FB3-7FC0-04CC-9F1AA64FA5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sp>
        <p:nvSpPr>
          <p:cNvPr id="7" name="Rektangel 6">
            <a:extLst>
              <a:ext uri="{FF2B5EF4-FFF2-40B4-BE49-F238E27FC236}">
                <a16:creationId xmlns:a16="http://schemas.microsoft.com/office/drawing/2014/main" id="{F093906E-1006-489A-0CC9-0A0171C76CCE}"/>
              </a:ext>
            </a:extLst>
          </p:cNvPr>
          <p:cNvSpPr/>
          <p:nvPr userDrawn="1"/>
        </p:nvSpPr>
        <p:spPr>
          <a:xfrm>
            <a:off x="3838575" y="2133600"/>
            <a:ext cx="1457325" cy="819150"/>
          </a:xfrm>
          <a:prstGeom prst="rect">
            <a:avLst/>
          </a:prstGeom>
          <a:solidFill>
            <a:srgbClr val="8A0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22ED8C9F-DD38-6BC0-4A88-9916AB4EF5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850417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2">
    <p:bg>
      <p:bgPr>
        <a:solidFill>
          <a:srgbClr val="8C00FC"/>
        </a:solidFill>
        <a:effectLst/>
      </p:bgPr>
    </p:bg>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5CA674F5-1A45-F790-44D0-B65417F65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6" name="Rektangel 5">
            <a:extLst>
              <a:ext uri="{FF2B5EF4-FFF2-40B4-BE49-F238E27FC236}">
                <a16:creationId xmlns:a16="http://schemas.microsoft.com/office/drawing/2014/main" id="{0EB01969-A9C0-E6E7-5329-2338815D26AB}"/>
              </a:ext>
            </a:extLst>
          </p:cNvPr>
          <p:cNvSpPr/>
          <p:nvPr userDrawn="1"/>
        </p:nvSpPr>
        <p:spPr>
          <a:xfrm>
            <a:off x="3843337" y="2146300"/>
            <a:ext cx="1457325" cy="819150"/>
          </a:xfrm>
          <a:prstGeom prst="rect">
            <a:avLst/>
          </a:prstGeom>
          <a:solidFill>
            <a:srgbClr val="17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pic>
        <p:nvPicPr>
          <p:cNvPr id="5" name="Grafikk 4">
            <a:extLst>
              <a:ext uri="{FF2B5EF4-FFF2-40B4-BE49-F238E27FC236}">
                <a16:creationId xmlns:a16="http://schemas.microsoft.com/office/drawing/2014/main" id="{1669C3E9-F960-FFB5-6262-5B805F4996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44839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CCE8073-0C93-7D9A-9607-EC2F1069AE5A}"/>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1" name="Plassholder for bilde 10">
            <a:extLst>
              <a:ext uri="{FF2B5EF4-FFF2-40B4-BE49-F238E27FC236}">
                <a16:creationId xmlns:a16="http://schemas.microsoft.com/office/drawing/2014/main" id="{8CF249F0-D73C-ABA7-AFAC-095D211666ED}"/>
              </a:ext>
            </a:extLst>
          </p:cNvPr>
          <p:cNvSpPr>
            <a:spLocks noGrp="1"/>
          </p:cNvSpPr>
          <p:nvPr>
            <p:ph type="pic" sz="quarter" idx="14"/>
          </p:nvPr>
        </p:nvSpPr>
        <p:spPr>
          <a:xfrm>
            <a:off x="4571428" y="0"/>
            <a:ext cx="4572572"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2529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7441982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innhold og graf">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5C3145-1A1F-8DC3-D043-642D4A957A22}"/>
              </a:ext>
            </a:extLst>
          </p:cNvPr>
          <p:cNvSpPr/>
          <p:nvPr userDrawn="1"/>
        </p:nvSpPr>
        <p:spPr>
          <a:xfrm>
            <a:off x="0" y="0"/>
            <a:ext cx="4572572" cy="511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solidFill>
                  <a:schemeClr val="lt1"/>
                </a:solidFill>
              </a:defRPr>
            </a:lvl1pPr>
          </a:lstStyle>
          <a:p>
            <a:pPr lvl="0"/>
            <a:r>
              <a:rPr lang="nb-NO"/>
              <a:t>Undertittel</a:t>
            </a:r>
          </a:p>
        </p:txBody>
      </p:sp>
      <p:sp>
        <p:nvSpPr>
          <p:cNvPr id="13" name="Plassholder for diagram 12">
            <a:extLst>
              <a:ext uri="{FF2B5EF4-FFF2-40B4-BE49-F238E27FC236}">
                <a16:creationId xmlns:a16="http://schemas.microsoft.com/office/drawing/2014/main" id="{5411E35D-D571-C517-28AB-D29667B5E49F}"/>
              </a:ext>
            </a:extLst>
          </p:cNvPr>
          <p:cNvSpPr>
            <a:spLocks noGrp="1"/>
          </p:cNvSpPr>
          <p:nvPr>
            <p:ph type="chart" sz="quarter" idx="14"/>
          </p:nvPr>
        </p:nvSpPr>
        <p:spPr>
          <a:xfrm>
            <a:off x="4958814" y="212725"/>
            <a:ext cx="3836987" cy="4516721"/>
          </a:xfrm>
        </p:spPr>
        <p:txBody>
          <a:bodyPr/>
          <a:lstStyle/>
          <a:p>
            <a:r>
              <a:rPr lang="nb-NO"/>
              <a:t>Klikk ikonet for å legge til et diagram</a:t>
            </a:r>
          </a:p>
        </p:txBody>
      </p:sp>
    </p:spTree>
    <p:extLst>
      <p:ext uri="{BB962C8B-B14F-4D97-AF65-F5344CB8AC3E}">
        <p14:creationId xmlns:p14="http://schemas.microsoft.com/office/powerpoint/2010/main" val="877332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Deloverskrift #2">
    <p:bg>
      <p:bgPr>
        <a:solidFill>
          <a:srgbClr val="8C00FC"/>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tx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29683440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Deloverskrift #3">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875412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 innholdsdeler">
    <p:bg>
      <p:bgRef idx="1001">
        <a:schemeClr val="bg2"/>
      </p:bgRef>
    </p:bg>
    <p:spTree>
      <p:nvGrpSpPr>
        <p:cNvPr id="1" name=""/>
        <p:cNvGrpSpPr/>
        <p:nvPr/>
      </p:nvGrpSpPr>
      <p:grpSpPr>
        <a:xfrm>
          <a:off x="0" y="0"/>
          <a:ext cx="0" cy="0"/>
          <a:chOff x="0" y="0"/>
          <a:chExt cx="0" cy="0"/>
        </a:xfrm>
      </p:grpSpPr>
      <p:pic>
        <p:nvPicPr>
          <p:cNvPr id="20" name="Grafikk 19">
            <a:extLst>
              <a:ext uri="{FF2B5EF4-FFF2-40B4-BE49-F238E27FC236}">
                <a16:creationId xmlns:a16="http://schemas.microsoft.com/office/drawing/2014/main" id="{DF7D169B-633E-2A31-AF34-59AB49BEA4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5740" b="40296"/>
          <a:stretch/>
        </p:blipFill>
        <p:spPr>
          <a:xfrm>
            <a:off x="4858339" y="1744958"/>
            <a:ext cx="4285661" cy="2909535"/>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6E6E083F-35A9-65FC-A0A3-4CFDEB97F8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8929230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2">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2734936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3.sv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3A0CE2F-587C-2A35-D66A-1FC176F13F50}"/>
              </a:ext>
            </a:extLst>
          </p:cNvPr>
          <p:cNvGraphicFramePr>
            <a:graphicFrameLocks noChangeAspect="1"/>
          </p:cNvGraphicFramePr>
          <p:nvPr userDrawn="1">
            <p:custDataLst>
              <p:tags r:id="rId31"/>
            </p:custDataLst>
            <p:extLst>
              <p:ext uri="{D42A27DB-BD31-4B8C-83A1-F6EECF244321}">
                <p14:modId xmlns:p14="http://schemas.microsoft.com/office/powerpoint/2010/main" val="825079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1" imgH="411" progId="TCLayout.ActiveDocument.1">
                  <p:embed/>
                </p:oleObj>
              </mc:Choice>
              <mc:Fallback>
                <p:oleObj name="think-cell Slide" r:id="rId32" imgW="411" imgH="411" progId="TCLayout.ActiveDocument.1">
                  <p:embed/>
                  <p:pic>
                    <p:nvPicPr>
                      <p:cNvPr id="8" name="think-cell data - do not delete" hidden="1">
                        <a:extLst>
                          <a:ext uri="{FF2B5EF4-FFF2-40B4-BE49-F238E27FC236}">
                            <a16:creationId xmlns:a16="http://schemas.microsoft.com/office/drawing/2014/main" id="{C3A0CE2F-587C-2A35-D66A-1FC176F13F50}"/>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671BD923-3E36-84C6-4D50-0D5300920C1E}"/>
              </a:ext>
            </a:extLst>
          </p:cNvPr>
          <p:cNvSpPr>
            <a:spLocks noGrp="1"/>
          </p:cNvSpPr>
          <p:nvPr>
            <p:ph type="title"/>
          </p:nvPr>
        </p:nvSpPr>
        <p:spPr>
          <a:xfrm>
            <a:off x="457257" y="1110634"/>
            <a:ext cx="8229486" cy="664797"/>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DA15E85F-A1B2-39DA-282C-5327D4C868FF}"/>
              </a:ext>
            </a:extLst>
          </p:cNvPr>
          <p:cNvSpPr>
            <a:spLocks noGrp="1"/>
          </p:cNvSpPr>
          <p:nvPr>
            <p:ph type="body" idx="1"/>
          </p:nvPr>
        </p:nvSpPr>
        <p:spPr>
          <a:xfrm>
            <a:off x="457257" y="2081047"/>
            <a:ext cx="8229486" cy="2148053"/>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44EF01-02A4-7E88-4DD7-62AF12BDE94C}"/>
              </a:ext>
            </a:extLst>
          </p:cNvPr>
          <p:cNvSpPr>
            <a:spLocks noGrp="1"/>
          </p:cNvSpPr>
          <p:nvPr>
            <p:ph type="dt" sz="half" idx="2"/>
          </p:nvPr>
        </p:nvSpPr>
        <p:spPr>
          <a:xfrm>
            <a:off x="0" y="-63720"/>
            <a:ext cx="2057400" cy="15389"/>
          </a:xfrm>
          <a:prstGeom prst="rect">
            <a:avLst/>
          </a:prstGeom>
        </p:spPr>
        <p:txBody>
          <a:bodyPr vert="horz" lIns="0" tIns="0" rIns="0" bIns="0" rtlCol="0" anchor="ctr">
            <a:spAutoFit/>
          </a:bodyPr>
          <a:lstStyle>
            <a:lvl1pPr algn="l">
              <a:defRPr sz="100">
                <a:solidFill>
                  <a:schemeClr val="dk1"/>
                </a:solidFill>
              </a:defRPr>
            </a:lvl1pPr>
          </a:lstStyle>
          <a:p>
            <a:r>
              <a:rPr lang="nb-NO"/>
              <a:t>Oslo, dd.mm.yyyy</a:t>
            </a:r>
          </a:p>
        </p:txBody>
      </p:sp>
      <p:sp>
        <p:nvSpPr>
          <p:cNvPr id="5" name="Plassholder for bunntekst 4">
            <a:extLst>
              <a:ext uri="{FF2B5EF4-FFF2-40B4-BE49-F238E27FC236}">
                <a16:creationId xmlns:a16="http://schemas.microsoft.com/office/drawing/2014/main" id="{46E953B6-6F68-E621-F184-467E25816483}"/>
              </a:ext>
            </a:extLst>
          </p:cNvPr>
          <p:cNvSpPr>
            <a:spLocks noGrp="1"/>
          </p:cNvSpPr>
          <p:nvPr>
            <p:ph type="ftr" sz="quarter" idx="3"/>
          </p:nvPr>
        </p:nvSpPr>
        <p:spPr>
          <a:xfrm>
            <a:off x="0" y="-63720"/>
            <a:ext cx="2057400" cy="15389"/>
          </a:xfrm>
          <a:prstGeom prst="rect">
            <a:avLst/>
          </a:prstGeom>
        </p:spPr>
        <p:txBody>
          <a:bodyPr vert="horz" lIns="0" tIns="0" rIns="0" bIns="0" rtlCol="0" anchor="ctr">
            <a:spAutoFit/>
          </a:bodyPr>
          <a:lstStyle>
            <a:lvl1pPr algn="ctr">
              <a:defRPr sz="100">
                <a:solidFill>
                  <a:schemeClr val="dk1"/>
                </a:solidFill>
              </a:defRPr>
            </a:lvl1pPr>
          </a:lstStyle>
          <a:p>
            <a:endParaRPr lang="nb-NO"/>
          </a:p>
        </p:txBody>
      </p:sp>
      <p:sp>
        <p:nvSpPr>
          <p:cNvPr id="6" name="Plassholder for lysbildenummer 5">
            <a:extLst>
              <a:ext uri="{FF2B5EF4-FFF2-40B4-BE49-F238E27FC236}">
                <a16:creationId xmlns:a16="http://schemas.microsoft.com/office/drawing/2014/main" id="{B32316A8-2520-2CFD-627A-62D77CB02A5D}"/>
              </a:ext>
            </a:extLst>
          </p:cNvPr>
          <p:cNvSpPr>
            <a:spLocks noGrp="1"/>
          </p:cNvSpPr>
          <p:nvPr>
            <p:ph type="sldNum" sz="quarter" idx="4"/>
          </p:nvPr>
        </p:nvSpPr>
        <p:spPr>
          <a:xfrm>
            <a:off x="457257" y="4796968"/>
            <a:ext cx="2057400" cy="153888"/>
          </a:xfrm>
          <a:prstGeom prst="rect">
            <a:avLst/>
          </a:prstGeom>
        </p:spPr>
        <p:txBody>
          <a:bodyPr vert="horz" lIns="0" tIns="0" rIns="0" bIns="0" rtlCol="0" anchor="ctr">
            <a:spAutoFit/>
          </a:bodyPr>
          <a:lstStyle>
            <a:lvl1pPr algn="l">
              <a:defRPr sz="1000">
                <a:solidFill>
                  <a:schemeClr val="dk1"/>
                </a:solidFill>
              </a:defRPr>
            </a:lvl1pPr>
          </a:lstStyle>
          <a:p>
            <a:fld id="{20EE8A8A-9F66-4500-8547-91D11C77B4B7}" type="slidenum">
              <a:rPr lang="nb-NO" smtClean="0"/>
              <a:pPr/>
              <a:t>‹#›</a:t>
            </a:fld>
            <a:endParaRPr lang="nb-NO"/>
          </a:p>
        </p:txBody>
      </p:sp>
      <p:pic>
        <p:nvPicPr>
          <p:cNvPr id="13" name="Grafikk 12">
            <a:extLst>
              <a:ext uri="{FF2B5EF4-FFF2-40B4-BE49-F238E27FC236}">
                <a16:creationId xmlns:a16="http://schemas.microsoft.com/office/drawing/2014/main" id="{3990BA13-52AF-0D85-828E-7A521DE0A57E}"/>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57257" y="457257"/>
            <a:ext cx="1202400" cy="291107"/>
          </a:xfrm>
          <a:prstGeom prst="rect">
            <a:avLst/>
          </a:prstGeom>
        </p:spPr>
      </p:pic>
    </p:spTree>
    <p:extLst>
      <p:ext uri="{BB962C8B-B14F-4D97-AF65-F5344CB8AC3E}">
        <p14:creationId xmlns:p14="http://schemas.microsoft.com/office/powerpoint/2010/main" val="23143613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70" r:id="rId5"/>
    <p:sldLayoutId id="2147483661" r:id="rId6"/>
    <p:sldLayoutId id="2147483662" r:id="rId7"/>
    <p:sldLayoutId id="2147483652" r:id="rId8"/>
    <p:sldLayoutId id="2147483671" r:id="rId9"/>
    <p:sldLayoutId id="2147483672" r:id="rId10"/>
    <p:sldLayoutId id="2147483673" r:id="rId11"/>
    <p:sldLayoutId id="2147483682" r:id="rId12"/>
    <p:sldLayoutId id="2147483674" r:id="rId13"/>
    <p:sldLayoutId id="2147483675" r:id="rId14"/>
    <p:sldLayoutId id="2147483676" r:id="rId15"/>
    <p:sldLayoutId id="2147483677" r:id="rId16"/>
    <p:sldLayoutId id="2147483680" r:id="rId17"/>
    <p:sldLayoutId id="2147483678" r:id="rId18"/>
    <p:sldLayoutId id="2147483679" r:id="rId19"/>
    <p:sldLayoutId id="2147483681" r:id="rId20"/>
    <p:sldLayoutId id="2147483654" r:id="rId21"/>
    <p:sldLayoutId id="2147483669" r:id="rId22"/>
    <p:sldLayoutId id="2147483655" r:id="rId23"/>
    <p:sldLayoutId id="2147483663" r:id="rId24"/>
    <p:sldLayoutId id="2147483664" r:id="rId25"/>
    <p:sldLayoutId id="2147483665" r:id="rId26"/>
    <p:sldLayoutId id="2147483666" r:id="rId27"/>
    <p:sldLayoutId id="2147483667" r:id="rId28"/>
    <p:sldLayoutId id="2147483668" r:id="rId29"/>
  </p:sldLayoutIdLst>
  <p:hf hdr="0" ft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206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1pPr>
      <a:lvl2pPr marL="400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2pPr>
      <a:lvl3pPr marL="6302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3pPr>
      <a:lvl4pPr marL="8969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4pPr>
      <a:lvl5pPr marL="1162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xml"/><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6.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oleObject" Target="../embeddings/oleObject5.bin"/><Relationship Id="rId7" Type="http://schemas.openxmlformats.org/officeDocument/2006/relationships/image" Target="../media/image39.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gif"/><Relationship Id="rId4" Type="http://schemas.openxmlformats.org/officeDocument/2006/relationships/image" Target="../media/image1.emf"/><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E8B56EC-7292-D1FD-439F-B85706CC2184}"/>
              </a:ext>
            </a:extLst>
          </p:cNvPr>
          <p:cNvGraphicFramePr>
            <a:graphicFrameLocks noChangeAspect="1"/>
          </p:cNvGraphicFramePr>
          <p:nvPr>
            <p:custDataLst>
              <p:tags r:id="rId1"/>
            </p:custDataLst>
            <p:extLst>
              <p:ext uri="{D42A27DB-BD31-4B8C-83A1-F6EECF244321}">
                <p14:modId xmlns:p14="http://schemas.microsoft.com/office/powerpoint/2010/main" val="75786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5" name="think-cell data - do not delete" hidden="1">
                        <a:extLst>
                          <a:ext uri="{FF2B5EF4-FFF2-40B4-BE49-F238E27FC236}">
                            <a16:creationId xmlns:a16="http://schemas.microsoft.com/office/drawing/2014/main" id="{9E8B56EC-7292-D1FD-439F-B85706CC21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EB808BFC-B71A-C9E5-5827-2A0376474563}"/>
              </a:ext>
            </a:extLst>
          </p:cNvPr>
          <p:cNvSpPr>
            <a:spLocks noGrp="1"/>
          </p:cNvSpPr>
          <p:nvPr>
            <p:ph type="title"/>
          </p:nvPr>
        </p:nvSpPr>
        <p:spPr>
          <a:xfrm>
            <a:off x="302969" y="851326"/>
            <a:ext cx="3926766" cy="258429"/>
          </a:xfrm>
        </p:spPr>
        <p:txBody>
          <a:bodyPr vert="horz" lIns="0" tIns="0" rIns="0" bIns="0" rtlCol="0" anchor="t">
            <a:normAutofit fontScale="90000"/>
          </a:bodyPr>
          <a:lstStyle/>
          <a:p>
            <a:pPr>
              <a:lnSpc>
                <a:spcPct val="90000"/>
              </a:lnSpc>
            </a:pPr>
            <a:r>
              <a:rPr lang="nb-NO" sz="1800" kern="1200">
                <a:latin typeface="+mj-lt"/>
                <a:ea typeface="+mj-ea"/>
                <a:cs typeface="+mj-cs"/>
              </a:rPr>
              <a:t>Strømprisindeksen for september</a:t>
            </a:r>
            <a:r>
              <a:rPr lang="nb-NO" sz="1800"/>
              <a:t> 2025</a:t>
            </a:r>
            <a:endParaRPr lang="nb-NO" sz="1800" kern="1200">
              <a:latin typeface="+mj-lt"/>
              <a:ea typeface="+mj-ea"/>
              <a:cs typeface="+mj-cs"/>
            </a:endParaRPr>
          </a:p>
        </p:txBody>
      </p:sp>
      <p:sp>
        <p:nvSpPr>
          <p:cNvPr id="15" name="TextBox 14">
            <a:extLst>
              <a:ext uri="{FF2B5EF4-FFF2-40B4-BE49-F238E27FC236}">
                <a16:creationId xmlns:a16="http://schemas.microsoft.com/office/drawing/2014/main" id="{71CD328A-FCBF-98DB-A3A2-36A13A7E9980}"/>
              </a:ext>
            </a:extLst>
          </p:cNvPr>
          <p:cNvSpPr txBox="1"/>
          <p:nvPr/>
        </p:nvSpPr>
        <p:spPr>
          <a:xfrm>
            <a:off x="302969" y="1263930"/>
            <a:ext cx="4036769" cy="3137643"/>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120650" indent="-120650" defTabSz="914400">
              <a:spcBef>
                <a:spcPts val="800"/>
              </a:spcBef>
              <a:buFont typeface="Arial" panose="020B0604020202020204" pitchFamily="34" charset="0"/>
              <a:buChar char="•"/>
            </a:pPr>
            <a:r>
              <a:rPr lang="nb-NO" sz="800"/>
              <a:t>Over hele Norge ble strømregningene for september for husholdninger med et gjennomsnittlig strømforbruk høyere enn for august. Økningen skyldes høyere strømforbruk over hele landet, samt høyere strømpriser i deler av landet. </a:t>
            </a:r>
          </a:p>
          <a:p>
            <a:pPr marL="120650" indent="-120650" defTabSz="914400">
              <a:spcBef>
                <a:spcPts val="800"/>
              </a:spcBef>
              <a:buFont typeface="Arial" panose="020B0604020202020204" pitchFamily="34" charset="0"/>
              <a:buChar char="•"/>
            </a:pPr>
            <a:r>
              <a:rPr lang="nb-NO" sz="800"/>
              <a:t>Strømprisene steg i Nord-Norge, Midt-Norge og Vest-Norge i september fordi kaldere vær gjorde at folk brukte mer strøm på oppvarming. </a:t>
            </a:r>
            <a:endParaRPr lang="nb-NO" sz="800">
              <a:cs typeface="Arial"/>
            </a:endParaRPr>
          </a:p>
          <a:p>
            <a:pPr marL="120650" indent="-120650" defTabSz="914400">
              <a:spcBef>
                <a:spcPts val="800"/>
              </a:spcBef>
              <a:buFont typeface="Arial" panose="020B0604020202020204" pitchFamily="34" charset="0"/>
              <a:buChar char="•"/>
            </a:pPr>
            <a:r>
              <a:rPr lang="nb-NO" sz="800"/>
              <a:t>I Sørøst- og Sørvest-Norge falt strømprisene i september grunnet mye nedbør og en solid økning i fyllingsgraden i magasinene til vannkraftverkene, samt høy vindkraftproduksjon. </a:t>
            </a:r>
          </a:p>
          <a:p>
            <a:pPr marL="120650" indent="-120650" defTabSz="914400">
              <a:spcBef>
                <a:spcPts val="800"/>
              </a:spcBef>
              <a:buFont typeface="Arial" panose="020B0604020202020204" pitchFamily="34" charset="0"/>
              <a:buChar char="•"/>
            </a:pPr>
            <a:r>
              <a:rPr lang="nb-NO" sz="800"/>
              <a:t>I hele Sør-Norge (NO1, NO2 og NO5) var strømprisene i september de tredje høyeste for denne måneden noensinne, kun slått av september 2021 og september 2022, under strømpriskrisen. De høye prisene skyldes at det de siste månedene har vært mindre vann enn normalt i magasinene til vannkraftverkene her, hvilket har gjort at landsdelen har fått mer prissmitte fra landene vi er koblet til sørover på kontinentet.  </a:t>
            </a:r>
          </a:p>
          <a:p>
            <a:pPr marL="120650" indent="-120650" defTabSz="914400">
              <a:spcBef>
                <a:spcPts val="800"/>
              </a:spcBef>
              <a:buFont typeface="Arial" panose="020B0604020202020204" pitchFamily="34" charset="0"/>
              <a:buChar char="•"/>
            </a:pPr>
            <a:r>
              <a:rPr lang="nb-NO" sz="800"/>
              <a:t>I Nord-Norge har strømprisene derimot vært svært lave i år grunnet usedvanlig mye vann i magasinene. Her er snittprisen for september den laveste for denne måneden noensinne. </a:t>
            </a:r>
            <a:endParaRPr lang="nb-NO" sz="800">
              <a:cs typeface="Arial"/>
            </a:endParaRPr>
          </a:p>
          <a:p>
            <a:pPr marL="120650" indent="-120650" defTabSz="914400">
              <a:spcBef>
                <a:spcPts val="800"/>
              </a:spcBef>
              <a:buFont typeface="Arial" panose="020B0604020202020204" pitchFamily="34" charset="0"/>
              <a:buChar char="•"/>
            </a:pPr>
            <a:r>
              <a:rPr lang="nb-NO" sz="800"/>
              <a:t>Dersom Norgespris hadde vært innført allerede, kunne kunder i Sørvest-Norge spart 243 kroner i september, mens kunder i Sørøst-Norge og Vest-Norge kunne spart omtrent 150 kroner. I de andre norske prisområdene hadde kunder tapt på å inngå Norgespris. I Midt-Norge måtte betalt 246 kr mer, mens i Nord-Norge måtte de betalt 464 kr mer.</a:t>
            </a:r>
            <a:endParaRPr lang="nb-NO" sz="800">
              <a:cs typeface="Arial"/>
            </a:endParaRPr>
          </a:p>
          <a:p>
            <a:pPr marL="120650" indent="-120650" defTabSz="914400">
              <a:spcBef>
                <a:spcPts val="800"/>
              </a:spcBef>
              <a:buFont typeface="Arial" panose="020B0604020202020204" pitchFamily="34" charset="0"/>
              <a:buChar char="•"/>
            </a:pPr>
            <a:endParaRPr lang="nb-NO" sz="900"/>
          </a:p>
        </p:txBody>
      </p:sp>
      <p:sp>
        <p:nvSpPr>
          <p:cNvPr id="7" name="Plassholder for lysbildenummer 6">
            <a:extLst>
              <a:ext uri="{FF2B5EF4-FFF2-40B4-BE49-F238E27FC236}">
                <a16:creationId xmlns:a16="http://schemas.microsoft.com/office/drawing/2014/main" id="{0AC8519B-310F-D2CA-BE3D-69752A6AE198}"/>
              </a:ext>
            </a:extLst>
          </p:cNvPr>
          <p:cNvSpPr>
            <a:spLocks noGrp="1"/>
          </p:cNvSpPr>
          <p:nvPr>
            <p:ph type="sldNum" sz="quarter" idx="12"/>
          </p:nvPr>
        </p:nvSpPr>
        <p:spPr>
          <a:xfrm>
            <a:off x="457257" y="4796968"/>
            <a:ext cx="2057400" cy="153888"/>
          </a:xfrm>
        </p:spPr>
        <p:txBody>
          <a:bodyPr vert="horz" lIns="0" tIns="0" rIns="0" bIns="0" rtlCol="0" anchor="ctr">
            <a:normAutofit/>
          </a:bodyPr>
          <a:lstStyle/>
          <a:p>
            <a:pPr>
              <a:spcAft>
                <a:spcPts val="600"/>
              </a:spcAft>
            </a:pPr>
            <a:fld id="{20EE8A8A-9F66-4500-8547-91D11C77B4B7}" type="slidenum">
              <a:rPr lang="nb-NO" smtClean="0"/>
              <a:pPr>
                <a:spcAft>
                  <a:spcPts val="600"/>
                </a:spcAft>
              </a:pPr>
              <a:t>1</a:t>
            </a:fld>
            <a:endParaRPr lang="nb-NO"/>
          </a:p>
        </p:txBody>
      </p:sp>
      <p:sp>
        <p:nvSpPr>
          <p:cNvPr id="6" name="Plassholder for dato 5">
            <a:extLst>
              <a:ext uri="{FF2B5EF4-FFF2-40B4-BE49-F238E27FC236}">
                <a16:creationId xmlns:a16="http://schemas.microsoft.com/office/drawing/2014/main" id="{6068879A-59D1-FF84-F087-3EEB8BFDFAE4}"/>
              </a:ext>
            </a:extLst>
          </p:cNvPr>
          <p:cNvSpPr>
            <a:spLocks noGrp="1"/>
          </p:cNvSpPr>
          <p:nvPr>
            <p:ph type="dt" sz="half" idx="10"/>
          </p:nvPr>
        </p:nvSpPr>
        <p:spPr/>
        <p:txBody>
          <a:bodyPr/>
          <a:lstStyle/>
          <a:p>
            <a:pPr>
              <a:spcAft>
                <a:spcPts val="600"/>
              </a:spcAft>
            </a:pPr>
            <a:r>
              <a:rPr lang="nb-NO"/>
              <a:t>Oslo, dd.mm.yyyy</a:t>
            </a:r>
          </a:p>
        </p:txBody>
      </p:sp>
      <p:pic>
        <p:nvPicPr>
          <p:cNvPr id="4" name="Bilde 3">
            <a:extLst>
              <a:ext uri="{FF2B5EF4-FFF2-40B4-BE49-F238E27FC236}">
                <a16:creationId xmlns:a16="http://schemas.microsoft.com/office/drawing/2014/main" id="{BC704CA5-67C0-D650-7729-9B855DC92E7B}"/>
              </a:ext>
            </a:extLst>
          </p:cNvPr>
          <p:cNvPicPr>
            <a:picLocks noChangeAspect="1"/>
          </p:cNvPicPr>
          <p:nvPr/>
        </p:nvPicPr>
        <p:blipFill>
          <a:blip r:embed="rId6"/>
          <a:stretch>
            <a:fillRect/>
          </a:stretch>
        </p:blipFill>
        <p:spPr>
          <a:xfrm>
            <a:off x="4483653" y="0"/>
            <a:ext cx="4660348" cy="4660348"/>
          </a:xfrm>
          <a:prstGeom prst="rect">
            <a:avLst/>
          </a:prstGeom>
        </p:spPr>
      </p:pic>
    </p:spTree>
    <p:extLst>
      <p:ext uri="{BB962C8B-B14F-4D97-AF65-F5344CB8AC3E}">
        <p14:creationId xmlns:p14="http://schemas.microsoft.com/office/powerpoint/2010/main" val="314997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79E723-2D8B-9E39-E93A-0F21F77BD225}"/>
              </a:ext>
            </a:extLst>
          </p:cNvPr>
          <p:cNvGraphicFramePr>
            <a:graphicFrameLocks noChangeAspect="1"/>
          </p:cNvGraphicFramePr>
          <p:nvPr>
            <p:custDataLst>
              <p:tags r:id="rId1"/>
            </p:custDataLst>
            <p:extLst>
              <p:ext uri="{D42A27DB-BD31-4B8C-83A1-F6EECF244321}">
                <p14:modId xmlns:p14="http://schemas.microsoft.com/office/powerpoint/2010/main" val="3838131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7" name="think-cell data - do not delete" hidden="1">
                        <a:extLst>
                          <a:ext uri="{FF2B5EF4-FFF2-40B4-BE49-F238E27FC236}">
                            <a16:creationId xmlns:a16="http://schemas.microsoft.com/office/drawing/2014/main" id="{4079E723-2D8B-9E39-E93A-0F21F77BD2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a:t>
            </a:r>
            <a:r>
              <a:rPr lang="nb-NO" err="1"/>
              <a:t>dd.mm.yyyy</a:t>
            </a:r>
            <a:endParaRPr lang="nb-NO"/>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2</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581920" y="177171"/>
            <a:ext cx="5980160" cy="494406"/>
          </a:xfrm>
        </p:spPr>
        <p:txBody>
          <a:bodyPr vert="horz"/>
          <a:lstStyle/>
          <a:p>
            <a:r>
              <a:rPr lang="nb-NO">
                <a:solidFill>
                  <a:schemeClr val="accent5">
                    <a:lumMod val="75000"/>
                  </a:schemeClr>
                </a:solidFill>
                <a:cs typeface="Arial"/>
              </a:rPr>
              <a:t>Sammenlikning september-august</a:t>
            </a:r>
            <a:endParaRPr lang="nb-NO">
              <a:solidFill>
                <a:schemeClr val="accent5">
                  <a:lumMod val="75000"/>
                </a:schemeClr>
              </a:solidFill>
            </a:endParaRPr>
          </a:p>
        </p:txBody>
      </p:sp>
      <p:sp>
        <p:nvSpPr>
          <p:cNvPr id="15" name="TekstSylinder 14">
            <a:extLst>
              <a:ext uri="{FF2B5EF4-FFF2-40B4-BE49-F238E27FC236}">
                <a16:creationId xmlns:a16="http://schemas.microsoft.com/office/drawing/2014/main" id="{04DCDA78-71F1-811A-A7B3-AF6C80100E58}"/>
              </a:ext>
            </a:extLst>
          </p:cNvPr>
          <p:cNvSpPr txBox="1"/>
          <p:nvPr/>
        </p:nvSpPr>
        <p:spPr>
          <a:xfrm>
            <a:off x="243008" y="684315"/>
            <a:ext cx="5058828" cy="61555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850">
                <a:solidFill>
                  <a:schemeClr val="accent2">
                    <a:lumMod val="50000"/>
                  </a:schemeClr>
                </a:solidFill>
              </a:rPr>
              <a:t>Høyere strømforbruk gjorde at strømregningene steg over hele landet fra august til september. Strømforbruket økte fordi kaldere vær gjorde at folk brukte mer strøm på oppvarming. </a:t>
            </a:r>
          </a:p>
          <a:p>
            <a:pPr marL="171450" indent="-171450">
              <a:buFont typeface="Arial" panose="020B0604020202020204" pitchFamily="34" charset="0"/>
              <a:buChar char="•"/>
            </a:pPr>
            <a:r>
              <a:rPr lang="nb-NO" sz="850">
                <a:solidFill>
                  <a:schemeClr val="accent2">
                    <a:lumMod val="50000"/>
                  </a:schemeClr>
                </a:solidFill>
              </a:rPr>
              <a:t>Strømprisene økte i Nord-Norge, Midt-Norge og Vest-Norge i september. Prisene falt derimot i Sørøst- og Sørvest-Norge som en følge av mye nedbør.</a:t>
            </a:r>
          </a:p>
        </p:txBody>
      </p:sp>
      <p:sp>
        <p:nvSpPr>
          <p:cNvPr id="5" name="TekstSylinder 4">
            <a:extLst>
              <a:ext uri="{FF2B5EF4-FFF2-40B4-BE49-F238E27FC236}">
                <a16:creationId xmlns:a16="http://schemas.microsoft.com/office/drawing/2014/main" id="{1AB5B9F3-8F6E-FB63-4035-D0B61CCAA3FF}"/>
              </a:ext>
            </a:extLst>
          </p:cNvPr>
          <p:cNvSpPr txBox="1"/>
          <p:nvPr/>
        </p:nvSpPr>
        <p:spPr>
          <a:xfrm>
            <a:off x="774239" y="4743576"/>
            <a:ext cx="3971299" cy="261610"/>
          </a:xfrm>
          <a:prstGeom prst="rect">
            <a:avLst/>
          </a:prstGeom>
          <a:noFill/>
        </p:spPr>
        <p:txBody>
          <a:bodyPr wrap="square" rtlCol="0">
            <a:spAutoFit/>
          </a:bodyPr>
          <a:lstStyle/>
          <a:p>
            <a:r>
              <a:rPr lang="nb-NO" sz="1100" i="1"/>
              <a:t>Tall er i norske kroner dersom ikke annet er oppgitt</a:t>
            </a:r>
          </a:p>
        </p:txBody>
      </p:sp>
      <p:pic>
        <p:nvPicPr>
          <p:cNvPr id="9" name="Picture 3">
            <a:extLst>
              <a:ext uri="{FF2B5EF4-FFF2-40B4-BE49-F238E27FC236}">
                <a16:creationId xmlns:a16="http://schemas.microsoft.com/office/drawing/2014/main" id="{D21B8C53-AA53-A852-4492-9BA4D601B0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33587" y="1341108"/>
            <a:ext cx="4110406" cy="3082805"/>
          </a:xfrm>
          <a:prstGeom prst="rect">
            <a:avLst/>
          </a:prstGeom>
        </p:spPr>
      </p:pic>
      <p:pic>
        <p:nvPicPr>
          <p:cNvPr id="4" name="Picture 3">
            <a:extLst>
              <a:ext uri="{FF2B5EF4-FFF2-40B4-BE49-F238E27FC236}">
                <a16:creationId xmlns:a16="http://schemas.microsoft.com/office/drawing/2014/main" id="{F1209CBB-C9AB-BA6E-3FAE-5B8063D6E61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93080" y="1329707"/>
            <a:ext cx="1868726" cy="3159037"/>
          </a:xfrm>
          <a:prstGeom prst="rect">
            <a:avLst/>
          </a:prstGeom>
        </p:spPr>
      </p:pic>
      <p:sp>
        <p:nvSpPr>
          <p:cNvPr id="6" name="TekstSylinder 5">
            <a:extLst>
              <a:ext uri="{FF2B5EF4-FFF2-40B4-BE49-F238E27FC236}">
                <a16:creationId xmlns:a16="http://schemas.microsoft.com/office/drawing/2014/main" id="{98A31114-AE4A-2C3A-5034-C60474D62470}"/>
              </a:ext>
            </a:extLst>
          </p:cNvPr>
          <p:cNvSpPr txBox="1"/>
          <p:nvPr/>
        </p:nvSpPr>
        <p:spPr>
          <a:xfrm>
            <a:off x="5301836" y="1156364"/>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i september og august 2025</a:t>
            </a:r>
          </a:p>
        </p:txBody>
      </p:sp>
      <p:pic>
        <p:nvPicPr>
          <p:cNvPr id="10" name="Bilde 9">
            <a:extLst>
              <a:ext uri="{FF2B5EF4-FFF2-40B4-BE49-F238E27FC236}">
                <a16:creationId xmlns:a16="http://schemas.microsoft.com/office/drawing/2014/main" id="{D388F67E-CBD0-6D61-3BE3-4DCD8FC240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67664" y="1384039"/>
            <a:ext cx="1836586" cy="3104704"/>
          </a:xfrm>
          <a:prstGeom prst="rect">
            <a:avLst/>
          </a:prstGeom>
        </p:spPr>
      </p:pic>
    </p:spTree>
    <p:extLst>
      <p:ext uri="{BB962C8B-B14F-4D97-AF65-F5344CB8AC3E}">
        <p14:creationId xmlns:p14="http://schemas.microsoft.com/office/powerpoint/2010/main" val="96434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A0A2B6D-88E9-5295-3A1E-C54929634722}"/>
              </a:ext>
            </a:extLst>
          </p:cNvPr>
          <p:cNvGraphicFramePr>
            <a:graphicFrameLocks noChangeAspect="1"/>
          </p:cNvGraphicFramePr>
          <p:nvPr>
            <p:custDataLst>
              <p:tags r:id="rId1"/>
            </p:custDataLst>
            <p:extLst>
              <p:ext uri="{D42A27DB-BD31-4B8C-83A1-F6EECF244321}">
                <p14:modId xmlns:p14="http://schemas.microsoft.com/office/powerpoint/2010/main" val="276836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9A0A2B6D-88E9-5295-3A1E-C54929634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3</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955612" y="449868"/>
            <a:ext cx="5359586" cy="664797"/>
          </a:xfrm>
        </p:spPr>
        <p:txBody>
          <a:bodyPr vert="horz"/>
          <a:lstStyle/>
          <a:p>
            <a:r>
              <a:rPr lang="nb-NO">
                <a:solidFill>
                  <a:schemeClr val="accent5">
                    <a:lumMod val="75000"/>
                  </a:schemeClr>
                </a:solidFill>
                <a:cs typeface="Arial"/>
              </a:rPr>
              <a:t>Sammenligning september 2025-2024</a:t>
            </a:r>
            <a:endParaRPr lang="nb-NO">
              <a:solidFill>
                <a:schemeClr val="accent5">
                  <a:lumMod val="75000"/>
                </a:schemeClr>
              </a:solidFill>
            </a:endParaRPr>
          </a:p>
        </p:txBody>
      </p:sp>
      <p:pic>
        <p:nvPicPr>
          <p:cNvPr id="5" name="Picture 4">
            <a:extLst>
              <a:ext uri="{FF2B5EF4-FFF2-40B4-BE49-F238E27FC236}">
                <a16:creationId xmlns:a16="http://schemas.microsoft.com/office/drawing/2014/main" id="{1FC70556-B41D-FA15-EDBD-21B7105AEC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10668" y="1269083"/>
            <a:ext cx="4230169" cy="3172627"/>
          </a:xfrm>
          <a:prstGeom prst="rect">
            <a:avLst/>
          </a:prstGeom>
        </p:spPr>
      </p:pic>
      <p:pic>
        <p:nvPicPr>
          <p:cNvPr id="4" name="Picture 3">
            <a:extLst>
              <a:ext uri="{FF2B5EF4-FFF2-40B4-BE49-F238E27FC236}">
                <a16:creationId xmlns:a16="http://schemas.microsoft.com/office/drawing/2014/main" id="{333A123B-CC7B-438C-45B1-FD90C4A986E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22214" y="1674145"/>
            <a:ext cx="1730604" cy="2925544"/>
          </a:xfrm>
          <a:prstGeom prst="rect">
            <a:avLst/>
          </a:prstGeom>
        </p:spPr>
      </p:pic>
      <p:pic>
        <p:nvPicPr>
          <p:cNvPr id="6" name="Picture 5">
            <a:extLst>
              <a:ext uri="{FF2B5EF4-FFF2-40B4-BE49-F238E27FC236}">
                <a16:creationId xmlns:a16="http://schemas.microsoft.com/office/drawing/2014/main" id="{E247D54D-3951-79FF-87AE-2650957066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055451" y="1665111"/>
            <a:ext cx="2185346" cy="2932594"/>
          </a:xfrm>
          <a:prstGeom prst="rect">
            <a:avLst/>
          </a:prstGeom>
        </p:spPr>
      </p:pic>
      <p:sp>
        <p:nvSpPr>
          <p:cNvPr id="7" name="TekstSylinder 6">
            <a:extLst>
              <a:ext uri="{FF2B5EF4-FFF2-40B4-BE49-F238E27FC236}">
                <a16:creationId xmlns:a16="http://schemas.microsoft.com/office/drawing/2014/main" id="{A033AADF-D07F-262B-FDF8-3A80D13F93CB}"/>
              </a:ext>
            </a:extLst>
          </p:cNvPr>
          <p:cNvSpPr txBox="1"/>
          <p:nvPr/>
        </p:nvSpPr>
        <p:spPr>
          <a:xfrm>
            <a:off x="774239" y="4743576"/>
            <a:ext cx="3971299" cy="261610"/>
          </a:xfrm>
          <a:prstGeom prst="rect">
            <a:avLst/>
          </a:prstGeom>
          <a:noFill/>
        </p:spPr>
        <p:txBody>
          <a:bodyPr wrap="square" rtlCol="0">
            <a:spAutoFit/>
          </a:bodyPr>
          <a:lstStyle/>
          <a:p>
            <a:r>
              <a:rPr lang="nb-NO" sz="1100" i="1">
                <a:solidFill>
                  <a:schemeClr val="bg1"/>
                </a:solidFill>
              </a:rPr>
              <a:t>Tall er i norske kroner dersom ikke annet er oppgitt</a:t>
            </a:r>
          </a:p>
        </p:txBody>
      </p:sp>
      <p:sp>
        <p:nvSpPr>
          <p:cNvPr id="14" name="TekstSylinder 13">
            <a:extLst>
              <a:ext uri="{FF2B5EF4-FFF2-40B4-BE49-F238E27FC236}">
                <a16:creationId xmlns:a16="http://schemas.microsoft.com/office/drawing/2014/main" id="{21531C8D-908F-3C5D-76AA-208A0DF8D559}"/>
              </a:ext>
            </a:extLst>
          </p:cNvPr>
          <p:cNvSpPr txBox="1"/>
          <p:nvPr/>
        </p:nvSpPr>
        <p:spPr>
          <a:xfrm>
            <a:off x="0" y="826889"/>
            <a:ext cx="5210827" cy="877163"/>
          </a:xfrm>
          <a:prstGeom prst="rect">
            <a:avLst/>
          </a:prstGeom>
          <a:noFill/>
        </p:spPr>
        <p:txBody>
          <a:bodyPr wrap="square" rtlCol="0">
            <a:spAutoFit/>
          </a:bodyPr>
          <a:lstStyle/>
          <a:p>
            <a:pPr marL="171450" indent="-171450">
              <a:buFont typeface="Arial" panose="020B0604020202020204" pitchFamily="34" charset="0"/>
              <a:buChar char="•"/>
            </a:pPr>
            <a:r>
              <a:rPr lang="nb-NO" sz="850">
                <a:solidFill>
                  <a:srgbClr val="5F00C2"/>
                </a:solidFill>
              </a:rPr>
              <a:t>I hele Sør-Norge (NO1, NO2 og NO5) er september-regningene de høyeste for denne måneden på tre år, siden strømpriskrisen i 2022, og de er betydelig høyere enn regningene for samme måned i fjor. Årsaken er høyere strømpriser som en følge av mindre vann i vannmagasinene, og derfor mer prissmitte fra landene vi er koblet til sørover på kontinentet.</a:t>
            </a:r>
          </a:p>
          <a:p>
            <a:pPr marL="171450" indent="-171450">
              <a:buFont typeface="Arial" panose="020B0604020202020204" pitchFamily="34" charset="0"/>
              <a:buChar char="•"/>
            </a:pPr>
            <a:r>
              <a:rPr lang="nb-NO" sz="850">
                <a:solidFill>
                  <a:srgbClr val="5F00C2"/>
                </a:solidFill>
              </a:rPr>
              <a:t>I Nord- og Midt-Norge (NO4 og NO3) er september-regningene lavere enn for samme måned i fjor, hovedsakelig som en følge av lavere strømforbruk. </a:t>
            </a:r>
          </a:p>
        </p:txBody>
      </p:sp>
      <p:sp>
        <p:nvSpPr>
          <p:cNvPr id="8" name="TekstSylinder 7">
            <a:extLst>
              <a:ext uri="{FF2B5EF4-FFF2-40B4-BE49-F238E27FC236}">
                <a16:creationId xmlns:a16="http://schemas.microsoft.com/office/drawing/2014/main" id="{9F768446-0AB2-B3E1-3333-88CAAE767719}"/>
              </a:ext>
            </a:extLst>
          </p:cNvPr>
          <p:cNvSpPr txBox="1"/>
          <p:nvPr/>
        </p:nvSpPr>
        <p:spPr>
          <a:xfrm>
            <a:off x="5342806" y="1114665"/>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september 2025 og september 2024</a:t>
            </a:r>
          </a:p>
        </p:txBody>
      </p:sp>
    </p:spTree>
    <p:extLst>
      <p:ext uri="{BB962C8B-B14F-4D97-AF65-F5344CB8AC3E}">
        <p14:creationId xmlns:p14="http://schemas.microsoft.com/office/powerpoint/2010/main" val="427501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28147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4</a:t>
            </a:fld>
            <a:endParaRPr lang="nb-NO"/>
          </a:p>
        </p:txBody>
      </p:sp>
      <p:sp>
        <p:nvSpPr>
          <p:cNvPr id="4" name="Tittel 3">
            <a:extLst>
              <a:ext uri="{FF2B5EF4-FFF2-40B4-BE49-F238E27FC236}">
                <a16:creationId xmlns:a16="http://schemas.microsoft.com/office/drawing/2014/main" id="{BF121519-CDDC-1962-9CD6-6AAC2E69BFCB}"/>
              </a:ext>
            </a:extLst>
          </p:cNvPr>
          <p:cNvSpPr>
            <a:spLocks noGrp="1"/>
          </p:cNvSpPr>
          <p:nvPr>
            <p:ph type="title"/>
          </p:nvPr>
        </p:nvSpPr>
        <p:spPr/>
        <p:txBody>
          <a:bodyPr vert="horz"/>
          <a:lstStyle/>
          <a:p>
            <a:r>
              <a:rPr lang="nb-NO"/>
              <a:t>Kraftutveksling</a:t>
            </a:r>
          </a:p>
        </p:txBody>
      </p:sp>
      <p:pic>
        <p:nvPicPr>
          <p:cNvPr id="12" name="Plassholder for innhold 11">
            <a:extLst>
              <a:ext uri="{FF2B5EF4-FFF2-40B4-BE49-F238E27FC236}">
                <a16:creationId xmlns:a16="http://schemas.microsoft.com/office/drawing/2014/main" id="{475A88D7-D294-62B2-8755-82110AB84DD1}"/>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6096346" y="701624"/>
            <a:ext cx="2705555" cy="3865081"/>
          </a:xfrm>
        </p:spPr>
      </p:pic>
      <p:pic>
        <p:nvPicPr>
          <p:cNvPr id="10" name="Plassholder for innhold 9">
            <a:extLst>
              <a:ext uri="{FF2B5EF4-FFF2-40B4-BE49-F238E27FC236}">
                <a16:creationId xmlns:a16="http://schemas.microsoft.com/office/drawing/2014/main" id="{EDD2A1DB-03B4-A540-E2CF-68A1C96AF138}"/>
              </a:ext>
            </a:extLst>
          </p:cNvPr>
          <p:cNvPicPr>
            <a:picLocks noGrp="1" noChangeAspect="1"/>
          </p:cNvPicPr>
          <p:nvPr>
            <p:ph idx="14"/>
          </p:nvPr>
        </p:nvPicPr>
        <p:blipFill>
          <a:blip r:embed="rId6">
            <a:extLst>
              <a:ext uri="{28A0092B-C50C-407E-A947-70E740481C1C}">
                <a14:useLocalDpi xmlns:a14="http://schemas.microsoft.com/office/drawing/2010/main" val="0"/>
              </a:ext>
            </a:extLst>
          </a:blip>
          <a:srcRect/>
          <a:stretch/>
        </p:blipFill>
        <p:spPr>
          <a:xfrm>
            <a:off x="3278058" y="540048"/>
            <a:ext cx="2818288" cy="3865081"/>
          </a:xfrm>
          <a:prstGeom prst="rect">
            <a:avLst/>
          </a:prstGeom>
        </p:spPr>
      </p:pic>
      <p:sp>
        <p:nvSpPr>
          <p:cNvPr id="13" name="TekstSylinder 12">
            <a:extLst>
              <a:ext uri="{FF2B5EF4-FFF2-40B4-BE49-F238E27FC236}">
                <a16:creationId xmlns:a16="http://schemas.microsoft.com/office/drawing/2014/main" id="{D3816D81-2F0C-5C31-0215-8B391B6646ED}"/>
              </a:ext>
            </a:extLst>
          </p:cNvPr>
          <p:cNvSpPr txBox="1"/>
          <p:nvPr/>
        </p:nvSpPr>
        <p:spPr>
          <a:xfrm>
            <a:off x="457257" y="1563116"/>
            <a:ext cx="2786598" cy="161582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sz="1100"/>
              <a:t>I september hadde vi nettoimport fra Sverige og nettoeksport til Danmark, Storbritannia og Tyskland.</a:t>
            </a:r>
          </a:p>
          <a:p>
            <a:pPr marL="285750" indent="-285750">
              <a:buFont typeface="Arial" panose="020B0604020202020204" pitchFamily="34" charset="0"/>
              <a:buChar char="•"/>
            </a:pPr>
            <a:r>
              <a:rPr lang="nb-NO" sz="1100"/>
              <a:t>I sum eksporterte vi ca. 1,8 </a:t>
            </a:r>
            <a:r>
              <a:rPr lang="nb-NO" sz="1100" err="1"/>
              <a:t>TWh</a:t>
            </a:r>
            <a:r>
              <a:rPr lang="nb-NO" sz="1100"/>
              <a:t> med strøm i september. 	</a:t>
            </a:r>
          </a:p>
          <a:p>
            <a:pPr marL="285750" indent="-285750">
              <a:buFont typeface="Arial" panose="020B0604020202020204" pitchFamily="34" charset="0"/>
              <a:buChar char="•"/>
            </a:pPr>
            <a:r>
              <a:rPr lang="nb-NO" sz="1100">
                <a:cs typeface="Arial"/>
              </a:rPr>
              <a:t>Eksporten øke i september som en følge av mye nedbør og høy vannkraftproduksjon i Sørøst- og Sørvest-Norge.</a:t>
            </a:r>
          </a:p>
        </p:txBody>
      </p:sp>
      <p:pic>
        <p:nvPicPr>
          <p:cNvPr id="1026" name="Picture 2" descr="Danmarks flagg og våpen – Store norske leksikon">
            <a:extLst>
              <a:ext uri="{FF2B5EF4-FFF2-40B4-BE49-F238E27FC236}">
                <a16:creationId xmlns:a16="http://schemas.microsoft.com/office/drawing/2014/main" id="{A3000F04-E780-98BA-A9F5-FBB1AD330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119" y="2934396"/>
            <a:ext cx="416004" cy="311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veriges flagg og våpen – Store norske leksikon">
            <a:extLst>
              <a:ext uri="{FF2B5EF4-FFF2-40B4-BE49-F238E27FC236}">
                <a16:creationId xmlns:a16="http://schemas.microsoft.com/office/drawing/2014/main" id="{7BD95610-1C21-5E69-CD9D-A797BAA38B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6581" y="3213432"/>
            <a:ext cx="437040" cy="245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the United Kingdom - Wikipedia">
            <a:extLst>
              <a:ext uri="{FF2B5EF4-FFF2-40B4-BE49-F238E27FC236}">
                <a16:creationId xmlns:a16="http://schemas.microsoft.com/office/drawing/2014/main" id="{ACF3AF7C-A2DE-81CC-E858-516CB40827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9183" y="2934396"/>
            <a:ext cx="4271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derlands flagg og våpen – Store norske leksikon">
            <a:extLst>
              <a:ext uri="{FF2B5EF4-FFF2-40B4-BE49-F238E27FC236}">
                <a16:creationId xmlns:a16="http://schemas.microsoft.com/office/drawing/2014/main" id="{8EF0B950-C72C-D5A3-948A-06A2609A5B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5389" y="2934396"/>
            <a:ext cx="416004" cy="311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ysklands flagg og våpen – Store norske leksikon">
            <a:extLst>
              <a:ext uri="{FF2B5EF4-FFF2-40B4-BE49-F238E27FC236}">
                <a16:creationId xmlns:a16="http://schemas.microsoft.com/office/drawing/2014/main" id="{93E8EE5C-F00F-9D19-55F8-6D26C92554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0375" y="2940821"/>
            <a:ext cx="42713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6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357CBFE-67B8-6958-F926-F7EF5569B0E6}"/>
              </a:ext>
            </a:extLst>
          </p:cNvPr>
          <p:cNvGraphicFramePr>
            <a:graphicFrameLocks noChangeAspect="1"/>
          </p:cNvGraphicFramePr>
          <p:nvPr>
            <p:custDataLst>
              <p:tags r:id="rId1"/>
            </p:custDataLst>
            <p:extLst>
              <p:ext uri="{D42A27DB-BD31-4B8C-83A1-F6EECF244321}">
                <p14:modId xmlns:p14="http://schemas.microsoft.com/office/powerpoint/2010/main" val="1567838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5" name="think-cell data - do not delete" hidden="1">
                        <a:extLst>
                          <a:ext uri="{FF2B5EF4-FFF2-40B4-BE49-F238E27FC236}">
                            <a16:creationId xmlns:a16="http://schemas.microsoft.com/office/drawing/2014/main" id="{F357CBFE-67B8-6958-F926-F7EF5569B0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29A5425B-7AF1-1FCB-F05D-DEFBAC607882}"/>
              </a:ext>
            </a:extLst>
          </p:cNvPr>
          <p:cNvSpPr>
            <a:spLocks noGrp="1"/>
          </p:cNvSpPr>
          <p:nvPr>
            <p:ph type="body" sz="quarter" idx="16"/>
          </p:nvPr>
        </p:nvSpPr>
        <p:spPr>
          <a:xfrm>
            <a:off x="0" y="0"/>
            <a:ext cx="9144000" cy="4657748"/>
          </a:xfrm>
          <a:ln>
            <a:noFill/>
          </a:ln>
        </p:spPr>
        <p:txBody>
          <a:bodyPr/>
          <a:lstStyle/>
          <a:p>
            <a:endParaRPr lang="en-US"/>
          </a:p>
        </p:txBody>
      </p:sp>
      <p:sp>
        <p:nvSpPr>
          <p:cNvPr id="7" name="Plassholder for lysbildenummer 6">
            <a:extLst>
              <a:ext uri="{FF2B5EF4-FFF2-40B4-BE49-F238E27FC236}">
                <a16:creationId xmlns:a16="http://schemas.microsoft.com/office/drawing/2014/main" id="{94EAE05A-F727-0685-6F86-2AD507987A78}"/>
              </a:ext>
            </a:extLst>
          </p:cNvPr>
          <p:cNvSpPr>
            <a:spLocks noGrp="1"/>
          </p:cNvSpPr>
          <p:nvPr>
            <p:ph type="sldNum" sz="quarter" idx="12"/>
          </p:nvPr>
        </p:nvSpPr>
        <p:spPr>
          <a:xfrm>
            <a:off x="457257" y="4796968"/>
            <a:ext cx="2057400" cy="153888"/>
          </a:xfrm>
        </p:spPr>
        <p:txBody>
          <a:bodyPr anchor="ctr">
            <a:normAutofit/>
          </a:bodyPr>
          <a:lstStyle/>
          <a:p>
            <a:pPr>
              <a:spcAft>
                <a:spcPts val="600"/>
              </a:spcAft>
            </a:pPr>
            <a:fld id="{20EE8A8A-9F66-4500-8547-91D11C77B4B7}" type="slidenum">
              <a:rPr lang="nb-NO" smtClean="0"/>
              <a:pPr>
                <a:spcAft>
                  <a:spcPts val="600"/>
                </a:spcAft>
              </a:pPr>
              <a:t>5</a:t>
            </a:fld>
            <a:endParaRPr lang="nb-NO"/>
          </a:p>
        </p:txBody>
      </p:sp>
      <p:sp>
        <p:nvSpPr>
          <p:cNvPr id="6" name="Plassholder for dato 5">
            <a:extLst>
              <a:ext uri="{FF2B5EF4-FFF2-40B4-BE49-F238E27FC236}">
                <a16:creationId xmlns:a16="http://schemas.microsoft.com/office/drawing/2014/main" id="{2598B32B-A883-0F3D-57FD-5F9BDF19C4DC}"/>
              </a:ext>
            </a:extLst>
          </p:cNvPr>
          <p:cNvSpPr>
            <a:spLocks noGrp="1"/>
          </p:cNvSpPr>
          <p:nvPr>
            <p:ph type="dt" sz="half" idx="10"/>
          </p:nvPr>
        </p:nvSpPr>
        <p:spPr/>
        <p:txBody>
          <a:bodyPr/>
          <a:lstStyle/>
          <a:p>
            <a:pPr>
              <a:spcAft>
                <a:spcPts val="600"/>
              </a:spcAft>
            </a:pPr>
            <a:r>
              <a:rPr lang="nb-NO"/>
              <a:t>Oslo, dd.mm.yyyy</a:t>
            </a:r>
          </a:p>
        </p:txBody>
      </p:sp>
      <p:sp>
        <p:nvSpPr>
          <p:cNvPr id="3" name="TekstSylinder 2">
            <a:extLst>
              <a:ext uri="{FF2B5EF4-FFF2-40B4-BE49-F238E27FC236}">
                <a16:creationId xmlns:a16="http://schemas.microsoft.com/office/drawing/2014/main" id="{8A3EFEB1-D7F7-A46E-7DED-AE462CEAB1A0}"/>
              </a:ext>
            </a:extLst>
          </p:cNvPr>
          <p:cNvSpPr txBox="1"/>
          <p:nvPr/>
        </p:nvSpPr>
        <p:spPr>
          <a:xfrm>
            <a:off x="545123" y="897875"/>
            <a:ext cx="7737231" cy="3209405"/>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500" b="1" kern="100">
                <a:ea typeface="Calibri"/>
                <a:cs typeface="Arial"/>
              </a:rPr>
              <a:t>Store endringer i kraftmarkedet</a:t>
            </a:r>
          </a:p>
          <a:p>
            <a:pPr marL="171450" indent="-171450">
              <a:lnSpc>
                <a:spcPct val="107000"/>
              </a:lnSpc>
              <a:spcAft>
                <a:spcPts val="800"/>
              </a:spcAft>
              <a:buFont typeface="Arial" panose="020B0604020202020204" pitchFamily="34" charset="0"/>
              <a:buChar char="•"/>
            </a:pPr>
            <a:r>
              <a:rPr lang="nb-NO" sz="1200" kern="100">
                <a:ea typeface="Calibri"/>
                <a:cs typeface="Arial"/>
              </a:rPr>
              <a:t>1. oktober skjedde det to store endringer i kraftmarkedet.</a:t>
            </a:r>
          </a:p>
          <a:p>
            <a:pPr marL="513573" lvl="1" indent="-171450">
              <a:lnSpc>
                <a:spcPct val="107000"/>
              </a:lnSpc>
              <a:spcAft>
                <a:spcPts val="800"/>
              </a:spcAft>
              <a:buFont typeface="Arial" panose="020B0604020202020204" pitchFamily="34" charset="0"/>
              <a:buChar char="•"/>
            </a:pPr>
            <a:r>
              <a:rPr lang="nb-NO" sz="1200" kern="100">
                <a:ea typeface="Calibri"/>
                <a:cs typeface="Arial"/>
              </a:rPr>
              <a:t>Norgespris ble innført. Det betyr at alle husholdninger og fritidsboliger har mulighet til å binde seg til en fast strømpris på 40 øre/kWh ekskl. moms frem til utgangen av 2026. </a:t>
            </a:r>
          </a:p>
          <a:p>
            <a:pPr marL="513573" lvl="1" indent="-171450">
              <a:lnSpc>
                <a:spcPct val="107000"/>
              </a:lnSpc>
              <a:spcAft>
                <a:spcPts val="800"/>
              </a:spcAft>
              <a:buFont typeface="Arial" panose="020B0604020202020204" pitchFamily="34" charset="0"/>
              <a:buChar char="•"/>
            </a:pPr>
            <a:r>
              <a:rPr lang="nb-NO" sz="1200" kern="100">
                <a:ea typeface="Calibri"/>
                <a:cs typeface="Arial"/>
              </a:rPr>
              <a:t>Kraftmarkedet gikk over i kvarters-oppløsning. Det betyr at det fra nå av vil være én pris for hvert kvarter, i stedet for hver time. Kraftmarkedet har operert med timespriser siden det ble innført på 1990-tallet.</a:t>
            </a:r>
          </a:p>
          <a:p>
            <a:pPr marL="171450" indent="-171450">
              <a:lnSpc>
                <a:spcPct val="107000"/>
              </a:lnSpc>
              <a:spcAft>
                <a:spcPts val="800"/>
              </a:spcAft>
              <a:buFont typeface="Arial" panose="020B0604020202020204" pitchFamily="34" charset="0"/>
              <a:buChar char="•"/>
            </a:pPr>
            <a:r>
              <a:rPr lang="nb-NO" sz="1200" kern="100">
                <a:ea typeface="Calibri"/>
                <a:cs typeface="Arial"/>
              </a:rPr>
              <a:t>Norgespris vil gi husholdninger i områder med høye strømpriser trygghet for at strømregningene ikke blir for høye. Fornybar Norge anbefaler alle husholdninger i prisområdene Sørøst-Norge, Sørvest-Norge og Vest-Norge (NO1, NO2 og NO5) å bestille norgespris. Strømprisene i Nord-Norge er svært lave så vi venter ikke at kunder her vil spare på norgespris. I Midt-Norge anbefaler vi å vente og se hvordan prisene utvikler seg utover vinteren. </a:t>
            </a:r>
          </a:p>
          <a:p>
            <a:pPr marL="171450" indent="-171450">
              <a:lnSpc>
                <a:spcPct val="107000"/>
              </a:lnSpc>
              <a:spcAft>
                <a:spcPts val="800"/>
              </a:spcAft>
              <a:buFont typeface="Arial" panose="020B0604020202020204" pitchFamily="34" charset="0"/>
              <a:buChar char="•"/>
            </a:pPr>
            <a:r>
              <a:rPr lang="nb-NO" sz="1200" kern="100">
                <a:ea typeface="Calibri"/>
                <a:cs typeface="Arial"/>
              </a:rPr>
              <a:t>Priser per kvarter gjør at kraftmarkedet bedre kan ta hensyn til variasjoner i fornybar energi og forbruk innenfor timen. Dette gir bedre ressursutnyttelse.</a:t>
            </a:r>
          </a:p>
        </p:txBody>
      </p:sp>
    </p:spTree>
    <p:extLst>
      <p:ext uri="{BB962C8B-B14F-4D97-AF65-F5344CB8AC3E}">
        <p14:creationId xmlns:p14="http://schemas.microsoft.com/office/powerpoint/2010/main" val="380942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62D50B9E-CD09-2192-6C3B-95534AAE4783}"/>
              </a:ext>
            </a:extLst>
          </p:cNvPr>
          <p:cNvGraphicFramePr>
            <a:graphicFrameLocks noChangeAspect="1"/>
          </p:cNvGraphicFramePr>
          <p:nvPr>
            <p:custDataLst>
              <p:tags r:id="rId1"/>
            </p:custDataLst>
            <p:extLst>
              <p:ext uri="{D42A27DB-BD31-4B8C-83A1-F6EECF244321}">
                <p14:modId xmlns:p14="http://schemas.microsoft.com/office/powerpoint/2010/main" val="4233886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13" name="think-cell data - do not delete" hidden="1">
                        <a:extLst>
                          <a:ext uri="{FF2B5EF4-FFF2-40B4-BE49-F238E27FC236}">
                            <a16:creationId xmlns:a16="http://schemas.microsoft.com/office/drawing/2014/main" id="{62D50B9E-CD09-2192-6C3B-95534AAE47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5213922F-444B-9587-AFC4-5C4C6A8D8FDB}"/>
              </a:ext>
            </a:extLst>
          </p:cNvPr>
          <p:cNvSpPr>
            <a:spLocks noGrp="1"/>
          </p:cNvSpPr>
          <p:nvPr>
            <p:ph type="title"/>
          </p:nvPr>
        </p:nvSpPr>
        <p:spPr>
          <a:xfrm>
            <a:off x="1940522" y="306645"/>
            <a:ext cx="6455939" cy="494406"/>
          </a:xfrm>
        </p:spPr>
        <p:txBody>
          <a:bodyPr vert="horz"/>
          <a:lstStyle/>
          <a:p>
            <a:r>
              <a:rPr lang="nb-NO" sz="2000">
                <a:cs typeface="Arial"/>
              </a:rPr>
              <a:t>Vedlegg 1: Detaljert regning for september 2025</a:t>
            </a:r>
            <a:endParaRPr lang="nb-NO" sz="2000"/>
          </a:p>
        </p:txBody>
      </p:sp>
      <p:sp>
        <p:nvSpPr>
          <p:cNvPr id="7" name="Plassholder for dato 6">
            <a:extLst>
              <a:ext uri="{FF2B5EF4-FFF2-40B4-BE49-F238E27FC236}">
                <a16:creationId xmlns:a16="http://schemas.microsoft.com/office/drawing/2014/main" id="{B2C698D7-E915-EED2-0D1D-8D9A15B54C43}"/>
              </a:ext>
            </a:extLst>
          </p:cNvPr>
          <p:cNvSpPr>
            <a:spLocks noGrp="1"/>
          </p:cNvSpPr>
          <p:nvPr>
            <p:ph type="dt" sz="half" idx="10"/>
          </p:nvPr>
        </p:nvSpPr>
        <p:spPr/>
        <p:txBody>
          <a:bodyPr/>
          <a:lstStyle/>
          <a:p>
            <a:r>
              <a:rPr lang="nb-NO"/>
              <a:t>Oslo, dd.mm.yyyy</a:t>
            </a:r>
          </a:p>
        </p:txBody>
      </p:sp>
      <p:sp>
        <p:nvSpPr>
          <p:cNvPr id="8" name="Plassholder for lysbildenummer 7">
            <a:extLst>
              <a:ext uri="{FF2B5EF4-FFF2-40B4-BE49-F238E27FC236}">
                <a16:creationId xmlns:a16="http://schemas.microsoft.com/office/drawing/2014/main" id="{9D0095D8-72B6-43FF-9307-B3808DE88403}"/>
              </a:ext>
            </a:extLst>
          </p:cNvPr>
          <p:cNvSpPr>
            <a:spLocks noGrp="1"/>
          </p:cNvSpPr>
          <p:nvPr>
            <p:ph type="sldNum" sz="quarter" idx="12"/>
          </p:nvPr>
        </p:nvSpPr>
        <p:spPr/>
        <p:txBody>
          <a:bodyPr/>
          <a:lstStyle/>
          <a:p>
            <a:fld id="{20EE8A8A-9F66-4500-8547-91D11C77B4B7}" type="slidenum">
              <a:rPr lang="nb-NO" smtClean="0"/>
              <a:pPr/>
              <a:t>6</a:t>
            </a:fld>
            <a:endParaRPr lang="nb-NO"/>
          </a:p>
        </p:txBody>
      </p:sp>
      <p:sp>
        <p:nvSpPr>
          <p:cNvPr id="11" name="Speech Bubble: Rectangle 10">
            <a:extLst>
              <a:ext uri="{FF2B5EF4-FFF2-40B4-BE49-F238E27FC236}">
                <a16:creationId xmlns:a16="http://schemas.microsoft.com/office/drawing/2014/main" id="{08E89037-2C15-7BA4-E420-580B2668841D}"/>
              </a:ext>
            </a:extLst>
          </p:cNvPr>
          <p:cNvSpPr/>
          <p:nvPr/>
        </p:nvSpPr>
        <p:spPr>
          <a:xfrm>
            <a:off x="7249362" y="1260314"/>
            <a:ext cx="1566518" cy="619951"/>
          </a:xfrm>
          <a:prstGeom prst="wedgeRectCallout">
            <a:avLst>
              <a:gd name="adj1" fmla="val -75392"/>
              <a:gd name="adj2" fmla="val 57624"/>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Dette er hva kraftprodusentene får betalt for strømmen</a:t>
            </a:r>
          </a:p>
        </p:txBody>
      </p:sp>
      <p:sp>
        <p:nvSpPr>
          <p:cNvPr id="3" name="Snakkeboble: rektangel 2">
            <a:extLst>
              <a:ext uri="{FF2B5EF4-FFF2-40B4-BE49-F238E27FC236}">
                <a16:creationId xmlns:a16="http://schemas.microsoft.com/office/drawing/2014/main" id="{127DA9E0-2CEF-FE7D-6AE9-33C8E0D6BC4E}"/>
              </a:ext>
            </a:extLst>
          </p:cNvPr>
          <p:cNvSpPr/>
          <p:nvPr/>
        </p:nvSpPr>
        <p:spPr>
          <a:xfrm>
            <a:off x="7249362" y="2092659"/>
            <a:ext cx="1631164" cy="338904"/>
          </a:xfrm>
          <a:prstGeom prst="wedgeRectCallout">
            <a:avLst>
              <a:gd name="adj1" fmla="val -74708"/>
              <a:gd name="adj2" fmla="val -64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Dette er strømleverandørens påslag på strømregningen</a:t>
            </a:r>
          </a:p>
        </p:txBody>
      </p:sp>
      <p:sp>
        <p:nvSpPr>
          <p:cNvPr id="4" name="Speech Bubble: Rectangle 10">
            <a:extLst>
              <a:ext uri="{FF2B5EF4-FFF2-40B4-BE49-F238E27FC236}">
                <a16:creationId xmlns:a16="http://schemas.microsoft.com/office/drawing/2014/main" id="{113A1B97-60AB-A82D-7695-603B4FDE308B}"/>
              </a:ext>
            </a:extLst>
          </p:cNvPr>
          <p:cNvSpPr/>
          <p:nvPr/>
        </p:nvSpPr>
        <p:spPr>
          <a:xfrm>
            <a:off x="7249362" y="3457670"/>
            <a:ext cx="1566518" cy="529670"/>
          </a:xfrm>
          <a:prstGeom prst="wedgeRectCallout">
            <a:avLst>
              <a:gd name="adj1" fmla="val -74348"/>
              <a:gd name="adj2" fmla="val -31346"/>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Finnmark og deler av Troms har fritak for el-avgift</a:t>
            </a:r>
            <a:endParaRPr lang="nb-NO" sz="800"/>
          </a:p>
        </p:txBody>
      </p:sp>
      <p:sp>
        <p:nvSpPr>
          <p:cNvPr id="6" name="Speech Bubble: Rectangle 10">
            <a:extLst>
              <a:ext uri="{FF2B5EF4-FFF2-40B4-BE49-F238E27FC236}">
                <a16:creationId xmlns:a16="http://schemas.microsoft.com/office/drawing/2014/main" id="{43281BD6-61B8-4DBB-3558-178E91D04924}"/>
              </a:ext>
            </a:extLst>
          </p:cNvPr>
          <p:cNvSpPr/>
          <p:nvPr/>
        </p:nvSpPr>
        <p:spPr>
          <a:xfrm>
            <a:off x="7238094" y="2555875"/>
            <a:ext cx="1566518" cy="529670"/>
          </a:xfrm>
          <a:prstGeom prst="wedgeRectCallout">
            <a:avLst>
              <a:gd name="adj1" fmla="val -73946"/>
              <a:gd name="adj2" fmla="val -326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cs typeface="Arial"/>
              </a:rPr>
              <a:t>Dette går til nettselskapet for å bygge, drifte og vedlikeholde strømnettet</a:t>
            </a:r>
            <a:endParaRPr lang="nb-NO" sz="800"/>
          </a:p>
        </p:txBody>
      </p:sp>
      <p:sp>
        <p:nvSpPr>
          <p:cNvPr id="27" name="Snakkeboble: rektangel 26">
            <a:extLst>
              <a:ext uri="{FF2B5EF4-FFF2-40B4-BE49-F238E27FC236}">
                <a16:creationId xmlns:a16="http://schemas.microsoft.com/office/drawing/2014/main" id="{1D503F1E-631A-06BB-9FA6-AB5D4E68E9D8}"/>
              </a:ext>
            </a:extLst>
          </p:cNvPr>
          <p:cNvSpPr/>
          <p:nvPr/>
        </p:nvSpPr>
        <p:spPr>
          <a:xfrm>
            <a:off x="7249362" y="4017182"/>
            <a:ext cx="1631164" cy="338904"/>
          </a:xfrm>
          <a:prstGeom prst="wedgeRectCallout">
            <a:avLst>
              <a:gd name="adj1" fmla="val -74212"/>
              <a:gd name="adj2" fmla="val -506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Nord-Norge har fritak for MVA på strøm</a:t>
            </a:r>
          </a:p>
        </p:txBody>
      </p:sp>
      <p:sp>
        <p:nvSpPr>
          <p:cNvPr id="9" name="TekstSylinder 8">
            <a:extLst>
              <a:ext uri="{FF2B5EF4-FFF2-40B4-BE49-F238E27FC236}">
                <a16:creationId xmlns:a16="http://schemas.microsoft.com/office/drawing/2014/main" id="{900DDBDD-1832-6A0C-F937-3CBEE583917D}"/>
              </a:ext>
            </a:extLst>
          </p:cNvPr>
          <p:cNvSpPr txBox="1"/>
          <p:nvPr/>
        </p:nvSpPr>
        <p:spPr>
          <a:xfrm>
            <a:off x="774239" y="4743576"/>
            <a:ext cx="3971299" cy="261610"/>
          </a:xfrm>
          <a:prstGeom prst="rect">
            <a:avLst/>
          </a:prstGeom>
          <a:noFill/>
        </p:spPr>
        <p:txBody>
          <a:bodyPr wrap="square" rtlCol="0">
            <a:spAutoFit/>
          </a:bodyPr>
          <a:lstStyle/>
          <a:p>
            <a:r>
              <a:rPr lang="nb-NO" sz="1100" i="1"/>
              <a:t>Tall er norske kroner der ikke annet er oppgitt</a:t>
            </a:r>
          </a:p>
        </p:txBody>
      </p:sp>
      <p:graphicFrame>
        <p:nvGraphicFramePr>
          <p:cNvPr id="5" name="Tabell 4">
            <a:extLst>
              <a:ext uri="{FF2B5EF4-FFF2-40B4-BE49-F238E27FC236}">
                <a16:creationId xmlns:a16="http://schemas.microsoft.com/office/drawing/2014/main" id="{D0581A10-BCB9-52DC-3E14-9135B6E8B168}"/>
              </a:ext>
            </a:extLst>
          </p:cNvPr>
          <p:cNvGraphicFramePr>
            <a:graphicFrameLocks noGrp="1"/>
          </p:cNvGraphicFramePr>
          <p:nvPr>
            <p:extLst>
              <p:ext uri="{D42A27DB-BD31-4B8C-83A1-F6EECF244321}">
                <p14:modId xmlns:p14="http://schemas.microsoft.com/office/powerpoint/2010/main" val="2619299508"/>
              </p:ext>
            </p:extLst>
          </p:nvPr>
        </p:nvGraphicFramePr>
        <p:xfrm>
          <a:off x="774239" y="1074682"/>
          <a:ext cx="6062247" cy="3503445"/>
        </p:xfrm>
        <a:graphic>
          <a:graphicData uri="http://schemas.openxmlformats.org/drawingml/2006/table">
            <a:tbl>
              <a:tblPr>
                <a:tableStyleId>{125E5076-3810-47DD-B79F-674D7AD40C01}</a:tableStyleId>
              </a:tblPr>
              <a:tblGrid>
                <a:gridCol w="1661342">
                  <a:extLst>
                    <a:ext uri="{9D8B030D-6E8A-4147-A177-3AD203B41FA5}">
                      <a16:colId xmlns:a16="http://schemas.microsoft.com/office/drawing/2014/main" val="3081093804"/>
                    </a:ext>
                  </a:extLst>
                </a:gridCol>
                <a:gridCol w="880181">
                  <a:extLst>
                    <a:ext uri="{9D8B030D-6E8A-4147-A177-3AD203B41FA5}">
                      <a16:colId xmlns:a16="http://schemas.microsoft.com/office/drawing/2014/main" val="2905665004"/>
                    </a:ext>
                  </a:extLst>
                </a:gridCol>
                <a:gridCol w="880181">
                  <a:extLst>
                    <a:ext uri="{9D8B030D-6E8A-4147-A177-3AD203B41FA5}">
                      <a16:colId xmlns:a16="http://schemas.microsoft.com/office/drawing/2014/main" val="2553589951"/>
                    </a:ext>
                  </a:extLst>
                </a:gridCol>
                <a:gridCol w="880181">
                  <a:extLst>
                    <a:ext uri="{9D8B030D-6E8A-4147-A177-3AD203B41FA5}">
                      <a16:colId xmlns:a16="http://schemas.microsoft.com/office/drawing/2014/main" val="4290423688"/>
                    </a:ext>
                  </a:extLst>
                </a:gridCol>
                <a:gridCol w="880181">
                  <a:extLst>
                    <a:ext uri="{9D8B030D-6E8A-4147-A177-3AD203B41FA5}">
                      <a16:colId xmlns:a16="http://schemas.microsoft.com/office/drawing/2014/main" val="1853973347"/>
                    </a:ext>
                  </a:extLst>
                </a:gridCol>
                <a:gridCol w="880181">
                  <a:extLst>
                    <a:ext uri="{9D8B030D-6E8A-4147-A177-3AD203B41FA5}">
                      <a16:colId xmlns:a16="http://schemas.microsoft.com/office/drawing/2014/main" val="4250500927"/>
                    </a:ext>
                  </a:extLst>
                </a:gridCol>
              </a:tblGrid>
              <a:tr h="233563">
                <a:tc>
                  <a:txBody>
                    <a:bodyPr/>
                    <a:lstStyle/>
                    <a:p>
                      <a:pPr algn="l" fontAlgn="b">
                        <a:buNone/>
                      </a:pPr>
                      <a:r>
                        <a:rPr lang="nb-NO" sz="800" b="1" u="none" strike="noStrike">
                          <a:effectLst/>
                        </a:rPr>
                        <a:t>Prisområde</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800" b="1" u="none" strike="noStrike">
                          <a:effectLst/>
                        </a:rPr>
                        <a:t>NO1 </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800" b="1" u="none" strike="noStrike">
                          <a:effectLst/>
                        </a:rPr>
                        <a:t>NO2</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800" b="1" u="none" strike="noStrike">
                          <a:effectLst/>
                        </a:rPr>
                        <a:t>NO3</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800" b="1" u="none" strike="noStrike">
                          <a:effectLst/>
                        </a:rPr>
                        <a:t>NO4</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0801915"/>
                  </a:ext>
                </a:extLst>
              </a:tr>
              <a:tr h="233563">
                <a:tc>
                  <a:txBody>
                    <a:bodyPr/>
                    <a:lstStyle/>
                    <a:p>
                      <a:pPr algn="l" fontAlgn="b">
                        <a:buNone/>
                      </a:pPr>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780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825</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870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1029</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852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3860688"/>
                  </a:ext>
                </a:extLst>
              </a:tr>
              <a:tr h="233563">
                <a:tc>
                  <a:txBody>
                    <a:bodyPr/>
                    <a:lstStyle/>
                    <a:p>
                      <a:pPr algn="l" fontAlgn="b">
                        <a:buNone/>
                      </a:pPr>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551</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666</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236</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142</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557</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388983"/>
                  </a:ext>
                </a:extLst>
              </a:tr>
              <a:tr h="233563">
                <a:tc>
                  <a:txBody>
                    <a:bodyPr/>
                    <a:lstStyle/>
                    <a:p>
                      <a:pPr algn="l" fontAlgn="b">
                        <a:buNone/>
                      </a:pPr>
                      <a:r>
                        <a:rPr lang="nb-NO" sz="800" u="none" strike="noStrike">
                          <a:effectLst/>
                        </a:rPr>
                        <a:t>Spotpris</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472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585</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153</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51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474</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506421"/>
                  </a:ext>
                </a:extLst>
              </a:tr>
              <a:tr h="233563">
                <a:tc>
                  <a:txBody>
                    <a:bodyPr/>
                    <a:lstStyle/>
                    <a:p>
                      <a:pPr algn="l" fontAlgn="b">
                        <a:buNone/>
                      </a:pPr>
                      <a:r>
                        <a:rPr lang="nb-NO" sz="800" u="none" strike="noStrike">
                          <a:effectLst/>
                        </a:rPr>
                        <a:t>Fastpris</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4345776"/>
                  </a:ext>
                </a:extLst>
              </a:tr>
              <a:tr h="233563">
                <a:tc>
                  <a:txBody>
                    <a:bodyPr/>
                    <a:lstStyle/>
                    <a:p>
                      <a:pPr algn="l" fontAlgn="b">
                        <a:buNone/>
                      </a:pPr>
                      <a:r>
                        <a:rPr lang="nb-NO" sz="800" u="none" strike="noStrike">
                          <a:effectLst/>
                        </a:rPr>
                        <a:t>Påslag</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39</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44</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51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43</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262089"/>
                  </a:ext>
                </a:extLst>
              </a:tr>
              <a:tr h="233563">
                <a:tc>
                  <a:txBody>
                    <a:bodyPr/>
                    <a:lstStyle/>
                    <a:p>
                      <a:pPr algn="l" fontAlgn="b">
                        <a:buNone/>
                      </a:pPr>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245</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369</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305</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421</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356</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408309"/>
                  </a:ext>
                </a:extLst>
              </a:tr>
              <a:tr h="233563">
                <a:tc>
                  <a:txBody>
                    <a:bodyPr/>
                    <a:lstStyle/>
                    <a:p>
                      <a:pPr algn="l" fontAlgn="b">
                        <a:buNone/>
                      </a:pPr>
                      <a:r>
                        <a:rPr lang="nb-NO" sz="800" u="none" strike="noStrike">
                          <a:effectLst/>
                        </a:rPr>
                        <a:t>Energiledd</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145</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198</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174</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151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228</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405436"/>
                  </a:ext>
                </a:extLst>
              </a:tr>
              <a:tr h="233563">
                <a:tc>
                  <a:txBody>
                    <a:bodyPr/>
                    <a:lstStyle/>
                    <a:p>
                      <a:pPr algn="l" fontAlgn="b">
                        <a:buNone/>
                      </a:pPr>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100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172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131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271</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128</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111397"/>
                  </a:ext>
                </a:extLst>
              </a:tr>
              <a:tr h="233563">
                <a:tc>
                  <a:txBody>
                    <a:bodyPr/>
                    <a:lstStyle/>
                    <a:p>
                      <a:pPr algn="l" fontAlgn="b">
                        <a:buNone/>
                      </a:pPr>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374</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444</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331</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184</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419</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066823"/>
                  </a:ext>
                </a:extLst>
              </a:tr>
              <a:tr h="233563">
                <a:tc>
                  <a:txBody>
                    <a:bodyPr/>
                    <a:lstStyle/>
                    <a:p>
                      <a:pPr algn="l" fontAlgn="b">
                        <a:buNone/>
                      </a:pPr>
                      <a:r>
                        <a:rPr lang="nb-NO" sz="800" u="none" strike="noStrike">
                          <a:effectLst/>
                        </a:rPr>
                        <a:t>el-avgift</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132</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140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147</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174</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144</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558182"/>
                  </a:ext>
                </a:extLst>
              </a:tr>
              <a:tr h="233563">
                <a:tc>
                  <a:txBody>
                    <a:bodyPr/>
                    <a:lstStyle/>
                    <a:p>
                      <a:pPr algn="l" fontAlgn="b">
                        <a:buNone/>
                      </a:pPr>
                      <a:r>
                        <a:rPr lang="nb-NO" sz="800" u="none" strike="noStrike">
                          <a:effectLst/>
                        </a:rPr>
                        <a:t>ENOVA-avgift</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8</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8</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9</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9</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709275"/>
                  </a:ext>
                </a:extLst>
              </a:tr>
              <a:tr h="233563">
                <a:tc>
                  <a:txBody>
                    <a:bodyPr/>
                    <a:lstStyle/>
                    <a:p>
                      <a:pPr algn="l" fontAlgn="b">
                        <a:buNone/>
                      </a:pPr>
                      <a:r>
                        <a:rPr lang="nb-NO" sz="800" u="none" strike="noStrike">
                          <a:effectLst/>
                        </a:rPr>
                        <a:t>MVA</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234</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296</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174</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0</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u="none" strike="noStrike">
                          <a:effectLst/>
                        </a:rPr>
                        <a:t>267</a:t>
                      </a:r>
                      <a:endParaRPr lang="nb-NO" sz="800" b="0"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048575"/>
                  </a:ext>
                </a:extLst>
              </a:tr>
              <a:tr h="233563">
                <a:tc>
                  <a:txBody>
                    <a:bodyPr/>
                    <a:lstStyle/>
                    <a:p>
                      <a:pPr algn="l" fontAlgn="b">
                        <a:buNone/>
                      </a:pPr>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-34</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-76</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-2</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-14</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307994"/>
                  </a:ext>
                </a:extLst>
              </a:tr>
              <a:tr h="233563">
                <a:tc>
                  <a:txBody>
                    <a:bodyPr/>
                    <a:lstStyle/>
                    <a:p>
                      <a:pPr algn="l" fontAlgn="b">
                        <a:buNone/>
                      </a:pPr>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1136</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1404</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870</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748</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800" b="1" u="none" strike="noStrike">
                          <a:effectLst/>
                        </a:rPr>
                        <a:t>1318</a:t>
                      </a:r>
                      <a:endParaRPr lang="nb-NO" sz="800" b="1" i="0" u="none" strike="noStrike">
                        <a:solidFill>
                          <a:srgbClr val="000000"/>
                        </a:solidFill>
                        <a:effectLst/>
                        <a:latin typeface="Calibri" panose="020F0502020204030204" pitchFamily="34" charset="0"/>
                      </a:endParaRPr>
                    </a:p>
                  </a:txBody>
                  <a:tcPr marL="7160" marR="7160" marT="7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796972"/>
                  </a:ext>
                </a:extLst>
              </a:tr>
            </a:tbl>
          </a:graphicData>
        </a:graphic>
      </p:graphicFrame>
    </p:spTree>
    <p:extLst>
      <p:ext uri="{BB962C8B-B14F-4D97-AF65-F5344CB8AC3E}">
        <p14:creationId xmlns:p14="http://schemas.microsoft.com/office/powerpoint/2010/main" val="36254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156261-E1C9-2286-1892-F2CC3F37CA3E}"/>
              </a:ext>
            </a:extLst>
          </p:cNvPr>
          <p:cNvSpPr>
            <a:spLocks noGrp="1"/>
          </p:cNvSpPr>
          <p:nvPr>
            <p:ph type="title"/>
          </p:nvPr>
        </p:nvSpPr>
        <p:spPr>
          <a:xfrm>
            <a:off x="457257" y="1126023"/>
            <a:ext cx="3702960" cy="664797"/>
          </a:xfrm>
        </p:spPr>
        <p:txBody>
          <a:bodyPr/>
          <a:lstStyle/>
          <a:p>
            <a:r>
              <a:rPr lang="nb-NO"/>
              <a:t>Vedlegg 2: Detaljerte sammenligninger</a:t>
            </a:r>
          </a:p>
        </p:txBody>
      </p:sp>
      <p:sp>
        <p:nvSpPr>
          <p:cNvPr id="4" name="Plassholder for dato 3">
            <a:extLst>
              <a:ext uri="{FF2B5EF4-FFF2-40B4-BE49-F238E27FC236}">
                <a16:creationId xmlns:a16="http://schemas.microsoft.com/office/drawing/2014/main" id="{C1C49259-E8DF-C4CD-6DCB-0BF59C94728C}"/>
              </a:ext>
            </a:extLst>
          </p:cNvPr>
          <p:cNvSpPr>
            <a:spLocks noGrp="1"/>
          </p:cNvSpPr>
          <p:nvPr>
            <p:ph type="dt" sz="half" idx="10"/>
          </p:nvPr>
        </p:nvSpPr>
        <p:spPr/>
        <p:txBody>
          <a:bodyPr/>
          <a:lstStyle/>
          <a:p>
            <a:r>
              <a:rPr lang="nb-NO"/>
              <a:t>Oslo, dd.mm.yyyy</a:t>
            </a:r>
          </a:p>
        </p:txBody>
      </p:sp>
      <p:sp>
        <p:nvSpPr>
          <p:cNvPr id="5" name="Plassholder for lysbildenummer 4">
            <a:extLst>
              <a:ext uri="{FF2B5EF4-FFF2-40B4-BE49-F238E27FC236}">
                <a16:creationId xmlns:a16="http://schemas.microsoft.com/office/drawing/2014/main" id="{4534897E-F465-C561-2DE7-E7BB40E3DCF0}"/>
              </a:ext>
            </a:extLst>
          </p:cNvPr>
          <p:cNvSpPr>
            <a:spLocks noGrp="1"/>
          </p:cNvSpPr>
          <p:nvPr>
            <p:ph type="sldNum" sz="quarter" idx="12"/>
          </p:nvPr>
        </p:nvSpPr>
        <p:spPr/>
        <p:txBody>
          <a:bodyPr/>
          <a:lstStyle/>
          <a:p>
            <a:fld id="{20EE8A8A-9F66-4500-8547-91D11C77B4B7}" type="slidenum">
              <a:rPr lang="nb-NO" smtClean="0"/>
              <a:pPr/>
              <a:t>7</a:t>
            </a:fld>
            <a:endParaRPr lang="nb-NO"/>
          </a:p>
        </p:txBody>
      </p:sp>
      <p:sp>
        <p:nvSpPr>
          <p:cNvPr id="11" name="TekstSylinder 10">
            <a:extLst>
              <a:ext uri="{FF2B5EF4-FFF2-40B4-BE49-F238E27FC236}">
                <a16:creationId xmlns:a16="http://schemas.microsoft.com/office/drawing/2014/main" id="{57A60D7B-702C-A706-64FD-CDEEDECD6266}"/>
              </a:ext>
            </a:extLst>
          </p:cNvPr>
          <p:cNvSpPr txBox="1"/>
          <p:nvPr/>
        </p:nvSpPr>
        <p:spPr>
          <a:xfrm>
            <a:off x="755121" y="4743107"/>
            <a:ext cx="8253046" cy="261610"/>
          </a:xfrm>
          <a:prstGeom prst="rect">
            <a:avLst/>
          </a:prstGeom>
          <a:noFill/>
        </p:spPr>
        <p:txBody>
          <a:bodyPr wrap="square" rtlCol="0">
            <a:spAutoFit/>
          </a:bodyPr>
          <a:lstStyle/>
          <a:p>
            <a:r>
              <a:rPr lang="nb-NO" sz="1100" i="1">
                <a:solidFill>
                  <a:schemeClr val="accent2">
                    <a:lumMod val="50000"/>
                  </a:schemeClr>
                </a:solidFill>
              </a:rPr>
              <a:t>Kun regningsposter som varierer fra måned til måned, tall er norske kroner der ikke annet er oppgitt</a:t>
            </a:r>
          </a:p>
        </p:txBody>
      </p:sp>
      <p:graphicFrame>
        <p:nvGraphicFramePr>
          <p:cNvPr id="7" name="Tabell 6">
            <a:extLst>
              <a:ext uri="{FF2B5EF4-FFF2-40B4-BE49-F238E27FC236}">
                <a16:creationId xmlns:a16="http://schemas.microsoft.com/office/drawing/2014/main" id="{10842B5D-2128-4A37-FED1-356EBDD74BEE}"/>
              </a:ext>
            </a:extLst>
          </p:cNvPr>
          <p:cNvGraphicFramePr>
            <a:graphicFrameLocks noGrp="1"/>
          </p:cNvGraphicFramePr>
          <p:nvPr>
            <p:extLst>
              <p:ext uri="{D42A27DB-BD31-4B8C-83A1-F6EECF244321}">
                <p14:modId xmlns:p14="http://schemas.microsoft.com/office/powerpoint/2010/main" val="219095720"/>
              </p:ext>
            </p:extLst>
          </p:nvPr>
        </p:nvGraphicFramePr>
        <p:xfrm>
          <a:off x="4757502" y="2289431"/>
          <a:ext cx="4426762" cy="2414497"/>
        </p:xfrm>
        <a:graphic>
          <a:graphicData uri="http://schemas.openxmlformats.org/drawingml/2006/table">
            <a:tbl>
              <a:tblPr>
                <a:tableStyleId>{125E5076-3810-47DD-B79F-674D7AD40C01}</a:tableStyleId>
              </a:tblPr>
              <a:tblGrid>
                <a:gridCol w="1213142">
                  <a:extLst>
                    <a:ext uri="{9D8B030D-6E8A-4147-A177-3AD203B41FA5}">
                      <a16:colId xmlns:a16="http://schemas.microsoft.com/office/drawing/2014/main" val="3685223420"/>
                    </a:ext>
                  </a:extLst>
                </a:gridCol>
                <a:gridCol w="642724">
                  <a:extLst>
                    <a:ext uri="{9D8B030D-6E8A-4147-A177-3AD203B41FA5}">
                      <a16:colId xmlns:a16="http://schemas.microsoft.com/office/drawing/2014/main" val="2226845142"/>
                    </a:ext>
                  </a:extLst>
                </a:gridCol>
                <a:gridCol w="642724">
                  <a:extLst>
                    <a:ext uri="{9D8B030D-6E8A-4147-A177-3AD203B41FA5}">
                      <a16:colId xmlns:a16="http://schemas.microsoft.com/office/drawing/2014/main" val="2472488894"/>
                    </a:ext>
                  </a:extLst>
                </a:gridCol>
                <a:gridCol w="642724">
                  <a:extLst>
                    <a:ext uri="{9D8B030D-6E8A-4147-A177-3AD203B41FA5}">
                      <a16:colId xmlns:a16="http://schemas.microsoft.com/office/drawing/2014/main" val="3758132882"/>
                    </a:ext>
                  </a:extLst>
                </a:gridCol>
                <a:gridCol w="642724">
                  <a:extLst>
                    <a:ext uri="{9D8B030D-6E8A-4147-A177-3AD203B41FA5}">
                      <a16:colId xmlns:a16="http://schemas.microsoft.com/office/drawing/2014/main" val="2764181247"/>
                    </a:ext>
                  </a:extLst>
                </a:gridCol>
                <a:gridCol w="642724">
                  <a:extLst>
                    <a:ext uri="{9D8B030D-6E8A-4147-A177-3AD203B41FA5}">
                      <a16:colId xmlns:a16="http://schemas.microsoft.com/office/drawing/2014/main" val="2322860716"/>
                    </a:ext>
                  </a:extLst>
                </a:gridCol>
              </a:tblGrid>
              <a:tr h="246126">
                <a:tc>
                  <a:txBody>
                    <a:bodyPr/>
                    <a:lstStyle/>
                    <a:p>
                      <a:pPr algn="l" fontAlgn="b">
                        <a:buNone/>
                      </a:pPr>
                      <a:r>
                        <a:rPr lang="nb-NO" sz="1100" b="1" u="none" strike="noStrike">
                          <a:effectLst/>
                        </a:rPr>
                        <a:t>September 2025</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NO3</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NO5</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472344"/>
                  </a:ext>
                </a:extLst>
              </a:tr>
              <a:tr h="445489">
                <a:tc>
                  <a:txBody>
                    <a:bodyPr/>
                    <a:lstStyle/>
                    <a:p>
                      <a:pPr algn="l" fontAlgn="b">
                        <a:buNone/>
                      </a:pPr>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780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825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870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1029</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852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230196"/>
                  </a:ext>
                </a:extLst>
              </a:tr>
              <a:tr h="246126">
                <a:tc>
                  <a:txBody>
                    <a:bodyPr/>
                    <a:lstStyle/>
                    <a:p>
                      <a:pPr algn="l" fontAlgn="b">
                        <a:buNone/>
                      </a:pPr>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551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666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236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142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557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696090"/>
                  </a:ext>
                </a:extLst>
              </a:tr>
              <a:tr h="246126">
                <a:tc>
                  <a:txBody>
                    <a:bodyPr/>
                    <a:lstStyle/>
                    <a:p>
                      <a:pPr algn="l" fontAlgn="b">
                        <a:buNone/>
                      </a:pPr>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472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585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153</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51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474</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629509"/>
                  </a:ext>
                </a:extLst>
              </a:tr>
              <a:tr h="246126">
                <a:tc>
                  <a:txBody>
                    <a:bodyPr/>
                    <a:lstStyle/>
                    <a:p>
                      <a:pPr algn="l" fontAlgn="b">
                        <a:buNone/>
                      </a:pPr>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245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369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305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421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356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493605"/>
                  </a:ext>
                </a:extLst>
              </a:tr>
              <a:tr h="246126">
                <a:tc>
                  <a:txBody>
                    <a:bodyPr/>
                    <a:lstStyle/>
                    <a:p>
                      <a:pPr algn="l" fontAlgn="b">
                        <a:buNone/>
                      </a:pPr>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100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172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131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271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128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2549940"/>
                  </a:ext>
                </a:extLst>
              </a:tr>
              <a:tr h="246126">
                <a:tc>
                  <a:txBody>
                    <a:bodyPr/>
                    <a:lstStyle/>
                    <a:p>
                      <a:pPr algn="l" fontAlgn="b">
                        <a:buNone/>
                      </a:pPr>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374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444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331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184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419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159413"/>
                  </a:ext>
                </a:extLst>
              </a:tr>
              <a:tr h="246126">
                <a:tc>
                  <a:txBody>
                    <a:bodyPr/>
                    <a:lstStyle/>
                    <a:p>
                      <a:pPr algn="l" fontAlgn="b">
                        <a:buNone/>
                      </a:pPr>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-76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825689"/>
                  </a:ext>
                </a:extLst>
              </a:tr>
              <a:tr h="246126">
                <a:tc>
                  <a:txBody>
                    <a:bodyPr/>
                    <a:lstStyle/>
                    <a:p>
                      <a:pPr algn="l" fontAlgn="b">
                        <a:buNone/>
                      </a:pPr>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1136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1404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870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748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1318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5695123"/>
                  </a:ext>
                </a:extLst>
              </a:tr>
            </a:tbl>
          </a:graphicData>
        </a:graphic>
      </p:graphicFrame>
      <p:graphicFrame>
        <p:nvGraphicFramePr>
          <p:cNvPr id="8" name="Tabell 7">
            <a:extLst>
              <a:ext uri="{FF2B5EF4-FFF2-40B4-BE49-F238E27FC236}">
                <a16:creationId xmlns:a16="http://schemas.microsoft.com/office/drawing/2014/main" id="{4084BD42-B4F5-B942-C03A-6F1578EBE5E5}"/>
              </a:ext>
            </a:extLst>
          </p:cNvPr>
          <p:cNvGraphicFramePr>
            <a:graphicFrameLocks noGrp="1"/>
          </p:cNvGraphicFramePr>
          <p:nvPr>
            <p:extLst>
              <p:ext uri="{D42A27DB-BD31-4B8C-83A1-F6EECF244321}">
                <p14:modId xmlns:p14="http://schemas.microsoft.com/office/powerpoint/2010/main" val="3162182306"/>
              </p:ext>
            </p:extLst>
          </p:nvPr>
        </p:nvGraphicFramePr>
        <p:xfrm>
          <a:off x="177499" y="2289431"/>
          <a:ext cx="4580003" cy="2414495"/>
        </p:xfrm>
        <a:graphic>
          <a:graphicData uri="http://schemas.openxmlformats.org/drawingml/2006/table">
            <a:tbl>
              <a:tblPr>
                <a:tableStyleId>{8FD4443E-F989-4FC4-A0C8-D5A2AF1F390B}</a:tableStyleId>
              </a:tblPr>
              <a:tblGrid>
                <a:gridCol w="1011219">
                  <a:extLst>
                    <a:ext uri="{9D8B030D-6E8A-4147-A177-3AD203B41FA5}">
                      <a16:colId xmlns:a16="http://schemas.microsoft.com/office/drawing/2014/main" val="3134019964"/>
                    </a:ext>
                  </a:extLst>
                </a:gridCol>
                <a:gridCol w="515449">
                  <a:extLst>
                    <a:ext uri="{9D8B030D-6E8A-4147-A177-3AD203B41FA5}">
                      <a16:colId xmlns:a16="http://schemas.microsoft.com/office/drawing/2014/main" val="1891448378"/>
                    </a:ext>
                  </a:extLst>
                </a:gridCol>
                <a:gridCol w="755478">
                  <a:extLst>
                    <a:ext uri="{9D8B030D-6E8A-4147-A177-3AD203B41FA5}">
                      <a16:colId xmlns:a16="http://schemas.microsoft.com/office/drawing/2014/main" val="741614565"/>
                    </a:ext>
                  </a:extLst>
                </a:gridCol>
                <a:gridCol w="771189">
                  <a:extLst>
                    <a:ext uri="{9D8B030D-6E8A-4147-A177-3AD203B41FA5}">
                      <a16:colId xmlns:a16="http://schemas.microsoft.com/office/drawing/2014/main" val="249698254"/>
                    </a:ext>
                  </a:extLst>
                </a:gridCol>
                <a:gridCol w="763334">
                  <a:extLst>
                    <a:ext uri="{9D8B030D-6E8A-4147-A177-3AD203B41FA5}">
                      <a16:colId xmlns:a16="http://schemas.microsoft.com/office/drawing/2014/main" val="3137561171"/>
                    </a:ext>
                  </a:extLst>
                </a:gridCol>
                <a:gridCol w="763334">
                  <a:extLst>
                    <a:ext uri="{9D8B030D-6E8A-4147-A177-3AD203B41FA5}">
                      <a16:colId xmlns:a16="http://schemas.microsoft.com/office/drawing/2014/main" val="1445268478"/>
                    </a:ext>
                  </a:extLst>
                </a:gridCol>
              </a:tblGrid>
              <a:tr h="228341">
                <a:tc>
                  <a:txBody>
                    <a:bodyPr/>
                    <a:lstStyle/>
                    <a:p>
                      <a:pPr algn="l" fontAlgn="b">
                        <a:buNone/>
                      </a:pPr>
                      <a:r>
                        <a:rPr lang="nb-NO" sz="1100" b="1" u="none" strike="noStrike">
                          <a:effectLst/>
                        </a:rPr>
                        <a:t>August 2025</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NO3</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NO5</a:t>
                      </a:r>
                      <a:endParaRPr lang="nb-NO" sz="1100" b="1" i="0" u="none" strike="noStrike">
                        <a:solidFill>
                          <a:srgbClr val="FFFFFF"/>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075773"/>
                  </a:ext>
                </a:extLst>
              </a:tr>
              <a:tr h="485804">
                <a:tc>
                  <a:txBody>
                    <a:bodyPr/>
                    <a:lstStyle/>
                    <a:p>
                      <a:pPr algn="l" fontAlgn="b">
                        <a:buNone/>
                      </a:pPr>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680</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725</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835</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929</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755</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8763106"/>
                  </a:ext>
                </a:extLst>
              </a:tr>
              <a:tr h="212670">
                <a:tc>
                  <a:txBody>
                    <a:bodyPr/>
                    <a:lstStyle/>
                    <a:p>
                      <a:pPr algn="l" fontAlgn="b">
                        <a:buNone/>
                      </a:pPr>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577</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687</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146</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111</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356</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961407"/>
                  </a:ext>
                </a:extLst>
              </a:tr>
              <a:tr h="278655">
                <a:tc>
                  <a:txBody>
                    <a:bodyPr/>
                    <a:lstStyle/>
                    <a:p>
                      <a:pPr algn="l" fontAlgn="b">
                        <a:buNone/>
                      </a:pPr>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503</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610</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64</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24</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279</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872510"/>
                  </a:ext>
                </a:extLst>
              </a:tr>
              <a:tr h="264985">
                <a:tc>
                  <a:txBody>
                    <a:bodyPr/>
                    <a:lstStyle/>
                    <a:p>
                      <a:pPr algn="l" fontAlgn="b">
                        <a:buNone/>
                      </a:pPr>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226</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345</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298</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279</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330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773544"/>
                  </a:ext>
                </a:extLst>
              </a:tr>
              <a:tr h="248423">
                <a:tc>
                  <a:txBody>
                    <a:bodyPr/>
                    <a:lstStyle/>
                    <a:p>
                      <a:pPr algn="l" fontAlgn="b">
                        <a:buNone/>
                      </a:pPr>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100</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172</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131</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143</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128</a:t>
                      </a:r>
                      <a:endParaRPr lang="nb-NO" sz="1100" b="0"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049913"/>
                  </a:ext>
                </a:extLst>
              </a:tr>
              <a:tr h="253943">
                <a:tc>
                  <a:txBody>
                    <a:bodyPr/>
                    <a:lstStyle/>
                    <a:p>
                      <a:pPr algn="l" fontAlgn="b">
                        <a:buNone/>
                      </a:pPr>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353</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420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298</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167</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341</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6771802"/>
                  </a:ext>
                </a:extLst>
              </a:tr>
              <a:tr h="253943">
                <a:tc>
                  <a:txBody>
                    <a:bodyPr/>
                    <a:lstStyle/>
                    <a:p>
                      <a:pPr algn="l" fontAlgn="b">
                        <a:buNone/>
                      </a:pPr>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-134</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-176</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-25</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0277133"/>
                  </a:ext>
                </a:extLst>
              </a:tr>
              <a:tr h="187731">
                <a:tc>
                  <a:txBody>
                    <a:bodyPr/>
                    <a:lstStyle/>
                    <a:p>
                      <a:pPr algn="l" fontAlgn="b">
                        <a:buNone/>
                      </a:pPr>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1022</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1276</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742</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557</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1002</a:t>
                      </a:r>
                      <a:endParaRPr lang="nb-NO" sz="1100" b="1" i="0" u="none" strike="noStrike">
                        <a:solidFill>
                          <a:srgbClr val="000000"/>
                        </a:solidFill>
                        <a:effectLst/>
                        <a:latin typeface="Calibri" panose="020F0502020204030204" pitchFamily="34" charset="0"/>
                      </a:endParaRPr>
                    </a:p>
                  </a:txBody>
                  <a:tcPr marL="8186" marR="8186" marT="81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269380"/>
                  </a:ext>
                </a:extLst>
              </a:tr>
            </a:tbl>
          </a:graphicData>
        </a:graphic>
      </p:graphicFrame>
      <p:graphicFrame>
        <p:nvGraphicFramePr>
          <p:cNvPr id="10" name="Tabell 9">
            <a:extLst>
              <a:ext uri="{FF2B5EF4-FFF2-40B4-BE49-F238E27FC236}">
                <a16:creationId xmlns:a16="http://schemas.microsoft.com/office/drawing/2014/main" id="{F8E2738C-D9B2-641F-4141-064A09CB99DB}"/>
              </a:ext>
            </a:extLst>
          </p:cNvPr>
          <p:cNvGraphicFramePr>
            <a:graphicFrameLocks noGrp="1"/>
          </p:cNvGraphicFramePr>
          <p:nvPr>
            <p:extLst>
              <p:ext uri="{D42A27DB-BD31-4B8C-83A1-F6EECF244321}">
                <p14:modId xmlns:p14="http://schemas.microsoft.com/office/powerpoint/2010/main" val="560128917"/>
              </p:ext>
            </p:extLst>
          </p:nvPr>
        </p:nvGraphicFramePr>
        <p:xfrm>
          <a:off x="4757502" y="0"/>
          <a:ext cx="4426762" cy="2279725"/>
        </p:xfrm>
        <a:graphic>
          <a:graphicData uri="http://schemas.openxmlformats.org/drawingml/2006/table">
            <a:tbl>
              <a:tblPr>
                <a:tableStyleId>{D03447BB-5D67-496B-8E87-E561075AD55C}</a:tableStyleId>
              </a:tblPr>
              <a:tblGrid>
                <a:gridCol w="1213142">
                  <a:extLst>
                    <a:ext uri="{9D8B030D-6E8A-4147-A177-3AD203B41FA5}">
                      <a16:colId xmlns:a16="http://schemas.microsoft.com/office/drawing/2014/main" val="1459719853"/>
                    </a:ext>
                  </a:extLst>
                </a:gridCol>
                <a:gridCol w="642724">
                  <a:extLst>
                    <a:ext uri="{9D8B030D-6E8A-4147-A177-3AD203B41FA5}">
                      <a16:colId xmlns:a16="http://schemas.microsoft.com/office/drawing/2014/main" val="2812222959"/>
                    </a:ext>
                  </a:extLst>
                </a:gridCol>
                <a:gridCol w="642724">
                  <a:extLst>
                    <a:ext uri="{9D8B030D-6E8A-4147-A177-3AD203B41FA5}">
                      <a16:colId xmlns:a16="http://schemas.microsoft.com/office/drawing/2014/main" val="2371499135"/>
                    </a:ext>
                  </a:extLst>
                </a:gridCol>
                <a:gridCol w="642724">
                  <a:extLst>
                    <a:ext uri="{9D8B030D-6E8A-4147-A177-3AD203B41FA5}">
                      <a16:colId xmlns:a16="http://schemas.microsoft.com/office/drawing/2014/main" val="2880996376"/>
                    </a:ext>
                  </a:extLst>
                </a:gridCol>
                <a:gridCol w="642724">
                  <a:extLst>
                    <a:ext uri="{9D8B030D-6E8A-4147-A177-3AD203B41FA5}">
                      <a16:colId xmlns:a16="http://schemas.microsoft.com/office/drawing/2014/main" val="2046807058"/>
                    </a:ext>
                  </a:extLst>
                </a:gridCol>
                <a:gridCol w="642724">
                  <a:extLst>
                    <a:ext uri="{9D8B030D-6E8A-4147-A177-3AD203B41FA5}">
                      <a16:colId xmlns:a16="http://schemas.microsoft.com/office/drawing/2014/main" val="454562427"/>
                    </a:ext>
                  </a:extLst>
                </a:gridCol>
              </a:tblGrid>
              <a:tr h="241865">
                <a:tc>
                  <a:txBody>
                    <a:bodyPr/>
                    <a:lstStyle/>
                    <a:p>
                      <a:pPr algn="l" fontAlgn="b">
                        <a:buNone/>
                      </a:pPr>
                      <a:r>
                        <a:rPr lang="nb-NO" sz="1100" b="1" u="none" strike="noStrike">
                          <a:effectLst/>
                        </a:rPr>
                        <a:t>September 2024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NO3 </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nb-NO" sz="1100" b="1" u="none" strike="noStrike">
                          <a:effectLst/>
                        </a:rPr>
                        <a:t>NO5</a:t>
                      </a:r>
                      <a:endParaRPr lang="nb-NO" sz="1100" b="1" i="0" u="none" strike="noStrike">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2867500"/>
                  </a:ext>
                </a:extLst>
              </a:tr>
              <a:tr h="339832">
                <a:tc>
                  <a:txBody>
                    <a:bodyPr/>
                    <a:lstStyle/>
                    <a:p>
                      <a:pPr algn="l" fontAlgn="b">
                        <a:buNone/>
                      </a:pPr>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785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805</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919</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1184</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848</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9631397"/>
                  </a:ext>
                </a:extLst>
              </a:tr>
              <a:tr h="241865">
                <a:tc>
                  <a:txBody>
                    <a:bodyPr/>
                    <a:lstStyle/>
                    <a:p>
                      <a:pPr algn="l" fontAlgn="b">
                        <a:buNone/>
                      </a:pPr>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252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439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229</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286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244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932066"/>
                  </a:ext>
                </a:extLst>
              </a:tr>
              <a:tr h="241865">
                <a:tc>
                  <a:txBody>
                    <a:bodyPr/>
                    <a:lstStyle/>
                    <a:p>
                      <a:pPr algn="l" fontAlgn="b">
                        <a:buNone/>
                      </a:pPr>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173</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359</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143</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187</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162</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22240"/>
                  </a:ext>
                </a:extLst>
              </a:tr>
              <a:tr h="241865">
                <a:tc>
                  <a:txBody>
                    <a:bodyPr/>
                    <a:lstStyle/>
                    <a:p>
                      <a:pPr algn="l" fontAlgn="b">
                        <a:buNone/>
                      </a:pPr>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248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356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392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465</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311</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8309121"/>
                  </a:ext>
                </a:extLst>
              </a:tr>
              <a:tr h="241865">
                <a:tc>
                  <a:txBody>
                    <a:bodyPr/>
                    <a:lstStyle/>
                    <a:p>
                      <a:pPr algn="l" fontAlgn="b">
                        <a:buNone/>
                      </a:pPr>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96</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183</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211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291</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u="none" strike="noStrike">
                          <a:effectLst/>
                        </a:rPr>
                        <a:t>100</a:t>
                      </a:r>
                      <a:endParaRPr lang="nb-NO"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653284"/>
                  </a:ext>
                </a:extLst>
              </a:tr>
              <a:tr h="241865">
                <a:tc>
                  <a:txBody>
                    <a:bodyPr/>
                    <a:lstStyle/>
                    <a:p>
                      <a:pPr algn="l" fontAlgn="b">
                        <a:buNone/>
                      </a:pPr>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296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374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356</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207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323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093894"/>
                  </a:ext>
                </a:extLst>
              </a:tr>
              <a:tr h="241865">
                <a:tc>
                  <a:txBody>
                    <a:bodyPr/>
                    <a:lstStyle/>
                    <a:p>
                      <a:pPr algn="l" fontAlgn="b">
                        <a:buNone/>
                      </a:pPr>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-2</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-3</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484195"/>
                  </a:ext>
                </a:extLst>
              </a:tr>
              <a:tr h="241865">
                <a:tc>
                  <a:txBody>
                    <a:bodyPr/>
                    <a:lstStyle/>
                    <a:p>
                      <a:pPr algn="l" fontAlgn="b">
                        <a:buNone/>
                      </a:pPr>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794</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1167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977</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958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nb-NO" sz="1100" b="1" u="none" strike="noStrike">
                          <a:effectLst/>
                        </a:rPr>
                        <a:t>878</a:t>
                      </a:r>
                      <a:endParaRPr lang="nb-NO" sz="11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603325"/>
                  </a:ext>
                </a:extLst>
              </a:tr>
            </a:tbl>
          </a:graphicData>
        </a:graphic>
      </p:graphicFrame>
    </p:spTree>
    <p:extLst>
      <p:ext uri="{BB962C8B-B14F-4D97-AF65-F5344CB8AC3E}">
        <p14:creationId xmlns:p14="http://schemas.microsoft.com/office/powerpoint/2010/main" val="416978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870887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8</a:t>
            </a:fld>
            <a:endParaRPr lang="nb-NO"/>
          </a:p>
        </p:txBody>
      </p:sp>
      <p:pic>
        <p:nvPicPr>
          <p:cNvPr id="15" name="Picture 5">
            <a:extLst>
              <a:ext uri="{FF2B5EF4-FFF2-40B4-BE49-F238E27FC236}">
                <a16:creationId xmlns:a16="http://schemas.microsoft.com/office/drawing/2014/main" id="{E74EA589-72EA-AA47-0E44-BCAE8A4D90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14657" y="565791"/>
            <a:ext cx="5453737" cy="4090302"/>
          </a:xfrm>
          <a:prstGeom prst="rect">
            <a:avLst/>
          </a:prstGeom>
        </p:spPr>
      </p:pic>
      <p:sp>
        <p:nvSpPr>
          <p:cNvPr id="16" name="Tittel 1">
            <a:extLst>
              <a:ext uri="{FF2B5EF4-FFF2-40B4-BE49-F238E27FC236}">
                <a16:creationId xmlns:a16="http://schemas.microsoft.com/office/drawing/2014/main" id="{05F1EE16-5CB9-787E-C19C-5D8FCB48A64F}"/>
              </a:ext>
            </a:extLst>
          </p:cNvPr>
          <p:cNvSpPr>
            <a:spLocks noGrp="1"/>
          </p:cNvSpPr>
          <p:nvPr>
            <p:ph type="title"/>
          </p:nvPr>
        </p:nvSpPr>
        <p:spPr>
          <a:xfrm>
            <a:off x="2277955" y="233392"/>
            <a:ext cx="5359586" cy="664797"/>
          </a:xfrm>
        </p:spPr>
        <p:txBody>
          <a:bodyPr vert="horz"/>
          <a:lstStyle/>
          <a:p>
            <a:r>
              <a:rPr lang="nb-NO">
                <a:solidFill>
                  <a:schemeClr val="accent5">
                    <a:lumMod val="75000"/>
                  </a:schemeClr>
                </a:solidFill>
                <a:cs typeface="Arial"/>
              </a:rPr>
              <a:t>Vedlegg 3: Utvikling over tid</a:t>
            </a:r>
            <a:endParaRPr lang="nb-NO">
              <a:solidFill>
                <a:schemeClr val="accent5">
                  <a:lumMod val="75000"/>
                </a:schemeClr>
              </a:solidFill>
            </a:endParaRPr>
          </a:p>
        </p:txBody>
      </p:sp>
    </p:spTree>
    <p:extLst>
      <p:ext uri="{BB962C8B-B14F-4D97-AF65-F5344CB8AC3E}">
        <p14:creationId xmlns:p14="http://schemas.microsoft.com/office/powerpoint/2010/main" val="304830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1DC7983-AF56-DA6E-FD76-B992BE95301A}"/>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D8E7AAE4-9C48-F891-CECC-311D27CEB319}"/>
              </a:ext>
            </a:extLst>
          </p:cNvPr>
          <p:cNvSpPr>
            <a:spLocks noGrp="1"/>
          </p:cNvSpPr>
          <p:nvPr>
            <p:ph type="sldNum" sz="quarter" idx="12"/>
          </p:nvPr>
        </p:nvSpPr>
        <p:spPr/>
        <p:txBody>
          <a:bodyPr/>
          <a:lstStyle/>
          <a:p>
            <a:fld id="{20EE8A8A-9F66-4500-8547-91D11C77B4B7}" type="slidenum">
              <a:rPr lang="nb-NO" smtClean="0"/>
              <a:pPr/>
              <a:t>9</a:t>
            </a:fld>
            <a:endParaRPr lang="nb-NO"/>
          </a:p>
        </p:txBody>
      </p:sp>
      <p:sp>
        <p:nvSpPr>
          <p:cNvPr id="4" name="Tittel 3">
            <a:extLst>
              <a:ext uri="{FF2B5EF4-FFF2-40B4-BE49-F238E27FC236}">
                <a16:creationId xmlns:a16="http://schemas.microsoft.com/office/drawing/2014/main" id="{E9729696-B0DE-A8A9-6827-7D49787D48E7}"/>
              </a:ext>
            </a:extLst>
          </p:cNvPr>
          <p:cNvSpPr>
            <a:spLocks noGrp="1"/>
          </p:cNvSpPr>
          <p:nvPr>
            <p:ph type="title"/>
          </p:nvPr>
        </p:nvSpPr>
        <p:spPr/>
        <p:txBody>
          <a:bodyPr/>
          <a:lstStyle/>
          <a:p>
            <a:r>
              <a:rPr lang="nb-NO"/>
              <a:t>Hva er strømprisindeksen?</a:t>
            </a:r>
          </a:p>
        </p:txBody>
      </p:sp>
      <p:sp>
        <p:nvSpPr>
          <p:cNvPr id="9" name="Plassholder for innhold 2">
            <a:extLst>
              <a:ext uri="{FF2B5EF4-FFF2-40B4-BE49-F238E27FC236}">
                <a16:creationId xmlns:a16="http://schemas.microsoft.com/office/drawing/2014/main" id="{B2E2DCC4-3775-3A0B-A70F-0A1A7ADFC6B2}"/>
              </a:ext>
            </a:extLst>
          </p:cNvPr>
          <p:cNvSpPr txBox="1">
            <a:spLocks/>
          </p:cNvSpPr>
          <p:nvPr/>
        </p:nvSpPr>
        <p:spPr>
          <a:xfrm>
            <a:off x="457257" y="1951308"/>
            <a:ext cx="5676565" cy="233933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Fornybar Norges strømprisindeks viser hva en gjennomsnittlig husholdning i hvert av de fem norske prisområdene for strøm kan regne med å betale i strømregning, sammenliknet med forrige måned og samme måned forrige år.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Utregningen er basert på faktiske priser og gjennomsnittlig forbruk i de fem prisområdene, samt nettleie og avgifter. For strømpris er det tatt utgangspunkt i en vanlig spotprisavtale med et påslag på 5 øre/kWh og 40 kroner i fast månedsbeløp. Nettleie er basert på et vektet gjennomsnitt av prisene til de største nettselskapene i hvert prisområde. Tallene er innhentet fra Nord Pool, </a:t>
            </a:r>
            <a:r>
              <a:rPr lang="nb-NO" sz="1100" kern="100" err="1">
                <a:ea typeface="Calibri" panose="020F0502020204030204" pitchFamily="34" charset="0"/>
                <a:cs typeface="Times New Roman" panose="02020603050405020304" pitchFamily="18" charset="0"/>
              </a:rPr>
              <a:t>Elhub</a:t>
            </a:r>
            <a:r>
              <a:rPr lang="nb-NO" sz="1100" kern="100">
                <a:ea typeface="Calibri" panose="020F0502020204030204" pitchFamily="34" charset="0"/>
                <a:cs typeface="Times New Roman" panose="02020603050405020304" pitchFamily="18" charset="0"/>
              </a:rPr>
              <a:t> og nettselskapene.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Hensikten med strømprisindeksen er å gi norske strømkunder bedre innsikt i hvordan strømprisene utvikler seg over tid, hva som påvirker dem og hvordan strømregningen er sammensatt.</a:t>
            </a:r>
          </a:p>
        </p:txBody>
      </p:sp>
    </p:spTree>
    <p:extLst>
      <p:ext uri="{BB962C8B-B14F-4D97-AF65-F5344CB8AC3E}">
        <p14:creationId xmlns:p14="http://schemas.microsoft.com/office/powerpoint/2010/main" val="2053668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8C00FC"/>
      </a:dk2>
      <a:lt2>
        <a:srgbClr val="E7E6E6"/>
      </a:lt2>
      <a:accent1>
        <a:srgbClr val="440185"/>
      </a:accent1>
      <a:accent2>
        <a:srgbClr val="E7CCFF"/>
      </a:accent2>
      <a:accent3>
        <a:srgbClr val="00583C"/>
      </a:accent3>
      <a:accent4>
        <a:srgbClr val="4BF0C5"/>
      </a:accent4>
      <a:accent5>
        <a:srgbClr val="8C00FC"/>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nybar norge.potx" id="{CF955149-A45B-49C3-8711-FB8A3A82D5DB}" vid="{7748E326-CEB4-4244-8570-03EBA8BF58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682D32-1B9D-400A-8463-203F70C35850}">
  <we:reference id="7606cf59-4db8-48a8-b0a0-8d865e20ba2f" version="2.0.0.0" store="\\JØRGEN-JOBB\Users\JørgenBye\Drammen kommune"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9BDB9F1F1BFE459CB1AB1E20AAA9DB" ma:contentTypeVersion="26" ma:contentTypeDescription="Create a new document." ma:contentTypeScope="" ma:versionID="9107bbcd398d3666a077fd25c01d0b4b">
  <xsd:schema xmlns:xsd="http://www.w3.org/2001/XMLSchema" xmlns:xs="http://www.w3.org/2001/XMLSchema" xmlns:p="http://schemas.microsoft.com/office/2006/metadata/properties" xmlns:ns2="0f13f7a7-5a1c-4b07-a3f7-2a8c474a6703" xmlns:ns3="0f22a05a-b5e2-4bd8-b764-0ad6c193d339" xmlns:ns4="749ab8b6-ff35-4a4f-9f18-9cef83ce6420" targetNamespace="http://schemas.microsoft.com/office/2006/metadata/properties" ma:root="true" ma:fieldsID="d389f0acd5b2c8c827e9d543bda90196" ns2:_="" ns3:_="" ns4:_="">
    <xsd:import namespace="0f13f7a7-5a1c-4b07-a3f7-2a8c474a6703"/>
    <xsd:import namespace="0f22a05a-b5e2-4bd8-b764-0ad6c193d339"/>
    <xsd:import namespace="749ab8b6-ff35-4a4f-9f18-9cef83ce6420"/>
    <xsd:element name="properties">
      <xsd:complexType>
        <xsd:sequence>
          <xsd:element name="documentManagement">
            <xsd:complexType>
              <xsd:all>
                <xsd:element ref="ns2:Dokumentdato"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Saksbehandler" minOccurs="0"/>
                <xsd:element ref="ns2:Mottaker" minOccurs="0"/>
                <xsd:element ref="ns2:Avsender" minOccurs="0"/>
                <xsd:element ref="ns2:_Flow_SignoffStatus" minOccurs="0"/>
                <xsd:element ref="ns2:Status" minOccurs="0"/>
                <xsd:element ref="ns2:MediaServiceObjectDetectorVersions" minOccurs="0"/>
                <xsd:element ref="ns2:Produkt" minOccurs="0"/>
                <xsd:element ref="ns2:MediaServiceSearchProperties" minOccurs="0"/>
                <xsd:element ref="ns2:MediaServiceBillingMetadata" minOccurs="0"/>
                <xsd:element ref="ns2:Inn_x002f_Intern_x002f_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3f7a7-5a1c-4b07-a3f7-2a8c474a6703" elementFormDefault="qualified">
    <xsd:import namespace="http://schemas.microsoft.com/office/2006/documentManagement/types"/>
    <xsd:import namespace="http://schemas.microsoft.com/office/infopath/2007/PartnerControls"/>
    <xsd:element name="Dokumentdato" ma:index="8" nillable="true" ma:displayName="Dokumentdato" ma:format="DateOnly" ma:internalName="Dokumentdato">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19b49b-2cc3-444e-b755-8692f4554da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Saksbehandler" ma:index="22" nillable="true" ma:displayName="Saksbehandler" ma:format="Dropdown" ma:list="UserInfo" ma:SharePointGroup="0" ma:internalName="Saksbehandl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taker" ma:index="23" nillable="true" ma:displayName="Mottaker" ma:format="Dropdown" ma:indexed="true" ma:internalName="Mottaker">
      <xsd:simpleType>
        <xsd:restriction base="dms:Text">
          <xsd:maxLength value="255"/>
        </xsd:restriction>
      </xsd:simpleType>
    </xsd:element>
    <xsd:element name="Avsender" ma:index="24" nillable="true" ma:displayName="Avsender" ma:format="Dropdown" ma:internalName="Avsender">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Status" ma:index="26" nillable="true" ma:displayName="Status" ma:format="Dropdown" ma:internalName="Status">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Produkt" ma:index="28" nillable="true" ma:displayName="Produkt" ma:format="Dropdown" ma:internalName="Produkt">
      <xsd:simpleType>
        <xsd:restriction base="dms:Text">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element name="Inn_x002f_Intern_x002f_Ut" ma:index="31" nillable="true" ma:displayName="Inn/Intern/Ut" ma:description="Innkommende, internt eller utgående dokument" ma:format="Dropdown" ma:internalName="Inn_x002f_Intern_x002f_Ut">
      <xsd:simpleType>
        <xsd:restriction base="dms:Choice">
          <xsd:enumeration value="Inn"/>
          <xsd:enumeration value="Intern"/>
          <xsd:enumeration value="Ut"/>
        </xsd:restriction>
      </xsd:simpleType>
    </xsd:element>
  </xsd:schema>
  <xsd:schema xmlns:xsd="http://www.w3.org/2001/XMLSchema" xmlns:xs="http://www.w3.org/2001/XMLSchema" xmlns:dms="http://schemas.microsoft.com/office/2006/documentManagement/types" xmlns:pc="http://schemas.microsoft.com/office/infopath/2007/PartnerControls" targetNamespace="0f22a05a-b5e2-4bd8-b764-0ad6c193d3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03620c-fac2-4011-801c-19735e004c3b}" ma:internalName="TaxCatchAll" ma:showField="CatchAllData" ma:web="0f22a05a-b5e2-4bd8-b764-0ad6c193d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f22a05a-b5e2-4bd8-b764-0ad6c193d339">
      <UserInfo>
        <DisplayName>Bård Standal</DisplayName>
        <AccountId>107</AccountId>
        <AccountType/>
      </UserInfo>
      <UserInfo>
        <DisplayName>Martin Ødegaard</DisplayName>
        <AccountId>93</AccountId>
        <AccountType/>
      </UserInfo>
      <UserInfo>
        <DisplayName>Aslak Øverås</DisplayName>
        <AccountId>29</AccountId>
        <AccountType/>
      </UserInfo>
      <UserInfo>
        <DisplayName>Sindre Sættem</DisplayName>
        <AccountId>54</AccountId>
        <AccountType/>
      </UserInfo>
      <UserInfo>
        <DisplayName>Camilla Vedeler</DisplayName>
        <AccountId>301</AccountId>
        <AccountType/>
      </UserInfo>
      <UserInfo>
        <DisplayName>Thor Egil Braadland</DisplayName>
        <AccountId>1058</AccountId>
        <AccountType/>
      </UserInfo>
      <UserInfo>
        <DisplayName>Iselin Ekeli Rønningsbakk</DisplayName>
        <AccountId>159</AccountId>
        <AccountType/>
      </UserInfo>
      <UserInfo>
        <DisplayName>Ingeborg Aarø</DisplayName>
        <AccountId>1762</AccountId>
        <AccountType/>
      </UserInfo>
    </SharedWithUsers>
    <Status xmlns="0f13f7a7-5a1c-4b07-a3f7-2a8c474a6703" xsi:nil="true"/>
    <Avsender xmlns="0f13f7a7-5a1c-4b07-a3f7-2a8c474a6703" xsi:nil="true"/>
    <TaxCatchAll xmlns="749ab8b6-ff35-4a4f-9f18-9cef83ce6420" xsi:nil="true"/>
    <Saksbehandler xmlns="0f13f7a7-5a1c-4b07-a3f7-2a8c474a6703">
      <UserInfo>
        <DisplayName/>
        <AccountId xsi:nil="true"/>
        <AccountType/>
      </UserInfo>
    </Saksbehandler>
    <Dokumentdato xmlns="0f13f7a7-5a1c-4b07-a3f7-2a8c474a6703" xsi:nil="true"/>
    <Produkt xmlns="0f13f7a7-5a1c-4b07-a3f7-2a8c474a6703" xsi:nil="true"/>
    <lcf76f155ced4ddcb4097134ff3c332f xmlns="0f13f7a7-5a1c-4b07-a3f7-2a8c474a6703">
      <Terms xmlns="http://schemas.microsoft.com/office/infopath/2007/PartnerControls"/>
    </lcf76f155ced4ddcb4097134ff3c332f>
    <_Flow_SignoffStatus xmlns="0f13f7a7-5a1c-4b07-a3f7-2a8c474a6703" xsi:nil="true"/>
    <Mottaker xmlns="0f13f7a7-5a1c-4b07-a3f7-2a8c474a6703" xsi:nil="true"/>
    <Inn_x002f_Intern_x002f_Ut xmlns="0f13f7a7-5a1c-4b07-a3f7-2a8c474a6703" xsi:nil="true"/>
  </documentManagement>
</p:properties>
</file>

<file path=customXml/item3.xml><?xml version="1.0" encoding="utf-8"?>
<?mso-contentType ?>
<SharedContentType xmlns="Microsoft.SharePoint.Taxonomy.ContentTypeSync" SourceId="9119b49b-2cc3-444e-b755-8692f4554da6"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146FFE-EDB2-448D-8460-7A514C73E2D0}">
  <ds:schemaRefs>
    <ds:schemaRef ds:uri="0f13f7a7-5a1c-4b07-a3f7-2a8c474a6703"/>
    <ds:schemaRef ds:uri="0f22a05a-b5e2-4bd8-b764-0ad6c193d339"/>
    <ds:schemaRef ds:uri="749ab8b6-ff35-4a4f-9f18-9cef83ce64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4E4824-219F-4E10-9EEA-EA03318A9FE2}">
  <ds:schemaRefs>
    <ds:schemaRef ds:uri="0f13f7a7-5a1c-4b07-a3f7-2a8c474a6703"/>
    <ds:schemaRef ds:uri="0f22a05a-b5e2-4bd8-b764-0ad6c193d339"/>
    <ds:schemaRef ds:uri="749ab8b6-ff35-4a4f-9f18-9cef83ce64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A46E27F-EC10-4651-9DBE-1F904980C632}">
  <ds:schemaRefs>
    <ds:schemaRef ds:uri="Microsoft.SharePoint.Taxonomy.ContentTypeSync"/>
  </ds:schemaRefs>
</ds:datastoreItem>
</file>

<file path=customXml/itemProps4.xml><?xml version="1.0" encoding="utf-8"?>
<ds:datastoreItem xmlns:ds="http://schemas.openxmlformats.org/officeDocument/2006/customXml" ds:itemID="{529AFC9C-0EF5-4D73-AC75-234BAC9ADE96}">
  <ds:schemaRefs>
    <ds:schemaRef ds:uri="http://schemas.microsoft.com/sharepoint/v3/contenttype/forms"/>
  </ds:schemaRefs>
</ds:datastoreItem>
</file>

<file path=docMetadata/LabelInfo.xml><?xml version="1.0" encoding="utf-8"?>
<clbl:labelList xmlns:clbl="http://schemas.microsoft.com/office/2020/mipLabelMetadata">
  <clbl:label id="{21be13a8-b92f-4a80-9cf3-17026d4a8118}" enabled="0" method="" siteId="{21be13a8-b92f-4a80-9cf3-17026d4a8118}" removed="1"/>
</clbl:labelList>
</file>

<file path=docProps/app.xml><?xml version="1.0" encoding="utf-8"?>
<Properties xmlns="http://schemas.openxmlformats.org/officeDocument/2006/extended-properties" xmlns:vt="http://schemas.openxmlformats.org/officeDocument/2006/docPropsVTypes">
  <Template>Fornybar_Norge_PowerPointmal Fullversjon</Template>
  <Application>Microsoft Office PowerPoint</Application>
  <PresentationFormat>Custom</PresentationFormat>
  <Slides>9</Slides>
  <Notes>3</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Office-tema</vt:lpstr>
      <vt:lpstr>Strømprisindeksen for september 2025</vt:lpstr>
      <vt:lpstr>Sammenlikning september-august</vt:lpstr>
      <vt:lpstr>Sammenligning september 2025-2024</vt:lpstr>
      <vt:lpstr>Kraftutveksling</vt:lpstr>
      <vt:lpstr>PowerPoint Presentation</vt:lpstr>
      <vt:lpstr>Vedlegg 1: Detaljert regning for september 2025</vt:lpstr>
      <vt:lpstr>Vedlegg 2: Detaljerte sammenligninger</vt:lpstr>
      <vt:lpstr>Vedlegg 3: Utvikling over tid</vt:lpstr>
      <vt:lpstr>Hva er strømprisindeksen?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Strømprisindeksen - oktober 2023</dc:title>
  <dc:creator>Camilla M. Granheim</dc:creator>
  <cp:revision>1</cp:revision>
  <dcterms:created xsi:type="dcterms:W3CDTF">2023-03-27T08:27:31Z</dcterms:created>
  <dcterms:modified xsi:type="dcterms:W3CDTF">2025-10-09T13:06:50Z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0x010100BA9BDB9F1F1BFE459CB1AB1E20AAA9DB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{"FileActivityType":"11","FileActivityTimeStamp":"2023-11-06T14:19:37.493Z","FileActivityUsersOnPage":[{"DisplayName":"Iselin Ekeli Rønningsbakk","Id":"iselin.ronningsbakk@fornybarnorge.no"},{"DisplayName":"Lars Tennbakk Bockman","Id":"lars.bockman@fornybarnorge.no"}],"FileActivityNavigationId":null}</vt:lpwstr>
  </property>
  <property fmtid="{D5CDD505-2E9C-101B-9397-08002B2CF9AE}" pid="7" name="TriggerFlowInfo">
    <vt:lpwstr/>
  </property>
</Properties>
</file>