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61" r:id="rId6"/>
    <p:sldId id="269" r:id="rId7"/>
    <p:sldId id="270" r:id="rId8"/>
    <p:sldId id="275" r:id="rId9"/>
    <p:sldId id="268" r:id="rId10"/>
    <p:sldId id="264" r:id="rId11"/>
    <p:sldId id="274" r:id="rId12"/>
    <p:sldId id="277" r:id="rId13"/>
    <p:sldId id="273" r:id="rId14"/>
  </p:sldIdLst>
  <p:sldSz cx="9144000" cy="5111750"/>
  <p:notesSz cx="14255750" cy="9774238"/>
  <p:custDataLst>
    <p:tags r:id="rId16"/>
  </p:custDataLst>
  <p:defaultTextStyle>
    <a:defPPr>
      <a:defRPr lang="nb-NO"/>
    </a:defPPr>
    <a:lvl1pPr marL="0" algn="l" defTabSz="684246" rtl="0" eaLnBrk="1" latinLnBrk="0" hangingPunct="1">
      <a:defRPr sz="1347" kern="1200">
        <a:solidFill>
          <a:schemeClr val="tx1"/>
        </a:solidFill>
        <a:latin typeface="+mn-lt"/>
        <a:ea typeface="+mn-ea"/>
        <a:cs typeface="+mn-cs"/>
      </a:defRPr>
    </a:lvl1pPr>
    <a:lvl2pPr marL="342123" algn="l" defTabSz="684246" rtl="0" eaLnBrk="1" latinLnBrk="0" hangingPunct="1">
      <a:defRPr sz="1347" kern="1200">
        <a:solidFill>
          <a:schemeClr val="tx1"/>
        </a:solidFill>
        <a:latin typeface="+mn-lt"/>
        <a:ea typeface="+mn-ea"/>
        <a:cs typeface="+mn-cs"/>
      </a:defRPr>
    </a:lvl2pPr>
    <a:lvl3pPr marL="684246" algn="l" defTabSz="684246" rtl="0" eaLnBrk="1" latinLnBrk="0" hangingPunct="1">
      <a:defRPr sz="1347" kern="1200">
        <a:solidFill>
          <a:schemeClr val="tx1"/>
        </a:solidFill>
        <a:latin typeface="+mn-lt"/>
        <a:ea typeface="+mn-ea"/>
        <a:cs typeface="+mn-cs"/>
      </a:defRPr>
    </a:lvl3pPr>
    <a:lvl4pPr marL="1026368" algn="l" defTabSz="684246" rtl="0" eaLnBrk="1" latinLnBrk="0" hangingPunct="1">
      <a:defRPr sz="1347" kern="1200">
        <a:solidFill>
          <a:schemeClr val="tx1"/>
        </a:solidFill>
        <a:latin typeface="+mn-lt"/>
        <a:ea typeface="+mn-ea"/>
        <a:cs typeface="+mn-cs"/>
      </a:defRPr>
    </a:lvl4pPr>
    <a:lvl5pPr marL="1368491" algn="l" defTabSz="684246" rtl="0" eaLnBrk="1" latinLnBrk="0" hangingPunct="1">
      <a:defRPr sz="1347" kern="1200">
        <a:solidFill>
          <a:schemeClr val="tx1"/>
        </a:solidFill>
        <a:latin typeface="+mn-lt"/>
        <a:ea typeface="+mn-ea"/>
        <a:cs typeface="+mn-cs"/>
      </a:defRPr>
    </a:lvl5pPr>
    <a:lvl6pPr marL="1710614" algn="l" defTabSz="684246" rtl="0" eaLnBrk="1" latinLnBrk="0" hangingPunct="1">
      <a:defRPr sz="1347" kern="1200">
        <a:solidFill>
          <a:schemeClr val="tx1"/>
        </a:solidFill>
        <a:latin typeface="+mn-lt"/>
        <a:ea typeface="+mn-ea"/>
        <a:cs typeface="+mn-cs"/>
      </a:defRPr>
    </a:lvl6pPr>
    <a:lvl7pPr marL="2052737" algn="l" defTabSz="684246" rtl="0" eaLnBrk="1" latinLnBrk="0" hangingPunct="1">
      <a:defRPr sz="1347" kern="1200">
        <a:solidFill>
          <a:schemeClr val="tx1"/>
        </a:solidFill>
        <a:latin typeface="+mn-lt"/>
        <a:ea typeface="+mn-ea"/>
        <a:cs typeface="+mn-cs"/>
      </a:defRPr>
    </a:lvl7pPr>
    <a:lvl8pPr marL="2394859" algn="l" defTabSz="684246" rtl="0" eaLnBrk="1" latinLnBrk="0" hangingPunct="1">
      <a:defRPr sz="1347" kern="1200">
        <a:solidFill>
          <a:schemeClr val="tx1"/>
        </a:solidFill>
        <a:latin typeface="+mn-lt"/>
        <a:ea typeface="+mn-ea"/>
        <a:cs typeface="+mn-cs"/>
      </a:defRPr>
    </a:lvl8pPr>
    <a:lvl9pPr marL="2736982" algn="l" defTabSz="684246" rtl="0" eaLnBrk="1" latinLnBrk="0" hangingPunct="1">
      <a:defRPr sz="13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921274-A243-60C3-8DB0-D7227B1AC670}" name="Lars Tennbakk Bockman" initials="LB" userId="S::lars.bockman@fornybarnorge.no::5a235df0-e381-4c4c-99ce-24b4b21fb9d1" providerId="AD"/>
  <p188:author id="{5E3A118B-92BF-8F94-E3E6-76E6F07C9213}" name="Iselin Ekeli Rønningsbakk" initials="IR" userId="S::iselin.ronningsbakk@fornybarnorge.no::187300ae-9cb6-416d-8a94-664ca977a2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543D"/>
    <a:srgbClr val="8A00FA"/>
    <a:srgbClr val="E6D1FF"/>
    <a:srgbClr val="5F00C2"/>
    <a:srgbClr val="80F1CB"/>
    <a:srgbClr val="4BF0C5"/>
    <a:srgbClr val="00583C"/>
    <a:srgbClr val="8C00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A579B-ED2D-4DAC-9079-75A125373D0D}" v="3796" dt="2025-04-11T11:26:53.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 stil 1 – uthev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Mørk stil 1 – uthev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 stil 1 – uthev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 stil 1 – uthev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stil 2 – uthevin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stil 2 – uthev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ys stil 1 – uthev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iddels stil 4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Middels stil 1 – uthev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iddels stil 3 – uthevin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Mørk stil 2 – utheving 1 / uthevin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Mørk stil 1 – utheving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 Tennbakk Bockman" userId="5a235df0-e381-4c4c-99ce-24b4b21fb9d1" providerId="ADAL" clId="{2A9B793B-E7F3-45B6-8056-E74BFFFEF538}"/>
    <pc:docChg chg="undo custSel modSld">
      <pc:chgData name="Lars Tennbakk Bockman" userId="5a235df0-e381-4c4c-99ce-24b4b21fb9d1" providerId="ADAL" clId="{2A9B793B-E7F3-45B6-8056-E74BFFFEF538}" dt="2024-04-12T11:02:21.519" v="1452" actId="14100"/>
      <pc:docMkLst>
        <pc:docMk/>
      </pc:docMkLst>
      <pc:sldChg chg="modSp mod">
        <pc:chgData name="Lars Tennbakk Bockman" userId="5a235df0-e381-4c4c-99ce-24b4b21fb9d1" providerId="ADAL" clId="{2A9B793B-E7F3-45B6-8056-E74BFFFEF538}" dt="2024-04-10T12:49:44.559" v="1139" actId="20577"/>
        <pc:sldMkLst>
          <pc:docMk/>
          <pc:sldMk cId="4148148830" sldId="259"/>
        </pc:sldMkLst>
      </pc:sldChg>
      <pc:sldChg chg="addSp delSp modSp mod">
        <pc:chgData name="Lars Tennbakk Bockman" userId="5a235df0-e381-4c4c-99ce-24b4b21fb9d1" providerId="ADAL" clId="{2A9B793B-E7F3-45B6-8056-E74BFFFEF538}" dt="2024-04-10T12:52:37.290" v="1159" actId="14100"/>
        <pc:sldMkLst>
          <pc:docMk/>
          <pc:sldMk cId="362544367" sldId="264"/>
        </pc:sldMkLst>
      </pc:sldChg>
      <pc:sldChg chg="modSp mod">
        <pc:chgData name="Lars Tennbakk Bockman" userId="5a235df0-e381-4c4c-99ce-24b4b21fb9d1" providerId="ADAL" clId="{2A9B793B-E7F3-45B6-8056-E74BFFFEF538}" dt="2024-04-10T12:57:51.231" v="1442" actId="20577"/>
        <pc:sldMkLst>
          <pc:docMk/>
          <pc:sldMk cId="4169780862" sldId="274"/>
        </pc:sldMkLst>
      </pc:sldChg>
    </pc:docChg>
  </pc:docChgLst>
  <pc:docChgLst>
    <pc:chgData name="Iselin Ekeli Rønningsbakk" userId="187300ae-9cb6-416d-8a94-664ca977a24d" providerId="ADAL" clId="{BE1E70E2-D39A-49B1-B6DD-553612B71992}"/>
    <pc:docChg chg="modSld">
      <pc:chgData name="Iselin Ekeli Rønningsbakk" userId="187300ae-9cb6-416d-8a94-664ca977a24d" providerId="ADAL" clId="{BE1E70E2-D39A-49B1-B6DD-553612B71992}" dt="2024-09-11T12:17:57.257" v="213" actId="20577"/>
      <pc:docMkLst>
        <pc:docMk/>
      </pc:docMkLst>
    </pc:docChg>
  </pc:docChgLst>
  <pc:docChgLst>
    <pc:chgData name="Iselin Ekeli Rønningsbakk" userId="187300ae-9cb6-416d-8a94-664ca977a24d" providerId="ADAL" clId="{6E22A7A5-741D-4F17-86EF-2AAF255A7495}"/>
    <pc:docChg chg="undo custSel delSld modSld">
      <pc:chgData name="Iselin Ekeli Rønningsbakk" userId="187300ae-9cb6-416d-8a94-664ca977a24d" providerId="ADAL" clId="{6E22A7A5-741D-4F17-86EF-2AAF255A7495}" dt="2024-12-13T14:53:38.208" v="2199" actId="2696"/>
      <pc:docMkLst>
        <pc:docMk/>
      </pc:docMkLst>
      <pc:sldChg chg="modSp del mod">
        <pc:chgData name="Iselin Ekeli Rønningsbakk" userId="187300ae-9cb6-416d-8a94-664ca977a24d" providerId="ADAL" clId="{6E22A7A5-741D-4F17-86EF-2AAF255A7495}" dt="2024-12-13T14:53:38.208" v="2199" actId="2696"/>
        <pc:sldMkLst>
          <pc:docMk/>
          <pc:sldMk cId="4148148830" sldId="259"/>
        </pc:sldMkLst>
      </pc:sldChg>
      <pc:sldChg chg="modSp mod">
        <pc:chgData name="Iselin Ekeli Rønningsbakk" userId="187300ae-9cb6-416d-8a94-664ca977a24d" providerId="ADAL" clId="{6E22A7A5-741D-4F17-86EF-2AAF255A7495}" dt="2024-12-13T14:47:31.324" v="1496" actId="6549"/>
        <pc:sldMkLst>
          <pc:docMk/>
          <pc:sldMk cId="1400664593" sldId="275"/>
        </pc:sldMkLst>
      </pc:sldChg>
    </pc:docChg>
  </pc:docChgLst>
  <pc:docChgLst>
    <pc:chgData name="Lars Tennbakk Bockman" userId="5a235df0-e381-4c4c-99ce-24b4b21fb9d1" providerId="ADAL" clId="{83B02544-0F5E-4C44-B18B-AC7E10D8800E}"/>
    <pc:docChg chg="undo custSel modSld replTag">
      <pc:chgData name="Lars Tennbakk Bockman" userId="5a235df0-e381-4c4c-99ce-24b4b21fb9d1" providerId="ADAL" clId="{83B02544-0F5E-4C44-B18B-AC7E10D8800E}" dt="2024-04-04T08:15:12.655" v="2738" actId="13926"/>
      <pc:docMkLst>
        <pc:docMk/>
      </pc:docMkLst>
      <pc:sldChg chg="modSp mod delCm">
        <pc:chgData name="Lars Tennbakk Bockman" userId="5a235df0-e381-4c4c-99ce-24b4b21fb9d1" providerId="ADAL" clId="{83B02544-0F5E-4C44-B18B-AC7E10D8800E}" dt="2024-04-04T08:15:12.655" v="2738" actId="13926"/>
        <pc:sldMkLst>
          <pc:docMk/>
          <pc:sldMk cId="4148148830" sldId="259"/>
        </pc:sldMkLst>
        <pc:extLst>
          <p:ext xmlns:p="http://schemas.openxmlformats.org/presentationml/2006/main" uri="{D6D511B9-2390-475A-947B-AFAB55BFBCF1}">
            <pc226:cmChg xmlns:pc226="http://schemas.microsoft.com/office/powerpoint/2022/06/main/command" chg="del">
              <pc226:chgData name="Lars Tennbakk Bockman" userId="5a235df0-e381-4c4c-99ce-24b4b21fb9d1" providerId="ADAL" clId="{83B02544-0F5E-4C44-B18B-AC7E10D8800E}" dt="2024-04-03T08:49:57.781" v="9"/>
              <pc2:cmMkLst xmlns:pc2="http://schemas.microsoft.com/office/powerpoint/2019/9/main/command">
                <pc:docMk/>
                <pc:sldMk cId="4148148830" sldId="259"/>
                <pc2:cmMk id="{5A7F3826-50B9-4FC9-9604-5B3829FA2F20}"/>
              </pc2:cmMkLst>
            </pc226:cmChg>
          </p:ext>
        </pc:extLst>
      </pc:sldChg>
    </pc:docChg>
  </pc:docChgLst>
  <pc:docChgLst>
    <pc:chgData name="Lars Tennbakk Bockman" userId="5a235df0-e381-4c4c-99ce-24b4b21fb9d1" providerId="ADAL" clId="{2A5E591B-F2DD-4EC3-8AFA-672242BBBDF2}"/>
    <pc:docChg chg="custSel modSld">
      <pc:chgData name="Lars Tennbakk Bockman" userId="5a235df0-e381-4c4c-99ce-24b4b21fb9d1" providerId="ADAL" clId="{2A5E591B-F2DD-4EC3-8AFA-672242BBBDF2}" dt="2024-11-04T11:34:09.154" v="3280" actId="20577"/>
      <pc:docMkLst>
        <pc:docMk/>
      </pc:docMkLst>
    </pc:docChg>
  </pc:docChgLst>
  <pc:docChgLst>
    <pc:chgData name="Iselin Ekeli Rønningsbakk" userId="187300ae-9cb6-416d-8a94-664ca977a24d" providerId="ADAL" clId="{A4E6CF00-9136-4E39-8A4A-CD8BA2416FAB}"/>
    <pc:docChg chg="custSel addSld delSld modSld">
      <pc:chgData name="Iselin Ekeli Rønningsbakk" userId="187300ae-9cb6-416d-8a94-664ca977a24d" providerId="ADAL" clId="{A4E6CF00-9136-4E39-8A4A-CD8BA2416FAB}" dt="2025-01-08T13:57:50.272" v="8261" actId="1076"/>
      <pc:docMkLst>
        <pc:docMk/>
      </pc:docMkLst>
      <pc:sldChg chg="add del setBg">
        <pc:chgData name="Iselin Ekeli Rønningsbakk" userId="187300ae-9cb6-416d-8a94-664ca977a24d" providerId="ADAL" clId="{A4E6CF00-9136-4E39-8A4A-CD8BA2416FAB}" dt="2025-01-07T10:13:27.355" v="55"/>
        <pc:sldMkLst>
          <pc:docMk/>
          <pc:sldMk cId="1380827816" sldId="262"/>
        </pc:sldMkLst>
      </pc:sldChg>
      <pc:sldChg chg="modSp mod">
        <pc:chgData name="Iselin Ekeli Rønningsbakk" userId="187300ae-9cb6-416d-8a94-664ca977a24d" providerId="ADAL" clId="{A4E6CF00-9136-4E39-8A4A-CD8BA2416FAB}" dt="2025-01-08T13:52:01.932" v="7617" actId="255"/>
        <pc:sldMkLst>
          <pc:docMk/>
          <pc:sldMk cId="684640037" sldId="278"/>
        </pc:sldMkLst>
      </pc:sldChg>
      <pc:sldChg chg="modSp mod">
        <pc:chgData name="Iselin Ekeli Rønningsbakk" userId="187300ae-9cb6-416d-8a94-664ca977a24d" providerId="ADAL" clId="{A4E6CF00-9136-4E39-8A4A-CD8BA2416FAB}" dt="2025-01-08T13:57:50.272" v="8261" actId="1076"/>
        <pc:sldMkLst>
          <pc:docMk/>
          <pc:sldMk cId="575956772" sldId="279"/>
        </pc:sldMkLst>
      </pc:sldChg>
      <pc:sldChg chg="addSp delSp modSp add mod">
        <pc:chgData name="Iselin Ekeli Rønningsbakk" userId="187300ae-9cb6-416d-8a94-664ca977a24d" providerId="ADAL" clId="{A4E6CF00-9136-4E39-8A4A-CD8BA2416FAB}" dt="2025-01-08T12:53:07.410" v="5886" actId="6549"/>
        <pc:sldMkLst>
          <pc:docMk/>
          <pc:sldMk cId="169717518" sldId="282"/>
        </pc:sldMkLst>
      </pc:sldChg>
    </pc:docChg>
  </pc:docChgLst>
  <pc:docChgLst>
    <pc:chgData name="Iselin Ekeli Rønningsbakk" userId="187300ae-9cb6-416d-8a94-664ca977a24d" providerId="ADAL" clId="{03106EBE-8068-434C-8316-2B0B6F76A800}"/>
    <pc:docChg chg="custSel modSld">
      <pc:chgData name="Iselin Ekeli Rønningsbakk" userId="187300ae-9cb6-416d-8a94-664ca977a24d" providerId="ADAL" clId="{03106EBE-8068-434C-8316-2B0B6F76A800}" dt="2024-06-11T07:46:16.178" v="1457" actId="6549"/>
      <pc:docMkLst>
        <pc:docMk/>
      </pc:docMkLst>
    </pc:docChg>
  </pc:docChgLst>
  <pc:docChgLst>
    <pc:chgData name="Lars Tennbakk Bockman" userId="5a235df0-e381-4c4c-99ce-24b4b21fb9d1" providerId="ADAL" clId="{ABAA80D7-86DB-4885-A91A-0E4A582610D4}"/>
    <pc:docChg chg="undo custSel delSld modSld">
      <pc:chgData name="Lars Tennbakk Bockman" userId="5a235df0-e381-4c4c-99ce-24b4b21fb9d1" providerId="ADAL" clId="{ABAA80D7-86DB-4885-A91A-0E4A582610D4}" dt="2025-02-07T12:58:04.949" v="6386" actId="14826"/>
      <pc:docMkLst>
        <pc:docMk/>
      </pc:docMkLst>
      <pc:sldChg chg="addSp delSp modSp mod">
        <pc:chgData name="Lars Tennbakk Bockman" userId="5a235df0-e381-4c4c-99ce-24b4b21fb9d1" providerId="ADAL" clId="{ABAA80D7-86DB-4885-A91A-0E4A582610D4}" dt="2025-02-07T08:38:15.326" v="6282" actId="113"/>
        <pc:sldMkLst>
          <pc:docMk/>
          <pc:sldMk cId="362544367" sldId="264"/>
        </pc:sldMkLst>
        <pc:spChg chg="mod">
          <ac:chgData name="Lars Tennbakk Bockman" userId="5a235df0-e381-4c4c-99ce-24b4b21fb9d1" providerId="ADAL" clId="{ABAA80D7-86DB-4885-A91A-0E4A582610D4}" dt="2025-02-07T08:38:01.188" v="6277" actId="20577"/>
          <ac:spMkLst>
            <pc:docMk/>
            <pc:sldMk cId="362544367" sldId="264"/>
            <ac:spMk id="2" creationId="{5213922F-444B-9587-AFC4-5C4C6A8D8FDB}"/>
          </ac:spMkLst>
        </pc:spChg>
      </pc:sldChg>
      <pc:sldChg chg="modSp mod">
        <pc:chgData name="Lars Tennbakk Bockman" userId="5a235df0-e381-4c4c-99ce-24b4b21fb9d1" providerId="ADAL" clId="{ABAA80D7-86DB-4885-A91A-0E4A582610D4}" dt="2025-02-07T08:36:41.010" v="6249" actId="403"/>
        <pc:sldMkLst>
          <pc:docMk/>
          <pc:sldMk cId="3809428704" sldId="268"/>
        </pc:sldMkLst>
        <pc:spChg chg="mod">
          <ac:chgData name="Lars Tennbakk Bockman" userId="5a235df0-e381-4c4c-99ce-24b4b21fb9d1" providerId="ADAL" clId="{ABAA80D7-86DB-4885-A91A-0E4A582610D4}" dt="2025-02-07T08:36:41.010" v="6249" actId="403"/>
          <ac:spMkLst>
            <pc:docMk/>
            <pc:sldMk cId="3809428704" sldId="268"/>
            <ac:spMk id="2" creationId="{E225F7EA-99E6-543D-3D1D-6EACC2C8D6E1}"/>
          </ac:spMkLst>
        </pc:spChg>
        <pc:spChg chg="mod">
          <ac:chgData name="Lars Tennbakk Bockman" userId="5a235df0-e381-4c4c-99ce-24b4b21fb9d1" providerId="ADAL" clId="{ABAA80D7-86DB-4885-A91A-0E4A582610D4}" dt="2025-02-06T14:50:18.760" v="4750" actId="404"/>
          <ac:spMkLst>
            <pc:docMk/>
            <pc:sldMk cId="3809428704" sldId="268"/>
            <ac:spMk id="3" creationId="{8A3EFEB1-D7F7-A46E-7DED-AE462CEAB1A0}"/>
          </ac:spMkLst>
        </pc:spChg>
        <pc:spChg chg="mod">
          <ac:chgData name="Lars Tennbakk Bockman" userId="5a235df0-e381-4c4c-99ce-24b4b21fb9d1" providerId="ADAL" clId="{ABAA80D7-86DB-4885-A91A-0E4A582610D4}" dt="2025-02-06T14:46:27.371" v="3590" actId="20577"/>
          <ac:spMkLst>
            <pc:docMk/>
            <pc:sldMk cId="3809428704" sldId="268"/>
            <ac:spMk id="27" creationId="{D4479EF9-3012-3964-A9D0-6C16A3C05105}"/>
          </ac:spMkLst>
        </pc:spChg>
      </pc:sldChg>
      <pc:sldChg chg="addSp delSp modSp mod">
        <pc:chgData name="Lars Tennbakk Bockman" userId="5a235df0-e381-4c4c-99ce-24b4b21fb9d1" providerId="ADAL" clId="{ABAA80D7-86DB-4885-A91A-0E4A582610D4}" dt="2025-02-07T12:55:21.185" v="6385" actId="113"/>
        <pc:sldMkLst>
          <pc:docMk/>
          <pc:sldMk cId="4169780862" sldId="274"/>
        </pc:sldMkLst>
      </pc:sldChg>
      <pc:sldChg chg="modSp mod">
        <pc:chgData name="Lars Tennbakk Bockman" userId="5a235df0-e381-4c4c-99ce-24b4b21fb9d1" providerId="ADAL" clId="{ABAA80D7-86DB-4885-A91A-0E4A582610D4}" dt="2025-02-06T14:39:56.438" v="2954" actId="14100"/>
        <pc:sldMkLst>
          <pc:docMk/>
          <pc:sldMk cId="1400664593" sldId="275"/>
        </pc:sldMkLst>
        <pc:spChg chg="mod">
          <ac:chgData name="Lars Tennbakk Bockman" userId="5a235df0-e381-4c4c-99ce-24b4b21fb9d1" providerId="ADAL" clId="{ABAA80D7-86DB-4885-A91A-0E4A582610D4}" dt="2025-02-06T14:19:21.359" v="1835" actId="20577"/>
          <ac:spMkLst>
            <pc:docMk/>
            <pc:sldMk cId="1400664593" sldId="275"/>
            <ac:spMk id="13" creationId="{D3816D81-2F0C-5C31-0215-8B391B6646ED}"/>
          </ac:spMkLst>
        </pc:spChg>
        <pc:picChg chg="mod">
          <ac:chgData name="Lars Tennbakk Bockman" userId="5a235df0-e381-4c4c-99ce-24b4b21fb9d1" providerId="ADAL" clId="{ABAA80D7-86DB-4885-A91A-0E4A582610D4}" dt="2025-02-06T09:26:11.929" v="60" actId="14826"/>
          <ac:picMkLst>
            <pc:docMk/>
            <pc:sldMk cId="1400664593" sldId="275"/>
            <ac:picMk id="10" creationId="{EDD2A1DB-03B4-A540-E2CF-68A1C96AF138}"/>
          </ac:picMkLst>
        </pc:picChg>
        <pc:picChg chg="mod">
          <ac:chgData name="Lars Tennbakk Bockman" userId="5a235df0-e381-4c4c-99ce-24b4b21fb9d1" providerId="ADAL" clId="{ABAA80D7-86DB-4885-A91A-0E4A582610D4}" dt="2025-02-06T09:27:18.821" v="82" actId="14826"/>
          <ac:picMkLst>
            <pc:docMk/>
            <pc:sldMk cId="1400664593" sldId="275"/>
            <ac:picMk id="12" creationId="{475A88D7-D294-62B2-8755-82110AB84DD1}"/>
          </ac:picMkLst>
        </pc:picChg>
        <pc:picChg chg="mod">
          <ac:chgData name="Lars Tennbakk Bockman" userId="5a235df0-e381-4c4c-99ce-24b4b21fb9d1" providerId="ADAL" clId="{ABAA80D7-86DB-4885-A91A-0E4A582610D4}" dt="2025-02-06T09:27:21.728" v="83" actId="1076"/>
          <ac:picMkLst>
            <pc:docMk/>
            <pc:sldMk cId="1400664593" sldId="275"/>
            <ac:picMk id="1026" creationId="{A3000F04-E780-98BA-A9F5-FBB1AD330F20}"/>
          </ac:picMkLst>
        </pc:picChg>
        <pc:picChg chg="mod">
          <ac:chgData name="Lars Tennbakk Bockman" userId="5a235df0-e381-4c4c-99ce-24b4b21fb9d1" providerId="ADAL" clId="{ABAA80D7-86DB-4885-A91A-0E4A582610D4}" dt="2025-02-06T14:39:56.438" v="2954" actId="14100"/>
          <ac:picMkLst>
            <pc:docMk/>
            <pc:sldMk cId="1400664593" sldId="275"/>
            <ac:picMk id="1028" creationId="{7BD95610-1C21-5E69-CD9D-A797BAA38B11}"/>
          </ac:picMkLst>
        </pc:picChg>
        <pc:picChg chg="mod">
          <ac:chgData name="Lars Tennbakk Bockman" userId="5a235df0-e381-4c4c-99ce-24b4b21fb9d1" providerId="ADAL" clId="{ABAA80D7-86DB-4885-A91A-0E4A582610D4}" dt="2025-02-06T09:27:26.392" v="85" actId="1076"/>
          <ac:picMkLst>
            <pc:docMk/>
            <pc:sldMk cId="1400664593" sldId="275"/>
            <ac:picMk id="1030" creationId="{ACF3AF7C-A2DE-81CC-E858-516CB40827CE}"/>
          </ac:picMkLst>
        </pc:picChg>
        <pc:picChg chg="mod">
          <ac:chgData name="Lars Tennbakk Bockman" userId="5a235df0-e381-4c4c-99ce-24b4b21fb9d1" providerId="ADAL" clId="{ABAA80D7-86DB-4885-A91A-0E4A582610D4}" dt="2025-02-06T09:27:23.231" v="84" actId="1076"/>
          <ac:picMkLst>
            <pc:docMk/>
            <pc:sldMk cId="1400664593" sldId="275"/>
            <ac:picMk id="1032" creationId="{8EF0B950-C72C-D5A3-948A-06A2609A5B96}"/>
          </ac:picMkLst>
        </pc:picChg>
        <pc:picChg chg="mod">
          <ac:chgData name="Lars Tennbakk Bockman" userId="5a235df0-e381-4c4c-99ce-24b4b21fb9d1" providerId="ADAL" clId="{ABAA80D7-86DB-4885-A91A-0E4A582610D4}" dt="2025-02-06T14:39:48.078" v="2951" actId="1076"/>
          <ac:picMkLst>
            <pc:docMk/>
            <pc:sldMk cId="1400664593" sldId="275"/>
            <ac:picMk id="1034" creationId="{93E8EE5C-F00F-9D19-55F8-6D26C9255442}"/>
          </ac:picMkLst>
        </pc:picChg>
      </pc:sldChg>
      <pc:sldChg chg="modSp">
        <pc:chgData name="Lars Tennbakk Bockman" userId="5a235df0-e381-4c4c-99ce-24b4b21fb9d1" providerId="ADAL" clId="{ABAA80D7-86DB-4885-A91A-0E4A582610D4}" dt="2025-02-07T12:58:04.949" v="6386" actId="14826"/>
        <pc:sldMkLst>
          <pc:docMk/>
          <pc:sldMk cId="3048309862" sldId="277"/>
        </pc:sldMkLst>
        <pc:picChg chg="mod">
          <ac:chgData name="Lars Tennbakk Bockman" userId="5a235df0-e381-4c4c-99ce-24b4b21fb9d1" providerId="ADAL" clId="{ABAA80D7-86DB-4885-A91A-0E4A582610D4}" dt="2025-02-07T12:58:04.949" v="6386" actId="14826"/>
          <ac:picMkLst>
            <pc:docMk/>
            <pc:sldMk cId="3048309862" sldId="277"/>
            <ac:picMk id="15" creationId="{E74EA589-72EA-AA47-0E44-BCAE8A4D908E}"/>
          </ac:picMkLst>
        </pc:picChg>
      </pc:sldChg>
      <pc:sldChg chg="del">
        <pc:chgData name="Lars Tennbakk Bockman" userId="5a235df0-e381-4c4c-99ce-24b4b21fb9d1" providerId="ADAL" clId="{ABAA80D7-86DB-4885-A91A-0E4A582610D4}" dt="2025-02-07T08:36:50.925" v="6250" actId="47"/>
        <pc:sldMkLst>
          <pc:docMk/>
          <pc:sldMk cId="684640037" sldId="278"/>
        </pc:sldMkLst>
      </pc:sldChg>
      <pc:sldChg chg="del">
        <pc:chgData name="Lars Tennbakk Bockman" userId="5a235df0-e381-4c4c-99ce-24b4b21fb9d1" providerId="ADAL" clId="{ABAA80D7-86DB-4885-A91A-0E4A582610D4}" dt="2025-02-07T08:36:50.925" v="6250" actId="47"/>
        <pc:sldMkLst>
          <pc:docMk/>
          <pc:sldMk cId="575956772" sldId="279"/>
        </pc:sldMkLst>
      </pc:sldChg>
      <pc:sldChg chg="del">
        <pc:chgData name="Lars Tennbakk Bockman" userId="5a235df0-e381-4c4c-99ce-24b4b21fb9d1" providerId="ADAL" clId="{ABAA80D7-86DB-4885-A91A-0E4A582610D4}" dt="2025-02-07T08:36:58.327" v="6251" actId="47"/>
        <pc:sldMkLst>
          <pc:docMk/>
          <pc:sldMk cId="2882603907" sldId="280"/>
        </pc:sldMkLst>
      </pc:sldChg>
      <pc:sldChg chg="del">
        <pc:chgData name="Lars Tennbakk Bockman" userId="5a235df0-e381-4c4c-99ce-24b4b21fb9d1" providerId="ADAL" clId="{ABAA80D7-86DB-4885-A91A-0E4A582610D4}" dt="2025-02-07T08:36:58.327" v="6251" actId="47"/>
        <pc:sldMkLst>
          <pc:docMk/>
          <pc:sldMk cId="904067555" sldId="281"/>
        </pc:sldMkLst>
      </pc:sldChg>
      <pc:sldChg chg="del">
        <pc:chgData name="Lars Tennbakk Bockman" userId="5a235df0-e381-4c4c-99ce-24b4b21fb9d1" providerId="ADAL" clId="{ABAA80D7-86DB-4885-A91A-0E4A582610D4}" dt="2025-02-07T08:36:50.925" v="6250" actId="47"/>
        <pc:sldMkLst>
          <pc:docMk/>
          <pc:sldMk cId="169717518" sldId="282"/>
        </pc:sldMkLst>
      </pc:sldChg>
    </pc:docChg>
  </pc:docChgLst>
  <pc:docChgLst>
    <pc:chgData name="Lars Tennbakk Bockman" userId="5a235df0-e381-4c4c-99ce-24b4b21fb9d1" providerId="ADAL" clId="{4207EA29-33B7-4AC0-ABBF-C28C427A7A0B}"/>
    <pc:docChg chg="undo custSel modSld">
      <pc:chgData name="Lars Tennbakk Bockman" userId="5a235df0-e381-4c4c-99ce-24b4b21fb9d1" providerId="ADAL" clId="{4207EA29-33B7-4AC0-ABBF-C28C427A7A0B}" dt="2025-04-04T10:23:03.200" v="5294" actId="1076"/>
      <pc:docMkLst>
        <pc:docMk/>
      </pc:docMkLst>
      <pc:sldChg chg="modSp mod">
        <pc:chgData name="Lars Tennbakk Bockman" userId="5a235df0-e381-4c4c-99ce-24b4b21fb9d1" providerId="ADAL" clId="{4207EA29-33B7-4AC0-ABBF-C28C427A7A0B}" dt="2025-04-04T10:23:03.200" v="5294" actId="1076"/>
        <pc:sldMkLst>
          <pc:docMk/>
          <pc:sldMk cId="3149972175" sldId="261"/>
        </pc:sldMkLst>
        <pc:spChg chg="mod">
          <ac:chgData name="Lars Tennbakk Bockman" userId="5a235df0-e381-4c4c-99ce-24b4b21fb9d1" providerId="ADAL" clId="{4207EA29-33B7-4AC0-ABBF-C28C427A7A0B}" dt="2025-04-04T10:23:03.200" v="5294" actId="1076"/>
          <ac:spMkLst>
            <pc:docMk/>
            <pc:sldMk cId="3149972175" sldId="261"/>
            <ac:spMk id="2" creationId="{EB808BFC-B71A-C9E5-5827-2A0376474563}"/>
          </ac:spMkLst>
        </pc:spChg>
        <pc:spChg chg="mod">
          <ac:chgData name="Lars Tennbakk Bockman" userId="5a235df0-e381-4c4c-99ce-24b4b21fb9d1" providerId="ADAL" clId="{4207EA29-33B7-4AC0-ABBF-C28C427A7A0B}" dt="2025-04-04T10:23:00.609" v="5293" actId="1076"/>
          <ac:spMkLst>
            <pc:docMk/>
            <pc:sldMk cId="3149972175" sldId="261"/>
            <ac:spMk id="15" creationId="{71CD328A-FCBF-98DB-A3A2-36A13A7E9980}"/>
          </ac:spMkLst>
        </pc:spChg>
      </pc:sldChg>
      <pc:sldChg chg="addSp delSp modSp mod">
        <pc:chgData name="Lars Tennbakk Bockman" userId="5a235df0-e381-4c4c-99ce-24b4b21fb9d1" providerId="ADAL" clId="{4207EA29-33B7-4AC0-ABBF-C28C427A7A0B}" dt="2025-04-04T08:38:17.891" v="5292" actId="14100"/>
        <pc:sldMkLst>
          <pc:docMk/>
          <pc:sldMk cId="362544367" sldId="264"/>
        </pc:sldMkLst>
        <pc:spChg chg="mod">
          <ac:chgData name="Lars Tennbakk Bockman" userId="5a235df0-e381-4c4c-99ce-24b4b21fb9d1" providerId="ADAL" clId="{4207EA29-33B7-4AC0-ABBF-C28C427A7A0B}" dt="2025-04-04T08:38:17.891" v="5292" actId="14100"/>
          <ac:spMkLst>
            <pc:docMk/>
            <pc:sldMk cId="362544367" sldId="264"/>
            <ac:spMk id="27" creationId="{1D503F1E-631A-06BB-9FA6-AB5D4E68E9D8}"/>
          </ac:spMkLst>
        </pc:spChg>
        <pc:graphicFrameChg chg="add mod modGraphic">
          <ac:chgData name="Lars Tennbakk Bockman" userId="5a235df0-e381-4c4c-99ce-24b4b21fb9d1" providerId="ADAL" clId="{4207EA29-33B7-4AC0-ABBF-C28C427A7A0B}" dt="2025-04-03T12:36:20.524" v="4270" actId="113"/>
          <ac:graphicFrameMkLst>
            <pc:docMk/>
            <pc:sldMk cId="362544367" sldId="264"/>
            <ac:graphicFrameMk id="10" creationId="{AD5272F4-F387-1C75-B041-16731A964ABB}"/>
          </ac:graphicFrameMkLst>
        </pc:graphicFrameChg>
      </pc:sldChg>
      <pc:sldChg chg="addSp delSp modSp mod">
        <pc:chgData name="Lars Tennbakk Bockman" userId="5a235df0-e381-4c4c-99ce-24b4b21fb9d1" providerId="ADAL" clId="{4207EA29-33B7-4AC0-ABBF-C28C427A7A0B}" dt="2025-04-03T13:23:36.868" v="5291" actId="1076"/>
        <pc:sldMkLst>
          <pc:docMk/>
          <pc:sldMk cId="3809428704" sldId="268"/>
        </pc:sldMkLst>
        <pc:spChg chg="mod">
          <ac:chgData name="Lars Tennbakk Bockman" userId="5a235df0-e381-4c4c-99ce-24b4b21fb9d1" providerId="ADAL" clId="{4207EA29-33B7-4AC0-ABBF-C28C427A7A0B}" dt="2025-04-03T12:59:14.968" v="5268" actId="20577"/>
          <ac:spMkLst>
            <pc:docMk/>
            <pc:sldMk cId="3809428704" sldId="268"/>
            <ac:spMk id="2" creationId="{E225F7EA-99E6-543D-3D1D-6EACC2C8D6E1}"/>
          </ac:spMkLst>
        </pc:spChg>
        <pc:spChg chg="mod">
          <ac:chgData name="Lars Tennbakk Bockman" userId="5a235df0-e381-4c4c-99ce-24b4b21fb9d1" providerId="ADAL" clId="{4207EA29-33B7-4AC0-ABBF-C28C427A7A0B}" dt="2025-04-03T08:50:33.476" v="3509" actId="20577"/>
          <ac:spMkLst>
            <pc:docMk/>
            <pc:sldMk cId="3809428704" sldId="268"/>
            <ac:spMk id="3" creationId="{8A3EFEB1-D7F7-A46E-7DED-AE462CEAB1A0}"/>
          </ac:spMkLst>
        </pc:spChg>
        <pc:spChg chg="add mod">
          <ac:chgData name="Lars Tennbakk Bockman" userId="5a235df0-e381-4c4c-99ce-24b4b21fb9d1" providerId="ADAL" clId="{4207EA29-33B7-4AC0-ABBF-C28C427A7A0B}" dt="2025-04-03T13:23:34.146" v="5290" actId="1076"/>
          <ac:spMkLst>
            <pc:docMk/>
            <pc:sldMk cId="3809428704" sldId="268"/>
            <ac:spMk id="10" creationId="{D443C26E-C061-1696-E3A1-509B56087E7C}"/>
          </ac:spMkLst>
        </pc:spChg>
        <pc:spChg chg="add mod">
          <ac:chgData name="Lars Tennbakk Bockman" userId="5a235df0-e381-4c4c-99ce-24b4b21fb9d1" providerId="ADAL" clId="{4207EA29-33B7-4AC0-ABBF-C28C427A7A0B}" dt="2025-04-03T12:53:27.578" v="4582" actId="1076"/>
          <ac:spMkLst>
            <pc:docMk/>
            <pc:sldMk cId="3809428704" sldId="268"/>
            <ac:spMk id="11" creationId="{8F11E1A3-927E-A990-D166-9AE9D00C6605}"/>
          </ac:spMkLst>
        </pc:spChg>
        <pc:spChg chg="add mod">
          <ac:chgData name="Lars Tennbakk Bockman" userId="5a235df0-e381-4c4c-99ce-24b4b21fb9d1" providerId="ADAL" clId="{4207EA29-33B7-4AC0-ABBF-C28C427A7A0B}" dt="2025-04-03T13:23:36.868" v="5291" actId="1076"/>
          <ac:spMkLst>
            <pc:docMk/>
            <pc:sldMk cId="3809428704" sldId="268"/>
            <ac:spMk id="12" creationId="{E7B68E0E-9134-D26C-DFBB-93CEB1D71753}"/>
          </ac:spMkLst>
        </pc:spChg>
        <pc:spChg chg="mod">
          <ac:chgData name="Lars Tennbakk Bockman" userId="5a235df0-e381-4c4c-99ce-24b4b21fb9d1" providerId="ADAL" clId="{4207EA29-33B7-4AC0-ABBF-C28C427A7A0B}" dt="2025-04-03T08:16:23.409" v="1957" actId="20577"/>
          <ac:spMkLst>
            <pc:docMk/>
            <pc:sldMk cId="3809428704" sldId="268"/>
            <ac:spMk id="27" creationId="{D4479EF9-3012-3964-A9D0-6C16A3C05105}"/>
          </ac:spMkLst>
        </pc:spChg>
        <pc:picChg chg="add mod">
          <ac:chgData name="Lars Tennbakk Bockman" userId="5a235df0-e381-4c4c-99ce-24b4b21fb9d1" providerId="ADAL" clId="{4207EA29-33B7-4AC0-ABBF-C28C427A7A0B}" dt="2025-04-03T13:23:32.148" v="5289" actId="1076"/>
          <ac:picMkLst>
            <pc:docMk/>
            <pc:sldMk cId="3809428704" sldId="268"/>
            <ac:picMk id="9" creationId="{1099FC2C-EE6B-4921-4848-C407A977F7CF}"/>
          </ac:picMkLst>
        </pc:picChg>
      </pc:sldChg>
      <pc:sldChg chg="modSp mod">
        <pc:chgData name="Lars Tennbakk Bockman" userId="5a235df0-e381-4c4c-99ce-24b4b21fb9d1" providerId="ADAL" clId="{4207EA29-33B7-4AC0-ABBF-C28C427A7A0B}" dt="2025-04-03T08:56:39.519" v="4255" actId="20577"/>
        <pc:sldMkLst>
          <pc:docMk/>
          <pc:sldMk cId="964345901" sldId="269"/>
        </pc:sldMkLst>
        <pc:spChg chg="mod">
          <ac:chgData name="Lars Tennbakk Bockman" userId="5a235df0-e381-4c4c-99ce-24b4b21fb9d1" providerId="ADAL" clId="{4207EA29-33B7-4AC0-ABBF-C28C427A7A0B}" dt="2025-04-03T07:54:34.876" v="1264" actId="20577"/>
          <ac:spMkLst>
            <pc:docMk/>
            <pc:sldMk cId="964345901" sldId="269"/>
            <ac:spMk id="6" creationId="{98A31114-AE4A-2C3A-5034-C60474D62470}"/>
          </ac:spMkLst>
        </pc:spChg>
        <pc:spChg chg="mod">
          <ac:chgData name="Lars Tennbakk Bockman" userId="5a235df0-e381-4c4c-99ce-24b4b21fb9d1" providerId="ADAL" clId="{4207EA29-33B7-4AC0-ABBF-C28C427A7A0B}" dt="2025-04-02T07:33:35.046" v="22" actId="20577"/>
          <ac:spMkLst>
            <pc:docMk/>
            <pc:sldMk cId="964345901" sldId="269"/>
            <ac:spMk id="11" creationId="{C9D230B1-551A-0E7A-96AB-ADE59A906758}"/>
          </ac:spMkLst>
        </pc:spChg>
        <pc:spChg chg="mod">
          <ac:chgData name="Lars Tennbakk Bockman" userId="5a235df0-e381-4c4c-99ce-24b4b21fb9d1" providerId="ADAL" clId="{4207EA29-33B7-4AC0-ABBF-C28C427A7A0B}" dt="2025-04-03T08:56:39.519" v="4255" actId="20577"/>
          <ac:spMkLst>
            <pc:docMk/>
            <pc:sldMk cId="964345901" sldId="269"/>
            <ac:spMk id="15" creationId="{04DCDA78-71F1-811A-A7B3-AF6C80100E58}"/>
          </ac:spMkLst>
        </pc:spChg>
        <pc:picChg chg="mod">
          <ac:chgData name="Lars Tennbakk Bockman" userId="5a235df0-e381-4c4c-99ce-24b4b21fb9d1" providerId="ADAL" clId="{4207EA29-33B7-4AC0-ABBF-C28C427A7A0B}" dt="2025-04-02T07:33:24.447" v="10" actId="14100"/>
          <ac:picMkLst>
            <pc:docMk/>
            <pc:sldMk cId="964345901" sldId="269"/>
            <ac:picMk id="4" creationId="{F1209CBB-C9AB-BA6E-3FAE-5B8063D6E61B}"/>
          </ac:picMkLst>
        </pc:picChg>
        <pc:picChg chg="mod">
          <ac:chgData name="Lars Tennbakk Bockman" userId="5a235df0-e381-4c4c-99ce-24b4b21fb9d1" providerId="ADAL" clId="{4207EA29-33B7-4AC0-ABBF-C28C427A7A0B}" dt="2025-04-03T07:54:18.284" v="1248" actId="14826"/>
          <ac:picMkLst>
            <pc:docMk/>
            <pc:sldMk cId="964345901" sldId="269"/>
            <ac:picMk id="9" creationId="{D21B8C53-AA53-A852-4492-9BA4D601B04E}"/>
          </ac:picMkLst>
        </pc:picChg>
        <pc:picChg chg="mod">
          <ac:chgData name="Lars Tennbakk Bockman" userId="5a235df0-e381-4c4c-99ce-24b4b21fb9d1" providerId="ADAL" clId="{4207EA29-33B7-4AC0-ABBF-C28C427A7A0B}" dt="2025-04-02T07:33:10.934" v="7" actId="1076"/>
          <ac:picMkLst>
            <pc:docMk/>
            <pc:sldMk cId="964345901" sldId="269"/>
            <ac:picMk id="10" creationId="{D388F67E-CBD0-6D61-3BE3-4DCD8FC2400A}"/>
          </ac:picMkLst>
        </pc:picChg>
      </pc:sldChg>
      <pc:sldChg chg="modSp mod">
        <pc:chgData name="Lars Tennbakk Bockman" userId="5a235df0-e381-4c4c-99ce-24b4b21fb9d1" providerId="ADAL" clId="{4207EA29-33B7-4AC0-ABBF-C28C427A7A0B}" dt="2025-04-03T08:54:57.660" v="3899" actId="20577"/>
        <pc:sldMkLst>
          <pc:docMk/>
          <pc:sldMk cId="4275014000" sldId="270"/>
        </pc:sldMkLst>
        <pc:spChg chg="mod">
          <ac:chgData name="Lars Tennbakk Bockman" userId="5a235df0-e381-4c4c-99ce-24b4b21fb9d1" providerId="ADAL" clId="{4207EA29-33B7-4AC0-ABBF-C28C427A7A0B}" dt="2025-04-03T07:54:43.361" v="1275" actId="20577"/>
          <ac:spMkLst>
            <pc:docMk/>
            <pc:sldMk cId="4275014000" sldId="270"/>
            <ac:spMk id="8" creationId="{9F768446-0AB2-B3E1-3333-88CAAE767719}"/>
          </ac:spMkLst>
        </pc:spChg>
        <pc:spChg chg="mod">
          <ac:chgData name="Lars Tennbakk Bockman" userId="5a235df0-e381-4c4c-99ce-24b4b21fb9d1" providerId="ADAL" clId="{4207EA29-33B7-4AC0-ABBF-C28C427A7A0B}" dt="2025-04-02T07:33:38.415" v="26" actId="20577"/>
          <ac:spMkLst>
            <pc:docMk/>
            <pc:sldMk cId="4275014000" sldId="270"/>
            <ac:spMk id="11" creationId="{C9D230B1-551A-0E7A-96AB-ADE59A906758}"/>
          </ac:spMkLst>
        </pc:spChg>
        <pc:spChg chg="mod">
          <ac:chgData name="Lars Tennbakk Bockman" userId="5a235df0-e381-4c4c-99ce-24b4b21fb9d1" providerId="ADAL" clId="{4207EA29-33B7-4AC0-ABBF-C28C427A7A0B}" dt="2025-04-03T08:54:57.660" v="3899" actId="20577"/>
          <ac:spMkLst>
            <pc:docMk/>
            <pc:sldMk cId="4275014000" sldId="270"/>
            <ac:spMk id="14" creationId="{21531C8D-908F-3C5D-76AA-208A0DF8D559}"/>
          </ac:spMkLst>
        </pc:spChg>
        <pc:picChg chg="mod">
          <ac:chgData name="Lars Tennbakk Bockman" userId="5a235df0-e381-4c4c-99ce-24b4b21fb9d1" providerId="ADAL" clId="{4207EA29-33B7-4AC0-ABBF-C28C427A7A0B}" dt="2025-04-02T07:33:46.544" v="27" actId="14826"/>
          <ac:picMkLst>
            <pc:docMk/>
            <pc:sldMk cId="4275014000" sldId="270"/>
            <ac:picMk id="4" creationId="{333A123B-CC7B-438C-45B1-FD90C4A986EA}"/>
          </ac:picMkLst>
        </pc:picChg>
        <pc:picChg chg="mod">
          <ac:chgData name="Lars Tennbakk Bockman" userId="5a235df0-e381-4c4c-99ce-24b4b21fb9d1" providerId="ADAL" clId="{4207EA29-33B7-4AC0-ABBF-C28C427A7A0B}" dt="2025-04-03T07:54:56" v="1276" actId="14826"/>
          <ac:picMkLst>
            <pc:docMk/>
            <pc:sldMk cId="4275014000" sldId="270"/>
            <ac:picMk id="5" creationId="{1FC70556-B41D-FA15-EDBD-21B7105AEC8B}"/>
          </ac:picMkLst>
        </pc:picChg>
        <pc:picChg chg="mod">
          <ac:chgData name="Lars Tennbakk Bockman" userId="5a235df0-e381-4c4c-99ce-24b4b21fb9d1" providerId="ADAL" clId="{4207EA29-33B7-4AC0-ABBF-C28C427A7A0B}" dt="2025-04-02T07:33:51.425" v="28" actId="14826"/>
          <ac:picMkLst>
            <pc:docMk/>
            <pc:sldMk cId="4275014000" sldId="270"/>
            <ac:picMk id="6" creationId="{E247D54D-3951-79FF-87AE-26509570666F}"/>
          </ac:picMkLst>
        </pc:picChg>
      </pc:sldChg>
      <pc:sldChg chg="addSp delSp modSp mod">
        <pc:chgData name="Lars Tennbakk Bockman" userId="5a235df0-e381-4c4c-99ce-24b4b21fb9d1" providerId="ADAL" clId="{4207EA29-33B7-4AC0-ABBF-C28C427A7A0B}" dt="2025-04-03T12:40:02.723" v="4334" actId="20577"/>
        <pc:sldMkLst>
          <pc:docMk/>
          <pc:sldMk cId="4169780862" sldId="274"/>
        </pc:sldMkLst>
        <pc:graphicFrameChg chg="mod modGraphic">
          <ac:chgData name="Lars Tennbakk Bockman" userId="5a235df0-e381-4c4c-99ce-24b4b21fb9d1" providerId="ADAL" clId="{4207EA29-33B7-4AC0-ABBF-C28C427A7A0B}" dt="2025-04-03T12:38:10.740" v="4293" actId="14100"/>
          <ac:graphicFrameMkLst>
            <pc:docMk/>
            <pc:sldMk cId="4169780862" sldId="274"/>
            <ac:graphicFrameMk id="3" creationId="{66EBE1B5-41E1-64BE-AF06-C54A67111AFA}"/>
          </ac:graphicFrameMkLst>
        </pc:graphicFrameChg>
        <pc:graphicFrameChg chg="add mod modGraphic">
          <ac:chgData name="Lars Tennbakk Bockman" userId="5a235df0-e381-4c4c-99ce-24b4b21fb9d1" providerId="ADAL" clId="{4207EA29-33B7-4AC0-ABBF-C28C427A7A0B}" dt="2025-04-03T12:39:59.248" v="4325" actId="20577"/>
          <ac:graphicFrameMkLst>
            <pc:docMk/>
            <pc:sldMk cId="4169780862" sldId="274"/>
            <ac:graphicFrameMk id="10" creationId="{7AECC142-E3AD-E3AC-994D-AE91185321A3}"/>
          </ac:graphicFrameMkLst>
        </pc:graphicFrameChg>
        <pc:graphicFrameChg chg="add mod modGraphic">
          <ac:chgData name="Lars Tennbakk Bockman" userId="5a235df0-e381-4c4c-99ce-24b4b21fb9d1" providerId="ADAL" clId="{4207EA29-33B7-4AC0-ABBF-C28C427A7A0B}" dt="2025-04-03T12:40:02.723" v="4334" actId="20577"/>
          <ac:graphicFrameMkLst>
            <pc:docMk/>
            <pc:sldMk cId="4169780862" sldId="274"/>
            <ac:graphicFrameMk id="12" creationId="{21559E3A-2437-746B-E8E6-FCCBE9141D79}"/>
          </ac:graphicFrameMkLst>
        </pc:graphicFrameChg>
      </pc:sldChg>
      <pc:sldChg chg="modSp mod">
        <pc:chgData name="Lars Tennbakk Bockman" userId="5a235df0-e381-4c4c-99ce-24b4b21fb9d1" providerId="ADAL" clId="{4207EA29-33B7-4AC0-ABBF-C28C427A7A0B}" dt="2025-04-03T08:54:00.046" v="3739" actId="20577"/>
        <pc:sldMkLst>
          <pc:docMk/>
          <pc:sldMk cId="1400664593" sldId="275"/>
        </pc:sldMkLst>
        <pc:spChg chg="mod">
          <ac:chgData name="Lars Tennbakk Bockman" userId="5a235df0-e381-4c4c-99ce-24b4b21fb9d1" providerId="ADAL" clId="{4207EA29-33B7-4AC0-ABBF-C28C427A7A0B}" dt="2025-04-03T08:54:00.046" v="3739" actId="20577"/>
          <ac:spMkLst>
            <pc:docMk/>
            <pc:sldMk cId="1400664593" sldId="275"/>
            <ac:spMk id="13" creationId="{D3816D81-2F0C-5C31-0215-8B391B6646ED}"/>
          </ac:spMkLst>
        </pc:spChg>
        <pc:picChg chg="mod">
          <ac:chgData name="Lars Tennbakk Bockman" userId="5a235df0-e381-4c4c-99ce-24b4b21fb9d1" providerId="ADAL" clId="{4207EA29-33B7-4AC0-ABBF-C28C427A7A0B}" dt="2025-04-02T07:34:16.251" v="29" actId="14826"/>
          <ac:picMkLst>
            <pc:docMk/>
            <pc:sldMk cId="1400664593" sldId="275"/>
            <ac:picMk id="10" creationId="{EDD2A1DB-03B4-A540-E2CF-68A1C96AF138}"/>
          </ac:picMkLst>
        </pc:picChg>
        <pc:picChg chg="mod">
          <ac:chgData name="Lars Tennbakk Bockman" userId="5a235df0-e381-4c4c-99ce-24b4b21fb9d1" providerId="ADAL" clId="{4207EA29-33B7-4AC0-ABBF-C28C427A7A0B}" dt="2025-04-03T08:16:35.048" v="1958" actId="14826"/>
          <ac:picMkLst>
            <pc:docMk/>
            <pc:sldMk cId="1400664593" sldId="275"/>
            <ac:picMk id="12" creationId="{475A88D7-D294-62B2-8755-82110AB84DD1}"/>
          </ac:picMkLst>
        </pc:picChg>
        <pc:picChg chg="mod">
          <ac:chgData name="Lars Tennbakk Bockman" userId="5a235df0-e381-4c4c-99ce-24b4b21fb9d1" providerId="ADAL" clId="{4207EA29-33B7-4AC0-ABBF-C28C427A7A0B}" dt="2025-04-03T08:16:41.412" v="1959" actId="1076"/>
          <ac:picMkLst>
            <pc:docMk/>
            <pc:sldMk cId="1400664593" sldId="275"/>
            <ac:picMk id="1026" creationId="{A3000F04-E780-98BA-A9F5-FBB1AD330F20}"/>
          </ac:picMkLst>
        </pc:picChg>
        <pc:picChg chg="mod">
          <ac:chgData name="Lars Tennbakk Bockman" userId="5a235df0-e381-4c4c-99ce-24b4b21fb9d1" providerId="ADAL" clId="{4207EA29-33B7-4AC0-ABBF-C28C427A7A0B}" dt="2025-04-03T08:16:49.472" v="1962" actId="1076"/>
          <ac:picMkLst>
            <pc:docMk/>
            <pc:sldMk cId="1400664593" sldId="275"/>
            <ac:picMk id="1028" creationId="{7BD95610-1C21-5E69-CD9D-A797BAA38B11}"/>
          </ac:picMkLst>
        </pc:picChg>
        <pc:picChg chg="mod">
          <ac:chgData name="Lars Tennbakk Bockman" userId="5a235df0-e381-4c4c-99ce-24b4b21fb9d1" providerId="ADAL" clId="{4207EA29-33B7-4AC0-ABBF-C28C427A7A0B}" dt="2025-04-03T08:16:46.335" v="1961" actId="1076"/>
          <ac:picMkLst>
            <pc:docMk/>
            <pc:sldMk cId="1400664593" sldId="275"/>
            <ac:picMk id="1030" creationId="{ACF3AF7C-A2DE-81CC-E858-516CB40827CE}"/>
          </ac:picMkLst>
        </pc:picChg>
        <pc:picChg chg="mod">
          <ac:chgData name="Lars Tennbakk Bockman" userId="5a235df0-e381-4c4c-99ce-24b4b21fb9d1" providerId="ADAL" clId="{4207EA29-33B7-4AC0-ABBF-C28C427A7A0B}" dt="2025-04-03T08:16:44.455" v="1960" actId="1076"/>
          <ac:picMkLst>
            <pc:docMk/>
            <pc:sldMk cId="1400664593" sldId="275"/>
            <ac:picMk id="1032" creationId="{8EF0B950-C72C-D5A3-948A-06A2609A5B96}"/>
          </ac:picMkLst>
        </pc:picChg>
        <pc:picChg chg="mod">
          <ac:chgData name="Lars Tennbakk Bockman" userId="5a235df0-e381-4c4c-99ce-24b4b21fb9d1" providerId="ADAL" clId="{4207EA29-33B7-4AC0-ABBF-C28C427A7A0B}" dt="2025-04-03T08:16:51.471" v="1963" actId="1076"/>
          <ac:picMkLst>
            <pc:docMk/>
            <pc:sldMk cId="1400664593" sldId="275"/>
            <ac:picMk id="1034" creationId="{93E8EE5C-F00F-9D19-55F8-6D26C9255442}"/>
          </ac:picMkLst>
        </pc:picChg>
      </pc:sldChg>
      <pc:sldChg chg="modSp">
        <pc:chgData name="Lars Tennbakk Bockman" userId="5a235df0-e381-4c4c-99ce-24b4b21fb9d1" providerId="ADAL" clId="{4207EA29-33B7-4AC0-ABBF-C28C427A7A0B}" dt="2025-04-03T12:41:36.534" v="4335" actId="14826"/>
        <pc:sldMkLst>
          <pc:docMk/>
          <pc:sldMk cId="3048309862" sldId="277"/>
        </pc:sldMkLst>
        <pc:picChg chg="mod">
          <ac:chgData name="Lars Tennbakk Bockman" userId="5a235df0-e381-4c4c-99ce-24b4b21fb9d1" providerId="ADAL" clId="{4207EA29-33B7-4AC0-ABBF-C28C427A7A0B}" dt="2025-04-03T12:41:36.534" v="4335" actId="14826"/>
          <ac:picMkLst>
            <pc:docMk/>
            <pc:sldMk cId="3048309862" sldId="277"/>
            <ac:picMk id="15" creationId="{E74EA589-72EA-AA47-0E44-BCAE8A4D908E}"/>
          </ac:picMkLst>
        </pc:picChg>
      </pc:sldChg>
    </pc:docChg>
  </pc:docChgLst>
  <pc:docChgLst>
    <pc:chgData name="Lars Tennbakk Bockman" userId="5a235df0-e381-4c4c-99ce-24b4b21fb9d1" providerId="ADAL" clId="{FC896D71-30DB-4AEA-A103-A1535D2C5492}"/>
    <pc:docChg chg="undo custSel addSld delSld modSld sldOrd">
      <pc:chgData name="Lars Tennbakk Bockman" userId="5a235df0-e381-4c4c-99ce-24b4b21fb9d1" providerId="ADAL" clId="{FC896D71-30DB-4AEA-A103-A1535D2C5492}" dt="2025-01-08T12:25:22.054" v="6450" actId="20577"/>
      <pc:docMkLst>
        <pc:docMk/>
      </pc:docMkLst>
      <pc:sldChg chg="addSp delSp modSp mod">
        <pc:chgData name="Lars Tennbakk Bockman" userId="5a235df0-e381-4c4c-99ce-24b4b21fb9d1" providerId="ADAL" clId="{FC896D71-30DB-4AEA-A103-A1535D2C5492}" dt="2025-01-06T11:24:57.707" v="6116" actId="113"/>
        <pc:sldMkLst>
          <pc:docMk/>
          <pc:sldMk cId="362544367" sldId="264"/>
        </pc:sldMkLst>
      </pc:sldChg>
      <pc:sldChg chg="modSp mod modCm">
        <pc:chgData name="Lars Tennbakk Bockman" userId="5a235df0-e381-4c4c-99ce-24b4b21fb9d1" providerId="ADAL" clId="{FC896D71-30DB-4AEA-A103-A1535D2C5492}" dt="2025-01-06T09:28:57.340" v="6030" actId="20577"/>
        <pc:sldMkLst>
          <pc:docMk/>
          <pc:sldMk cId="3809428704" sldId="268"/>
        </pc:sldMkLst>
        <pc:extLst>
          <p:ext xmlns:p="http://schemas.openxmlformats.org/presentationml/2006/main" uri="{D6D511B9-2390-475A-947B-AFAB55BFBCF1}">
            <pc226:cmChg xmlns:pc226="http://schemas.microsoft.com/office/powerpoint/2022/06/main/command" chg="mod">
              <pc226:chgData name="Lars Tennbakk Bockman" userId="5a235df0-e381-4c4c-99ce-24b4b21fb9d1" providerId="ADAL" clId="{FC896D71-30DB-4AEA-A103-A1535D2C5492}" dt="2025-01-06T09:28:43.645" v="6002" actId="20577"/>
              <pc2:cmMkLst xmlns:pc2="http://schemas.microsoft.com/office/powerpoint/2019/9/main/command">
                <pc:docMk/>
                <pc:sldMk cId="3809428704" sldId="268"/>
                <pc2:cmMk id="{BD285216-2692-4772-BDA0-82CB6E972524}"/>
              </pc2:cmMkLst>
            </pc226:cmChg>
          </p:ext>
        </pc:extLst>
      </pc:sldChg>
      <pc:sldChg chg="modSp mod">
        <pc:chgData name="Lars Tennbakk Bockman" userId="5a235df0-e381-4c4c-99ce-24b4b21fb9d1" providerId="ADAL" clId="{FC896D71-30DB-4AEA-A103-A1535D2C5492}" dt="2025-01-06T14:39:11.436" v="6372" actId="14826"/>
        <pc:sldMkLst>
          <pc:docMk/>
          <pc:sldMk cId="964345901" sldId="269"/>
        </pc:sldMkLst>
      </pc:sldChg>
      <pc:sldChg chg="modSp mod">
        <pc:chgData name="Lars Tennbakk Bockman" userId="5a235df0-e381-4c4c-99ce-24b4b21fb9d1" providerId="ADAL" clId="{FC896D71-30DB-4AEA-A103-A1535D2C5492}" dt="2025-01-08T12:09:10.116" v="6382" actId="20577"/>
        <pc:sldMkLst>
          <pc:docMk/>
          <pc:sldMk cId="4275014000" sldId="270"/>
        </pc:sldMkLst>
      </pc:sldChg>
      <pc:sldChg chg="addSp delSp modSp mod">
        <pc:chgData name="Lars Tennbakk Bockman" userId="5a235df0-e381-4c4c-99ce-24b4b21fb9d1" providerId="ADAL" clId="{FC896D71-30DB-4AEA-A103-A1535D2C5492}" dt="2025-01-06T14:37:35.158" v="6371" actId="20577"/>
        <pc:sldMkLst>
          <pc:docMk/>
          <pc:sldMk cId="4169780862" sldId="274"/>
        </pc:sldMkLst>
      </pc:sldChg>
      <pc:sldChg chg="modSp mod">
        <pc:chgData name="Lars Tennbakk Bockman" userId="5a235df0-e381-4c4c-99ce-24b4b21fb9d1" providerId="ADAL" clId="{FC896D71-30DB-4AEA-A103-A1535D2C5492}" dt="2025-01-08T12:25:22.054" v="6450" actId="20577"/>
        <pc:sldMkLst>
          <pc:docMk/>
          <pc:sldMk cId="1400664593" sldId="275"/>
        </pc:sldMkLst>
      </pc:sldChg>
      <pc:sldChg chg="modSp">
        <pc:chgData name="Lars Tennbakk Bockman" userId="5a235df0-e381-4c4c-99ce-24b4b21fb9d1" providerId="ADAL" clId="{FC896D71-30DB-4AEA-A103-A1535D2C5492}" dt="2025-01-06T13:58:08.914" v="6362" actId="14826"/>
        <pc:sldMkLst>
          <pc:docMk/>
          <pc:sldMk cId="3048309862" sldId="277"/>
        </pc:sldMkLst>
      </pc:sldChg>
      <pc:sldChg chg="modSp add mod">
        <pc:chgData name="Lars Tennbakk Bockman" userId="5a235df0-e381-4c4c-99ce-24b4b21fb9d1" providerId="ADAL" clId="{FC896D71-30DB-4AEA-A103-A1535D2C5492}" dt="2025-01-08T12:11:18.722" v="6384" actId="14826"/>
        <pc:sldMkLst>
          <pc:docMk/>
          <pc:sldMk cId="684640037" sldId="278"/>
        </pc:sldMkLst>
      </pc:sldChg>
      <pc:sldChg chg="add del ord">
        <pc:chgData name="Lars Tennbakk Bockman" userId="5a235df0-e381-4c4c-99ce-24b4b21fb9d1" providerId="ADAL" clId="{FC896D71-30DB-4AEA-A103-A1535D2C5492}" dt="2025-01-02T13:30:59.342" v="1962" actId="47"/>
        <pc:sldMkLst>
          <pc:docMk/>
          <pc:sldMk cId="1260068763" sldId="278"/>
        </pc:sldMkLst>
      </pc:sldChg>
      <pc:sldChg chg="modSp add del mod">
        <pc:chgData name="Lars Tennbakk Bockman" userId="5a235df0-e381-4c4c-99ce-24b4b21fb9d1" providerId="ADAL" clId="{FC896D71-30DB-4AEA-A103-A1535D2C5492}" dt="2025-01-02T12:36:51.672" v="466" actId="47"/>
        <pc:sldMkLst>
          <pc:docMk/>
          <pc:sldMk cId="1348916666" sldId="278"/>
        </pc:sldMkLst>
      </pc:sldChg>
      <pc:sldChg chg="add del setBg">
        <pc:chgData name="Lars Tennbakk Bockman" userId="5a235df0-e381-4c4c-99ce-24b4b21fb9d1" providerId="ADAL" clId="{FC896D71-30DB-4AEA-A103-A1535D2C5492}" dt="2025-01-02T12:32:34.207" v="421"/>
        <pc:sldMkLst>
          <pc:docMk/>
          <pc:sldMk cId="2395984153" sldId="278"/>
        </pc:sldMkLst>
      </pc:sldChg>
      <pc:sldChg chg="add del setBg">
        <pc:chgData name="Lars Tennbakk Bockman" userId="5a235df0-e381-4c4c-99ce-24b4b21fb9d1" providerId="ADAL" clId="{FC896D71-30DB-4AEA-A103-A1535D2C5492}" dt="2025-01-02T13:31:05.902" v="1964"/>
        <pc:sldMkLst>
          <pc:docMk/>
          <pc:sldMk cId="3867242088" sldId="278"/>
        </pc:sldMkLst>
      </pc:sldChg>
      <pc:sldChg chg="addSp delSp modSp add mod">
        <pc:chgData name="Lars Tennbakk Bockman" userId="5a235df0-e381-4c4c-99ce-24b4b21fb9d1" providerId="ADAL" clId="{FC896D71-30DB-4AEA-A103-A1535D2C5492}" dt="2025-01-08T12:12:13.681" v="6426" actId="20577"/>
        <pc:sldMkLst>
          <pc:docMk/>
          <pc:sldMk cId="575956772" sldId="279"/>
        </pc:sldMkLst>
      </pc:sldChg>
      <pc:sldChg chg="add del setBg">
        <pc:chgData name="Lars Tennbakk Bockman" userId="5a235df0-e381-4c4c-99ce-24b4b21fb9d1" providerId="ADAL" clId="{FC896D71-30DB-4AEA-A103-A1535D2C5492}" dt="2025-01-02T13:50:36.804" v="1994"/>
        <pc:sldMkLst>
          <pc:docMk/>
          <pc:sldMk cId="1860843783" sldId="279"/>
        </pc:sldMkLst>
      </pc:sldChg>
      <pc:sldChg chg="addSp delSp modSp add mod">
        <pc:chgData name="Lars Tennbakk Bockman" userId="5a235df0-e381-4c4c-99ce-24b4b21fb9d1" providerId="ADAL" clId="{FC896D71-30DB-4AEA-A103-A1535D2C5492}" dt="2025-01-06T13:47:48.557" v="6361" actId="113"/>
        <pc:sldMkLst>
          <pc:docMk/>
          <pc:sldMk cId="2882603907" sldId="280"/>
        </pc:sldMkLst>
      </pc:sldChg>
      <pc:sldChg chg="addSp delSp modSp add mod ord">
        <pc:chgData name="Lars Tennbakk Bockman" userId="5a235df0-e381-4c4c-99ce-24b4b21fb9d1" providerId="ADAL" clId="{FC896D71-30DB-4AEA-A103-A1535D2C5492}" dt="2025-01-06T13:37:25.846" v="6189" actId="20577"/>
        <pc:sldMkLst>
          <pc:docMk/>
          <pc:sldMk cId="904067555" sldId="281"/>
        </pc:sldMkLst>
      </pc:sldChg>
    </pc:docChg>
  </pc:docChgLst>
  <pc:docChgLst>
    <pc:chgData name="Lars Tennbakk Bockman" userId="5a235df0-e381-4c4c-99ce-24b4b21fb9d1" providerId="ADAL" clId="{2DD08CE4-CA9B-4C62-8211-1FE07A121053}"/>
    <pc:docChg chg="undo custSel modSld">
      <pc:chgData name="Lars Tennbakk Bockman" userId="5a235df0-e381-4c4c-99ce-24b4b21fb9d1" providerId="ADAL" clId="{2DD08CE4-CA9B-4C62-8211-1FE07A121053}" dt="2024-10-04T10:03:57.895" v="2678" actId="20577"/>
      <pc:docMkLst>
        <pc:docMk/>
      </pc:docMkLst>
      <pc:sldChg chg="modSp mod modCm">
        <pc:chgData name="Lars Tennbakk Bockman" userId="5a235df0-e381-4c4c-99ce-24b4b21fb9d1" providerId="ADAL" clId="{2DD08CE4-CA9B-4C62-8211-1FE07A121053}" dt="2024-10-04T10:03:57.895" v="2678" actId="20577"/>
        <pc:sldMkLst>
          <pc:docMk/>
          <pc:sldMk cId="4148148830" sldId="259"/>
        </pc:sldMkLst>
        <pc:extLst>
          <p:ext xmlns:p="http://schemas.openxmlformats.org/presentationml/2006/main" uri="{D6D511B9-2390-475A-947B-AFAB55BFBCF1}">
            <pc226:cmChg xmlns:pc226="http://schemas.microsoft.com/office/powerpoint/2022/06/main/command" chg="mod">
              <pc226:chgData name="Lars Tennbakk Bockman" userId="5a235df0-e381-4c4c-99ce-24b4b21fb9d1" providerId="ADAL" clId="{2DD08CE4-CA9B-4C62-8211-1FE07A121053}" dt="2024-10-04T10:03:57.895" v="2678" actId="20577"/>
              <pc2:cmMkLst xmlns:pc2="http://schemas.microsoft.com/office/powerpoint/2019/9/main/command">
                <pc:docMk/>
                <pc:sldMk cId="4148148830" sldId="259"/>
                <pc2:cmMk id="{83A35CC2-E05B-4685-AD7D-7EB6C0D18964}"/>
              </pc2:cmMkLst>
            </pc226:cmChg>
          </p:ext>
        </pc:extLst>
      </pc:sldChg>
      <pc:sldChg chg="modSp">
        <pc:chgData name="Lars Tennbakk Bockman" userId="5a235df0-e381-4c4c-99ce-24b4b21fb9d1" providerId="ADAL" clId="{2DD08CE4-CA9B-4C62-8211-1FE07A121053}" dt="2024-10-03T09:25:04.492" v="2486" actId="14826"/>
        <pc:sldMkLst>
          <pc:docMk/>
          <pc:sldMk cId="3048309862" sldId="277"/>
        </pc:sldMkLst>
      </pc:sldChg>
    </pc:docChg>
  </pc:docChgLst>
  <pc:docChgLst>
    <pc:chgData name="Ingeborg Aarø" userId="S::ingeborg.aaro@fornybarnorge.no::fe5f74f8-3120-49da-a10f-7c51be1254b1" providerId="AD" clId="Web-{49594A3B-2D5F-9DAF-A814-9A3960F084FD}"/>
    <pc:docChg chg="modSld">
      <pc:chgData name="Ingeborg Aarø" userId="S::ingeborg.aaro@fornybarnorge.no::fe5f74f8-3120-49da-a10f-7c51be1254b1" providerId="AD" clId="Web-{49594A3B-2D5F-9DAF-A814-9A3960F084FD}" dt="2024-06-05T11:09:23.309" v="15" actId="14100"/>
      <pc:docMkLst>
        <pc:docMk/>
      </pc:docMkLst>
    </pc:docChg>
  </pc:docChgLst>
  <pc:docChgLst>
    <pc:chgData name="Lars Tennbakk Bockman" userId="5a235df0-e381-4c4c-99ce-24b4b21fb9d1" providerId="ADAL" clId="{29571FDC-99EC-43E1-BF44-2567C8FCCD48}"/>
    <pc:docChg chg="custSel modSld">
      <pc:chgData name="Lars Tennbakk Bockman" userId="5a235df0-e381-4c4c-99ce-24b4b21fb9d1" providerId="ADAL" clId="{29571FDC-99EC-43E1-BF44-2567C8FCCD48}" dt="2024-09-05T10:27:08.662" v="7072" actId="20577"/>
      <pc:docMkLst>
        <pc:docMk/>
      </pc:docMkLst>
      <pc:sldChg chg="modSp mod">
        <pc:chgData name="Lars Tennbakk Bockman" userId="5a235df0-e381-4c4c-99ce-24b4b21fb9d1" providerId="ADAL" clId="{29571FDC-99EC-43E1-BF44-2567C8FCCD48}" dt="2024-09-05T09:26:34.090" v="6308" actId="20577"/>
        <pc:sldMkLst>
          <pc:docMk/>
          <pc:sldMk cId="4148148830" sldId="259"/>
        </pc:sldMkLst>
      </pc:sldChg>
      <pc:sldChg chg="addSp delSp modSp mod">
        <pc:chgData name="Lars Tennbakk Bockman" userId="5a235df0-e381-4c4c-99ce-24b4b21fb9d1" providerId="ADAL" clId="{29571FDC-99EC-43E1-BF44-2567C8FCCD48}" dt="2024-09-05T10:16:44.729" v="6328" actId="20577"/>
        <pc:sldMkLst>
          <pc:docMk/>
          <pc:sldMk cId="362544367" sldId="264"/>
        </pc:sldMkLst>
      </pc:sldChg>
      <pc:sldChg chg="addSp delSp modSp mod">
        <pc:chgData name="Lars Tennbakk Bockman" userId="5a235df0-e381-4c4c-99ce-24b4b21fb9d1" providerId="ADAL" clId="{29571FDC-99EC-43E1-BF44-2567C8FCCD48}" dt="2024-09-05T10:21:39.876" v="6484" actId="20577"/>
        <pc:sldMkLst>
          <pc:docMk/>
          <pc:sldMk cId="4169780862" sldId="274"/>
        </pc:sldMkLst>
      </pc:sldChg>
      <pc:sldChg chg="modSp">
        <pc:chgData name="Lars Tennbakk Bockman" userId="5a235df0-e381-4c4c-99ce-24b4b21fb9d1" providerId="ADAL" clId="{29571FDC-99EC-43E1-BF44-2567C8FCCD48}" dt="2024-09-05T10:06:12.379" v="6309" actId="14826"/>
        <pc:sldMkLst>
          <pc:docMk/>
          <pc:sldMk cId="3048309862" sldId="277"/>
        </pc:sldMkLst>
      </pc:sldChg>
    </pc:docChg>
  </pc:docChgLst>
  <pc:docChgLst>
    <pc:chgData name="Lars Tennbakk Bockman" userId="5a235df0-e381-4c4c-99ce-24b4b21fb9d1" providerId="ADAL" clId="{2DE39966-EB09-496B-AB1B-8F160E500CA2}"/>
    <pc:docChg chg="undo custSel modSld">
      <pc:chgData name="Lars Tennbakk Bockman" userId="5a235df0-e381-4c4c-99ce-24b4b21fb9d1" providerId="ADAL" clId="{2DE39966-EB09-496B-AB1B-8F160E500CA2}" dt="2024-11-06T10:15:03.185" v="1504" actId="20577"/>
      <pc:docMkLst>
        <pc:docMk/>
      </pc:docMkLst>
      <pc:sldChg chg="modSp">
        <pc:chgData name="Lars Tennbakk Bockman" userId="5a235df0-e381-4c4c-99ce-24b4b21fb9d1" providerId="ADAL" clId="{2DE39966-EB09-496B-AB1B-8F160E500CA2}" dt="2024-11-06T09:53:35.636" v="790" actId="14826"/>
        <pc:sldMkLst>
          <pc:docMk/>
          <pc:sldMk cId="3048309862" sldId="277"/>
        </pc:sldMkLst>
      </pc:sldChg>
    </pc:docChg>
  </pc:docChgLst>
  <pc:docChgLst>
    <pc:chgData name="Lars Tennbakk Bockman" userId="5a235df0-e381-4c4c-99ce-24b4b21fb9d1" providerId="ADAL" clId="{D8FC7D48-BB51-4BF8-9320-0C2DEEC22118}"/>
    <pc:docChg chg="modSld">
      <pc:chgData name="Lars Tennbakk Bockman" userId="5a235df0-e381-4c4c-99ce-24b4b21fb9d1" providerId="ADAL" clId="{D8FC7D48-BB51-4BF8-9320-0C2DEEC22118}" dt="2024-04-26T12:44:00.145" v="2317" actId="20577"/>
      <pc:docMkLst>
        <pc:docMk/>
      </pc:docMkLst>
    </pc:docChg>
  </pc:docChgLst>
  <pc:docChgLst>
    <pc:chgData name="Iselin Ekeli Rønningsbakk" userId="187300ae-9cb6-416d-8a94-664ca977a24d" providerId="ADAL" clId="{9B70D854-A452-4942-8D56-AD61F5B81B85}"/>
    <pc:docChg chg="modSld">
      <pc:chgData name="Iselin Ekeli Rønningsbakk" userId="187300ae-9cb6-416d-8a94-664ca977a24d" providerId="ADAL" clId="{9B70D854-A452-4942-8D56-AD61F5B81B85}" dt="2024-04-11T12:51:18.637" v="644" actId="6549"/>
      <pc:docMkLst>
        <pc:docMk/>
      </pc:docMkLst>
    </pc:docChg>
  </pc:docChgLst>
  <pc:docChgLst>
    <pc:chgData name="Iselin Ekeli Rønningsbakk" userId="187300ae-9cb6-416d-8a94-664ca977a24d" providerId="ADAL" clId="{F135FA9E-2E87-4771-A6E7-FFFD185073E8}"/>
    <pc:docChg chg="modSld">
      <pc:chgData name="Iselin Ekeli Rønningsbakk" userId="187300ae-9cb6-416d-8a94-664ca977a24d" providerId="ADAL" clId="{F135FA9E-2E87-4771-A6E7-FFFD185073E8}" dt="2024-07-04T10:42:29.485" v="9" actId="6549"/>
      <pc:docMkLst>
        <pc:docMk/>
      </pc:docMkLst>
    </pc:docChg>
  </pc:docChgLst>
  <pc:docChgLst>
    <pc:chgData name="Lars Tennbakk Bockman" userId="S::lars.bockman@fornybarnorge.no::5a235df0-e381-4c4c-99ce-24b4b21fb9d1" providerId="AD" clId="Web-{5DD8785E-882F-ECCF-52C8-221874D7BB54}"/>
    <pc:docChg chg="modSld">
      <pc:chgData name="Lars Tennbakk Bockman" userId="S::lars.bockman@fornybarnorge.no::5a235df0-e381-4c4c-99ce-24b4b21fb9d1" providerId="AD" clId="Web-{5DD8785E-882F-ECCF-52C8-221874D7BB54}" dt="2025-02-10T09:08:44.325" v="1" actId="20577"/>
      <pc:docMkLst>
        <pc:docMk/>
      </pc:docMkLst>
    </pc:docChg>
  </pc:docChgLst>
  <pc:docChgLst>
    <pc:chgData name="Iselin Ekeli Rønningsbakk" userId="187300ae-9cb6-416d-8a94-664ca977a24d" providerId="ADAL" clId="{9D20F3F0-BFFC-4B67-9A36-9CDA6B23B3A5}"/>
    <pc:docChg chg="modSld">
      <pc:chgData name="Iselin Ekeli Rønningsbakk" userId="187300ae-9cb6-416d-8a94-664ca977a24d" providerId="ADAL" clId="{9D20F3F0-BFFC-4B67-9A36-9CDA6B23B3A5}" dt="2024-08-02T11:52:00.427" v="18" actId="6549"/>
      <pc:docMkLst>
        <pc:docMk/>
      </pc:docMkLst>
    </pc:docChg>
  </pc:docChgLst>
  <pc:docChgLst>
    <pc:chgData name="Iselin Ekeli Rønningsbakk" userId="187300ae-9cb6-416d-8a94-664ca977a24d" providerId="ADAL" clId="{AC2F6FF7-F6D8-4AFE-B906-DC35355E9A54}"/>
    <pc:docChg chg="modSld">
      <pc:chgData name="Iselin Ekeli Rønningsbakk" userId="187300ae-9cb6-416d-8a94-664ca977a24d" providerId="ADAL" clId="{AC2F6FF7-F6D8-4AFE-B906-DC35355E9A54}" dt="2024-08-05T12:49:30.545" v="1" actId="122"/>
      <pc:docMkLst>
        <pc:docMk/>
      </pc:docMkLst>
      <pc:sldChg chg="modSp mod">
        <pc:chgData name="Iselin Ekeli Rønningsbakk" userId="187300ae-9cb6-416d-8a94-664ca977a24d" providerId="ADAL" clId="{AC2F6FF7-F6D8-4AFE-B906-DC35355E9A54}" dt="2024-08-05T12:49:30.545" v="1" actId="122"/>
        <pc:sldMkLst>
          <pc:docMk/>
          <pc:sldMk cId="362544367" sldId="264"/>
        </pc:sldMkLst>
      </pc:sldChg>
      <pc:sldChg chg="delCm">
        <pc:chgData name="Iselin Ekeli Rønningsbakk" userId="187300ae-9cb6-416d-8a94-664ca977a24d" providerId="ADAL" clId="{AC2F6FF7-F6D8-4AFE-B906-DC35355E9A54}" dt="2024-08-05T12:42:02.450" v="0"/>
        <pc:sldMkLst>
          <pc:docMk/>
          <pc:sldMk cId="4169780862" sldId="274"/>
        </pc:sldMkLst>
        <pc:extLst>
          <p:ext xmlns:p="http://schemas.openxmlformats.org/presentationml/2006/main" uri="{D6D511B9-2390-475A-947B-AFAB55BFBCF1}">
            <pc226:cmChg xmlns:pc226="http://schemas.microsoft.com/office/powerpoint/2022/06/main/command" chg="del">
              <pc226:chgData name="Iselin Ekeli Rønningsbakk" userId="187300ae-9cb6-416d-8a94-664ca977a24d" providerId="ADAL" clId="{AC2F6FF7-F6D8-4AFE-B906-DC35355E9A54}" dt="2024-08-05T12:42:02.450" v="0"/>
              <pc2:cmMkLst xmlns:pc2="http://schemas.microsoft.com/office/powerpoint/2019/9/main/command">
                <pc:docMk/>
                <pc:sldMk cId="4169780862" sldId="274"/>
                <pc2:cmMk id="{2E9BC3A8-1C3E-41AF-825C-594DD1DF5CC5}"/>
              </pc2:cmMkLst>
            </pc226:cmChg>
          </p:ext>
        </pc:extLst>
      </pc:sldChg>
    </pc:docChg>
  </pc:docChgLst>
  <pc:docChgLst>
    <pc:chgData name="Iselin Ekeli Rønningsbakk" userId="187300ae-9cb6-416d-8a94-664ca977a24d" providerId="ADAL" clId="{D8EA8C15-6F1E-434E-BD2E-C43DE910E8AD}"/>
    <pc:docChg chg="undo custSel modSld">
      <pc:chgData name="Iselin Ekeli Rønningsbakk" userId="187300ae-9cb6-416d-8a94-664ca977a24d" providerId="ADAL" clId="{D8EA8C15-6F1E-434E-BD2E-C43DE910E8AD}" dt="2024-10-04T09:57:43.192" v="2671" actId="255"/>
      <pc:docMkLst>
        <pc:docMk/>
      </pc:docMkLst>
      <pc:sldChg chg="modSp mod modCm">
        <pc:chgData name="Iselin Ekeli Rønningsbakk" userId="187300ae-9cb6-416d-8a94-664ca977a24d" providerId="ADAL" clId="{D8EA8C15-6F1E-434E-BD2E-C43DE910E8AD}" dt="2024-10-04T07:55:31.222" v="665" actId="6549"/>
        <pc:sldMkLst>
          <pc:docMk/>
          <pc:sldMk cId="4148148830" sldId="259"/>
        </pc:sldMkLst>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D8EA8C15-6F1E-434E-BD2E-C43DE910E8AD}" dt="2024-10-04T07:55:31.222" v="665" actId="6549"/>
              <pc2:cmMkLst xmlns:pc2="http://schemas.microsoft.com/office/powerpoint/2019/9/main/command">
                <pc:docMk/>
                <pc:sldMk cId="4148148830" sldId="259"/>
                <pc2:cmMk id="{83A35CC2-E05B-4685-AD7D-7EB6C0D18964}"/>
              </pc2:cmMkLst>
            </pc226:cmChg>
          </p:ext>
        </pc:extLst>
      </pc:sldChg>
    </pc:docChg>
  </pc:docChgLst>
  <pc:docChgLst>
    <pc:chgData name="Iselin Ekeli Rønningsbakk" userId="187300ae-9cb6-416d-8a94-664ca977a24d" providerId="ADAL" clId="{FB0547A2-14E6-4F44-95ED-0401051FE3B4}"/>
    <pc:docChg chg="modSld">
      <pc:chgData name="Iselin Ekeli Rønningsbakk" userId="187300ae-9cb6-416d-8a94-664ca977a24d" providerId="ADAL" clId="{FB0547A2-14E6-4F44-95ED-0401051FE3B4}" dt="2024-12-12T10:04:09.397" v="3" actId="255"/>
      <pc:docMkLst>
        <pc:docMk/>
      </pc:docMkLst>
    </pc:docChg>
  </pc:docChgLst>
  <pc:docChgLst>
    <pc:chgData name="Iselin Ekeli Rønningsbakk" userId="187300ae-9cb6-416d-8a94-664ca977a24d" providerId="ADAL" clId="{74867ED9-2A23-4D35-8970-EFBC7EB6A6E5}"/>
    <pc:docChg chg="modSld">
      <pc:chgData name="Iselin Ekeli Rønningsbakk" userId="187300ae-9cb6-416d-8a94-664ca977a24d" providerId="ADAL" clId="{74867ED9-2A23-4D35-8970-EFBC7EB6A6E5}" dt="2024-04-09T12:43:52.958" v="9" actId="20577"/>
      <pc:docMkLst>
        <pc:docMk/>
      </pc:docMkLst>
      <pc:sldChg chg="modSp mod">
        <pc:chgData name="Iselin Ekeli Rønningsbakk" userId="187300ae-9cb6-416d-8a94-664ca977a24d" providerId="ADAL" clId="{74867ED9-2A23-4D35-8970-EFBC7EB6A6E5}" dt="2024-04-09T12:43:52.958" v="9" actId="20577"/>
        <pc:sldMkLst>
          <pc:docMk/>
          <pc:sldMk cId="964345901" sldId="269"/>
        </pc:sldMkLst>
      </pc:sldChg>
      <pc:sldChg chg="modSp mod">
        <pc:chgData name="Iselin Ekeli Rønningsbakk" userId="187300ae-9cb6-416d-8a94-664ca977a24d" providerId="ADAL" clId="{74867ED9-2A23-4D35-8970-EFBC7EB6A6E5}" dt="2024-04-09T12:43:43.093" v="4" actId="20577"/>
        <pc:sldMkLst>
          <pc:docMk/>
          <pc:sldMk cId="4275014000" sldId="270"/>
        </pc:sldMkLst>
      </pc:sldChg>
    </pc:docChg>
  </pc:docChgLst>
  <pc:docChgLst>
    <pc:chgData name="Iselin Ekeli Rønningsbakk" userId="187300ae-9cb6-416d-8a94-664ca977a24d" providerId="ADAL" clId="{00BA57EB-2D70-4805-ADC1-5A9049218C5B}"/>
    <pc:docChg chg="undo custSel modSld">
      <pc:chgData name="Iselin Ekeli Rønningsbakk" userId="187300ae-9cb6-416d-8a94-664ca977a24d" providerId="ADAL" clId="{00BA57EB-2D70-4805-ADC1-5A9049218C5B}" dt="2024-09-12T13:27:21.131" v="67" actId="6549"/>
      <pc:docMkLst>
        <pc:docMk/>
      </pc:docMkLst>
      <pc:sldChg chg="modSp mod modCm">
        <pc:chgData name="Iselin Ekeli Rønningsbakk" userId="187300ae-9cb6-416d-8a94-664ca977a24d" providerId="ADAL" clId="{00BA57EB-2D70-4805-ADC1-5A9049218C5B}" dt="2024-09-12T13:27:21.131" v="67" actId="6549"/>
        <pc:sldMkLst>
          <pc:docMk/>
          <pc:sldMk cId="3809428704" sldId="268"/>
        </pc:sldMkLst>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00BA57EB-2D70-4805-ADC1-5A9049218C5B}" dt="2024-09-12T13:26:48.860" v="26" actId="6549"/>
              <pc2:cmMkLst xmlns:pc2="http://schemas.microsoft.com/office/powerpoint/2019/9/main/command">
                <pc:docMk/>
                <pc:sldMk cId="3809428704" sldId="268"/>
                <pc2:cmMk id="{1B14C4AE-585E-44BD-92D7-68A814F4B6F7}"/>
              </pc2:cmMkLst>
            </pc226:cmChg>
            <pc226:cmChg xmlns:pc226="http://schemas.microsoft.com/office/powerpoint/2022/06/main/command" chg="mod">
              <pc226:chgData name="Iselin Ekeli Rønningsbakk" userId="187300ae-9cb6-416d-8a94-664ca977a24d" providerId="ADAL" clId="{00BA57EB-2D70-4805-ADC1-5A9049218C5B}" dt="2024-09-12T13:27:21.131" v="67" actId="6549"/>
              <pc2:cmMkLst xmlns:pc2="http://schemas.microsoft.com/office/powerpoint/2019/9/main/command">
                <pc:docMk/>
                <pc:sldMk cId="3809428704" sldId="268"/>
                <pc2:cmMk id="{F890DFE2-AA7F-4193-A6A0-323CEF6A01C0}"/>
              </pc2:cmMkLst>
            </pc226:cmChg>
          </p:ext>
        </pc:extLst>
      </pc:sldChg>
      <pc:sldChg chg="modSp mod">
        <pc:chgData name="Iselin Ekeli Rønningsbakk" userId="187300ae-9cb6-416d-8a94-664ca977a24d" providerId="ADAL" clId="{00BA57EB-2D70-4805-ADC1-5A9049218C5B}" dt="2024-09-12T11:52:15.308" v="1" actId="1076"/>
        <pc:sldMkLst>
          <pc:docMk/>
          <pc:sldMk cId="1400664593" sldId="275"/>
        </pc:sldMkLst>
      </pc:sldChg>
    </pc:docChg>
  </pc:docChgLst>
  <pc:docChgLst>
    <pc:chgData name="Lars Bockman" userId="5a235df0-e381-4c4c-99ce-24b4b21fb9d1" providerId="ADAL" clId="{EDABE23E-248D-4ED0-A77F-ADFCEC09D289}"/>
    <pc:docChg chg="undo redo custSel addSld delSld modSld sldOrd replTag">
      <pc:chgData name="Lars Bockman" userId="5a235df0-e381-4c4c-99ce-24b4b21fb9d1" providerId="ADAL" clId="{EDABE23E-248D-4ED0-A77F-ADFCEC09D289}" dt="2024-06-04T11:03:29.173" v="9429"/>
      <pc:docMkLst>
        <pc:docMk/>
      </pc:docMkLst>
      <pc:sldChg chg="modSp mod">
        <pc:chgData name="Lars Bockman" userId="5a235df0-e381-4c4c-99ce-24b4b21fb9d1" providerId="ADAL" clId="{EDABE23E-248D-4ED0-A77F-ADFCEC09D289}" dt="2024-06-04T11:03:29.173" v="9429"/>
        <pc:sldMkLst>
          <pc:docMk/>
          <pc:sldMk cId="4148148830" sldId="259"/>
        </pc:sldMkLst>
      </pc:sldChg>
      <pc:sldChg chg="addSp delSp modSp mod">
        <pc:chgData name="Lars Bockman" userId="5a235df0-e381-4c4c-99ce-24b4b21fb9d1" providerId="ADAL" clId="{EDABE23E-248D-4ED0-A77F-ADFCEC09D289}" dt="2024-06-03T08:20:31.189" v="6093" actId="27636"/>
        <pc:sldMkLst>
          <pc:docMk/>
          <pc:sldMk cId="3149972175" sldId="261"/>
        </pc:sldMkLst>
      </pc:sldChg>
      <pc:sldChg chg="addSp modSp mod">
        <pc:chgData name="Lars Bockman" userId="5a235df0-e381-4c4c-99ce-24b4b21fb9d1" providerId="ADAL" clId="{EDABE23E-248D-4ED0-A77F-ADFCEC09D289}" dt="2024-06-04T07:31:53.165" v="7604" actId="20577"/>
        <pc:sldMkLst>
          <pc:docMk/>
          <pc:sldMk cId="362544367" sldId="264"/>
        </pc:sldMkLst>
      </pc:sldChg>
      <pc:sldChg chg="addSp delSp modSp mod">
        <pc:chgData name="Lars Bockman" userId="5a235df0-e381-4c4c-99ce-24b4b21fb9d1" providerId="ADAL" clId="{EDABE23E-248D-4ED0-A77F-ADFCEC09D289}" dt="2024-06-03T08:52:24.354" v="7050" actId="20577"/>
        <pc:sldMkLst>
          <pc:docMk/>
          <pc:sldMk cId="3809428704" sldId="268"/>
        </pc:sldMkLst>
      </pc:sldChg>
      <pc:sldChg chg="addSp delSp modSp mod">
        <pc:chgData name="Lars Bockman" userId="5a235df0-e381-4c4c-99ce-24b4b21fb9d1" providerId="ADAL" clId="{EDABE23E-248D-4ED0-A77F-ADFCEC09D289}" dt="2024-06-04T08:07:25.200" v="8913" actId="20577"/>
        <pc:sldMkLst>
          <pc:docMk/>
          <pc:sldMk cId="964345901" sldId="269"/>
        </pc:sldMkLst>
      </pc:sldChg>
      <pc:sldChg chg="addSp delSp modSp mod">
        <pc:chgData name="Lars Bockman" userId="5a235df0-e381-4c4c-99ce-24b4b21fb9d1" providerId="ADAL" clId="{EDABE23E-248D-4ED0-A77F-ADFCEC09D289}" dt="2024-06-04T08:10:24.938" v="9202"/>
        <pc:sldMkLst>
          <pc:docMk/>
          <pc:sldMk cId="4275014000" sldId="270"/>
        </pc:sldMkLst>
      </pc:sldChg>
      <pc:sldChg chg="modSp mod">
        <pc:chgData name="Lars Bockman" userId="5a235df0-e381-4c4c-99ce-24b4b21fb9d1" providerId="ADAL" clId="{EDABE23E-248D-4ED0-A77F-ADFCEC09D289}" dt="2024-06-04T07:39:26.273" v="8046" actId="20577"/>
        <pc:sldMkLst>
          <pc:docMk/>
          <pc:sldMk cId="4169780862" sldId="274"/>
        </pc:sldMkLst>
      </pc:sldChg>
      <pc:sldChg chg="modSp mod">
        <pc:chgData name="Lars Bockman" userId="5a235df0-e381-4c4c-99ce-24b4b21fb9d1" providerId="ADAL" clId="{EDABE23E-248D-4ED0-A77F-ADFCEC09D289}" dt="2024-06-04T08:02:40.414" v="8190" actId="20577"/>
        <pc:sldMkLst>
          <pc:docMk/>
          <pc:sldMk cId="1400664593" sldId="275"/>
        </pc:sldMkLst>
      </pc:sldChg>
      <pc:sldChg chg="delSp modSp del mod">
        <pc:chgData name="Lars Bockman" userId="5a235df0-e381-4c4c-99ce-24b4b21fb9d1" providerId="ADAL" clId="{EDABE23E-248D-4ED0-A77F-ADFCEC09D289}" dt="2024-06-04T08:03:38.248" v="8213" actId="47"/>
        <pc:sldMkLst>
          <pc:docMk/>
          <pc:sldMk cId="4123918659" sldId="276"/>
        </pc:sldMkLst>
      </pc:sldChg>
      <pc:sldChg chg="addSp delSp modSp add mod ord">
        <pc:chgData name="Lars Bockman" userId="5a235df0-e381-4c4c-99ce-24b4b21fb9d1" providerId="ADAL" clId="{EDABE23E-248D-4ED0-A77F-ADFCEC09D289}" dt="2024-06-04T08:04:10.760" v="8414"/>
        <pc:sldMkLst>
          <pc:docMk/>
          <pc:sldMk cId="3048309862" sldId="277"/>
        </pc:sldMkLst>
      </pc:sldChg>
    </pc:docChg>
  </pc:docChgLst>
  <pc:docChgLst>
    <pc:chgData name="Iselin Ekeli Rønningsbakk" userId="187300ae-9cb6-416d-8a94-664ca977a24d" providerId="ADAL" clId="{B9C38528-3DDD-4A97-9899-C95AD467A32F}"/>
    <pc:docChg chg="modSld">
      <pc:chgData name="Iselin Ekeli Rønningsbakk" userId="187300ae-9cb6-416d-8a94-664ca977a24d" providerId="ADAL" clId="{B9C38528-3DDD-4A97-9899-C95AD467A32F}" dt="2025-01-10T12:53:07.462" v="97" actId="20577"/>
      <pc:docMkLst>
        <pc:docMk/>
      </pc:docMkLst>
      <pc:sldChg chg="modSp mod modCm">
        <pc:chgData name="Iselin Ekeli Rønningsbakk" userId="187300ae-9cb6-416d-8a94-664ca977a24d" providerId="ADAL" clId="{B9C38528-3DDD-4A97-9899-C95AD467A32F}" dt="2025-01-10T12:41:20.006" v="3" actId="255"/>
        <pc:sldMkLst>
          <pc:docMk/>
          <pc:sldMk cId="3149972175" sldId="261"/>
        </pc:sldMkLst>
        <pc:spChg chg="mod">
          <ac:chgData name="Iselin Ekeli Rønningsbakk" userId="187300ae-9cb6-416d-8a94-664ca977a24d" providerId="ADAL" clId="{B9C38528-3DDD-4A97-9899-C95AD467A32F}" dt="2025-01-10T12:41:20.006" v="3" actId="255"/>
          <ac:spMkLst>
            <pc:docMk/>
            <pc:sldMk cId="3149972175" sldId="261"/>
            <ac:spMk id="15" creationId="{71CD328A-FCBF-98DB-A3A2-36A13A7E9980}"/>
          </ac:spMkLst>
        </pc:spChg>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B9C38528-3DDD-4A97-9899-C95AD467A32F}" dt="2025-01-10T12:41:06.757" v="2" actId="20577"/>
              <pc2:cmMkLst xmlns:pc2="http://schemas.microsoft.com/office/powerpoint/2019/9/main/command">
                <pc:docMk/>
                <pc:sldMk cId="3149972175" sldId="261"/>
                <pc2:cmMk id="{27C071CA-5861-4B05-BCB8-45656CDD9806}"/>
              </pc2:cmMkLst>
            </pc226:cmChg>
          </p:ext>
        </pc:extLst>
      </pc:sldChg>
      <pc:sldChg chg="modSp mod">
        <pc:chgData name="Iselin Ekeli Rønningsbakk" userId="187300ae-9cb6-416d-8a94-664ca977a24d" providerId="ADAL" clId="{B9C38528-3DDD-4A97-9899-C95AD467A32F}" dt="2025-01-10T12:50:41.653" v="59" actId="20577"/>
        <pc:sldMkLst>
          <pc:docMk/>
          <pc:sldMk cId="3809428704" sldId="268"/>
        </pc:sldMkLst>
        <pc:spChg chg="mod">
          <ac:chgData name="Iselin Ekeli Rønningsbakk" userId="187300ae-9cb6-416d-8a94-664ca977a24d" providerId="ADAL" clId="{B9C38528-3DDD-4A97-9899-C95AD467A32F}" dt="2025-01-10T12:50:41.653" v="59" actId="20577"/>
          <ac:spMkLst>
            <pc:docMk/>
            <pc:sldMk cId="3809428704" sldId="268"/>
            <ac:spMk id="2" creationId="{E225F7EA-99E6-543D-3D1D-6EACC2C8D6E1}"/>
          </ac:spMkLst>
        </pc:spChg>
        <pc:spChg chg="mod">
          <ac:chgData name="Iselin Ekeli Rønningsbakk" userId="187300ae-9cb6-416d-8a94-664ca977a24d" providerId="ADAL" clId="{B9C38528-3DDD-4A97-9899-C95AD467A32F}" dt="2025-01-10T12:49:58.342" v="10" actId="6549"/>
          <ac:spMkLst>
            <pc:docMk/>
            <pc:sldMk cId="3809428704" sldId="268"/>
            <ac:spMk id="3" creationId="{8A3EFEB1-D7F7-A46E-7DED-AE462CEAB1A0}"/>
          </ac:spMkLst>
        </pc:spChg>
      </pc:sldChg>
      <pc:sldChg chg="modSp mod">
        <pc:chgData name="Iselin Ekeli Rønningsbakk" userId="187300ae-9cb6-416d-8a94-664ca977a24d" providerId="ADAL" clId="{B9C38528-3DDD-4A97-9899-C95AD467A32F}" dt="2025-01-10T12:53:07.462" v="97" actId="20577"/>
        <pc:sldMkLst>
          <pc:docMk/>
          <pc:sldMk cId="575956772" sldId="279"/>
        </pc:sldMkLst>
      </pc:sldChg>
      <pc:sldChg chg="modSp mod">
        <pc:chgData name="Iselin Ekeli Rønningsbakk" userId="187300ae-9cb6-416d-8a94-664ca977a24d" providerId="ADAL" clId="{B9C38528-3DDD-4A97-9899-C95AD467A32F}" dt="2025-01-10T12:51:38.685" v="65" actId="20577"/>
        <pc:sldMkLst>
          <pc:docMk/>
          <pc:sldMk cId="169717518" sldId="282"/>
        </pc:sldMkLst>
      </pc:sldChg>
    </pc:docChg>
  </pc:docChgLst>
  <pc:docChgLst>
    <pc:chgData name="Lars Tennbakk Bockman" userId="5a235df0-e381-4c4c-99ce-24b4b21fb9d1" providerId="ADAL" clId="{A05AB3F1-F083-414B-ACDB-A47E65D9BE65}"/>
    <pc:docChg chg="modSld">
      <pc:chgData name="Lars Tennbakk Bockman" userId="5a235df0-e381-4c4c-99ce-24b4b21fb9d1" providerId="ADAL" clId="{A05AB3F1-F083-414B-ACDB-A47E65D9BE65}" dt="2024-11-04T12:56:53.675" v="228" actId="20577"/>
      <pc:docMkLst>
        <pc:docMk/>
      </pc:docMkLst>
      <pc:sldChg chg="modSp mod">
        <pc:chgData name="Lars Tennbakk Bockman" userId="5a235df0-e381-4c4c-99ce-24b4b21fb9d1" providerId="ADAL" clId="{A05AB3F1-F083-414B-ACDB-A47E65D9BE65}" dt="2024-11-04T12:55:06.176" v="27" actId="20578"/>
        <pc:sldMkLst>
          <pc:docMk/>
          <pc:sldMk cId="3149972175" sldId="261"/>
        </pc:sldMkLst>
      </pc:sldChg>
      <pc:sldChg chg="modSp mod">
        <pc:chgData name="Lars Tennbakk Bockman" userId="5a235df0-e381-4c4c-99ce-24b4b21fb9d1" providerId="ADAL" clId="{A05AB3F1-F083-414B-ACDB-A47E65D9BE65}" dt="2024-11-04T12:55:46.567" v="81" actId="20577"/>
        <pc:sldMkLst>
          <pc:docMk/>
          <pc:sldMk cId="964345901" sldId="269"/>
        </pc:sldMkLst>
      </pc:sldChg>
      <pc:sldChg chg="modSp mod modCm">
        <pc:chgData name="Lars Tennbakk Bockman" userId="5a235df0-e381-4c4c-99ce-24b4b21fb9d1" providerId="ADAL" clId="{A05AB3F1-F083-414B-ACDB-A47E65D9BE65}" dt="2024-11-04T12:56:53.675" v="228" actId="20577"/>
        <pc:sldMkLst>
          <pc:docMk/>
          <pc:sldMk cId="4275014000" sldId="270"/>
        </pc:sldMkLst>
        <pc:extLst>
          <p:ext xmlns:p="http://schemas.openxmlformats.org/presentationml/2006/main" uri="{D6D511B9-2390-475A-947B-AFAB55BFBCF1}">
            <pc226:cmChg xmlns:pc226="http://schemas.microsoft.com/office/powerpoint/2022/06/main/command" chg="mod">
              <pc226:chgData name="Lars Tennbakk Bockman" userId="5a235df0-e381-4c4c-99ce-24b4b21fb9d1" providerId="ADAL" clId="{A05AB3F1-F083-414B-ACDB-A47E65D9BE65}" dt="2024-11-04T12:56:53.675" v="228" actId="20577"/>
              <pc2:cmMkLst xmlns:pc2="http://schemas.microsoft.com/office/powerpoint/2019/9/main/command">
                <pc:docMk/>
                <pc:sldMk cId="4275014000" sldId="270"/>
                <pc2:cmMk id="{5C8E7654-4B40-40DB-A81E-510CDC7753C2}"/>
              </pc2:cmMkLst>
            </pc226:cmChg>
          </p:ext>
        </pc:extLst>
      </pc:sldChg>
    </pc:docChg>
  </pc:docChgLst>
  <pc:docChgLst>
    <pc:chgData name="Iselin Ekeli Rønningsbakk" userId="187300ae-9cb6-416d-8a94-664ca977a24d" providerId="ADAL" clId="{A5F60BAD-EBB3-47CF-AA75-8C2F179065F4}"/>
    <pc:docChg chg="custSel modSld">
      <pc:chgData name="Iselin Ekeli Rønningsbakk" userId="187300ae-9cb6-416d-8a94-664ca977a24d" providerId="ADAL" clId="{A5F60BAD-EBB3-47CF-AA75-8C2F179065F4}" dt="2025-04-07T13:55:29.677" v="87" actId="6549"/>
      <pc:docMkLst>
        <pc:docMk/>
      </pc:docMkLst>
      <pc:sldChg chg="addSp delSp modSp mod">
        <pc:chgData name="Iselin Ekeli Rønningsbakk" userId="187300ae-9cb6-416d-8a94-664ca977a24d" providerId="ADAL" clId="{A5F60BAD-EBB3-47CF-AA75-8C2F179065F4}" dt="2025-04-07T13:55:29.677" v="87" actId="6549"/>
        <pc:sldMkLst>
          <pc:docMk/>
          <pc:sldMk cId="3149972175" sldId="261"/>
        </pc:sldMkLst>
        <pc:spChg chg="mod">
          <ac:chgData name="Iselin Ekeli Rønningsbakk" userId="187300ae-9cb6-416d-8a94-664ca977a24d" providerId="ADAL" clId="{A5F60BAD-EBB3-47CF-AA75-8C2F179065F4}" dt="2025-04-07T13:55:29.677" v="87" actId="6549"/>
          <ac:spMkLst>
            <pc:docMk/>
            <pc:sldMk cId="3149972175" sldId="261"/>
            <ac:spMk id="15" creationId="{71CD328A-FCBF-98DB-A3A2-36A13A7E9980}"/>
          </ac:spMkLst>
        </pc:spChg>
        <pc:picChg chg="add mod">
          <ac:chgData name="Iselin Ekeli Rønningsbakk" userId="187300ae-9cb6-416d-8a94-664ca977a24d" providerId="ADAL" clId="{A5F60BAD-EBB3-47CF-AA75-8C2F179065F4}" dt="2025-04-07T13:54:35.620" v="3" actId="14100"/>
          <ac:picMkLst>
            <pc:docMk/>
            <pc:sldMk cId="3149972175" sldId="261"/>
            <ac:picMk id="3" creationId="{64399987-E442-5534-B449-13850B67B58E}"/>
          </ac:picMkLst>
        </pc:picChg>
      </pc:sldChg>
    </pc:docChg>
  </pc:docChgLst>
  <pc:docChgLst>
    <pc:chgData name="Iselin Ekeli Rønningsbakk" userId="187300ae-9cb6-416d-8a94-664ca977a24d" providerId="ADAL" clId="{76BCABE4-86E4-4277-BE13-1E69073FECE9}"/>
    <pc:docChg chg="modSld">
      <pc:chgData name="Iselin Ekeli Rønningsbakk" userId="187300ae-9cb6-416d-8a94-664ca977a24d" providerId="ADAL" clId="{76BCABE4-86E4-4277-BE13-1E69073FECE9}" dt="2024-07-03T10:18:12.052" v="1008" actId="6549"/>
      <pc:docMkLst>
        <pc:docMk/>
      </pc:docMkLst>
      <pc:sldChg chg="modSp mod">
        <pc:chgData name="Iselin Ekeli Rønningsbakk" userId="187300ae-9cb6-416d-8a94-664ca977a24d" providerId="ADAL" clId="{76BCABE4-86E4-4277-BE13-1E69073FECE9}" dt="2024-07-03T08:43:21.612" v="36" actId="20577"/>
        <pc:sldMkLst>
          <pc:docMk/>
          <pc:sldMk cId="3149972175" sldId="261"/>
        </pc:sldMkLst>
      </pc:sldChg>
      <pc:sldChg chg="modSp mod">
        <pc:chgData name="Iselin Ekeli Rønningsbakk" userId="187300ae-9cb6-416d-8a94-664ca977a24d" providerId="ADAL" clId="{76BCABE4-86E4-4277-BE13-1E69073FECE9}" dt="2024-07-03T10:18:12.052" v="1008" actId="6549"/>
        <pc:sldMkLst>
          <pc:docMk/>
          <pc:sldMk cId="964345901" sldId="269"/>
        </pc:sldMkLst>
      </pc:sldChg>
    </pc:docChg>
  </pc:docChgLst>
  <pc:docChgLst>
    <pc:chgData name="Lars Tennbakk Bockman" userId="5a235df0-e381-4c4c-99ce-24b4b21fb9d1" providerId="ADAL" clId="{A4077F93-E2AB-46E2-80E5-72704175BD0D}"/>
    <pc:docChg chg="undo custSel modSld replTag">
      <pc:chgData name="Lars Tennbakk Bockman" userId="5a235df0-e381-4c4c-99ce-24b4b21fb9d1" providerId="ADAL" clId="{A4077F93-E2AB-46E2-80E5-72704175BD0D}" dt="2024-04-24T08:36:36.047" v="2479"/>
      <pc:docMkLst>
        <pc:docMk/>
      </pc:docMkLst>
    </pc:docChg>
  </pc:docChgLst>
  <pc:docChgLst>
    <pc:chgData name="Iselin Ekeli Rønningsbakk" userId="187300ae-9cb6-416d-8a94-664ca977a24d" providerId="ADAL" clId="{6D3122AF-6DAA-4CA4-9E60-9ADAFB76A1C2}"/>
    <pc:docChg chg="modSld">
      <pc:chgData name="Iselin Ekeli Rønningsbakk" userId="187300ae-9cb6-416d-8a94-664ca977a24d" providerId="ADAL" clId="{6D3122AF-6DAA-4CA4-9E60-9ADAFB76A1C2}" dt="2025-03-07T13:16:44.862" v="58" actId="20577"/>
      <pc:docMkLst>
        <pc:docMk/>
      </pc:docMkLst>
      <pc:sldChg chg="modSp mod">
        <pc:chgData name="Iselin Ekeli Rønningsbakk" userId="187300ae-9cb6-416d-8a94-664ca977a24d" providerId="ADAL" clId="{6D3122AF-6DAA-4CA4-9E60-9ADAFB76A1C2}" dt="2025-03-07T13:16:44.862" v="58" actId="20577"/>
        <pc:sldMkLst>
          <pc:docMk/>
          <pc:sldMk cId="3149972175" sldId="261"/>
        </pc:sldMkLst>
        <pc:spChg chg="mod">
          <ac:chgData name="Iselin Ekeli Rønningsbakk" userId="187300ae-9cb6-416d-8a94-664ca977a24d" providerId="ADAL" clId="{6D3122AF-6DAA-4CA4-9E60-9ADAFB76A1C2}" dt="2025-03-07T13:16:44.862" v="58" actId="20577"/>
          <ac:spMkLst>
            <pc:docMk/>
            <pc:sldMk cId="3149972175" sldId="261"/>
            <ac:spMk id="15" creationId="{71CD328A-FCBF-98DB-A3A2-36A13A7E9980}"/>
          </ac:spMkLst>
        </pc:spChg>
      </pc:sldChg>
    </pc:docChg>
  </pc:docChgLst>
  <pc:docChgLst>
    <pc:chgData name="Iselin Ekeli Rønningsbakk" userId="187300ae-9cb6-416d-8a94-664ca977a24d" providerId="ADAL" clId="{A46BBB59-7C80-47B4-BA79-54295B3E99B8}"/>
    <pc:docChg chg="undo custSel modSld">
      <pc:chgData name="Iselin Ekeli Rønningsbakk" userId="187300ae-9cb6-416d-8a94-664ca977a24d" providerId="ADAL" clId="{A46BBB59-7C80-47B4-BA79-54295B3E99B8}" dt="2024-07-05T07:19:06.314" v="9"/>
      <pc:docMkLst>
        <pc:docMk/>
      </pc:docMkLst>
      <pc:sldChg chg="modSp mod delCm">
        <pc:chgData name="Iselin Ekeli Rønningsbakk" userId="187300ae-9cb6-416d-8a94-664ca977a24d" providerId="ADAL" clId="{A46BBB59-7C80-47B4-BA79-54295B3E99B8}" dt="2024-07-05T07:19:06.314" v="9"/>
        <pc:sldMkLst>
          <pc:docMk/>
          <pc:sldMk cId="1400664593" sldId="275"/>
        </pc:sldMkLst>
        <pc:extLst>
          <p:ext xmlns:p="http://schemas.openxmlformats.org/presentationml/2006/main" uri="{D6D511B9-2390-475A-947B-AFAB55BFBCF1}">
            <pc226:cmChg xmlns:pc226="http://schemas.microsoft.com/office/powerpoint/2022/06/main/command" chg="del">
              <pc226:chgData name="Iselin Ekeli Rønningsbakk" userId="187300ae-9cb6-416d-8a94-664ca977a24d" providerId="ADAL" clId="{A46BBB59-7C80-47B4-BA79-54295B3E99B8}" dt="2024-07-05T07:19:06.314" v="9"/>
              <pc2:cmMkLst xmlns:pc2="http://schemas.microsoft.com/office/powerpoint/2019/9/main/command">
                <pc:docMk/>
                <pc:sldMk cId="1400664593" sldId="275"/>
                <pc2:cmMk id="{1185CF8E-90FD-444C-A1EF-F4250FF46D68}"/>
              </pc2:cmMkLst>
            </pc226:cmChg>
          </p:ext>
        </pc:extLst>
      </pc:sldChg>
    </pc:docChg>
  </pc:docChgLst>
  <pc:docChgLst>
    <pc:chgData name="Lars Tennbakk Bockman" userId="5a235df0-e381-4c4c-99ce-24b4b21fb9d1" providerId="ADAL" clId="{3ED9F7A5-96D9-44A5-9870-C0363E0E136F}"/>
    <pc:docChg chg="undo custSel modSld">
      <pc:chgData name="Lars Tennbakk Bockman" userId="5a235df0-e381-4c4c-99ce-24b4b21fb9d1" providerId="ADAL" clId="{3ED9F7A5-96D9-44A5-9870-C0363E0E136F}" dt="2025-03-04T13:12:32.546" v="5161" actId="20577"/>
      <pc:docMkLst>
        <pc:docMk/>
      </pc:docMkLst>
      <pc:sldChg chg="modSp mod">
        <pc:chgData name="Lars Tennbakk Bockman" userId="5a235df0-e381-4c4c-99ce-24b4b21fb9d1" providerId="ADAL" clId="{3ED9F7A5-96D9-44A5-9870-C0363E0E136F}" dt="2025-03-04T11:24:04.419" v="1656" actId="20577"/>
        <pc:sldMkLst>
          <pc:docMk/>
          <pc:sldMk cId="3149972175" sldId="261"/>
        </pc:sldMkLst>
        <pc:spChg chg="mod">
          <ac:chgData name="Lars Tennbakk Bockman" userId="5a235df0-e381-4c4c-99ce-24b4b21fb9d1" providerId="ADAL" clId="{3ED9F7A5-96D9-44A5-9870-C0363E0E136F}" dt="2025-03-03T15:44:59.571" v="142" actId="20577"/>
          <ac:spMkLst>
            <pc:docMk/>
            <pc:sldMk cId="3149972175" sldId="261"/>
            <ac:spMk id="2" creationId="{EB808BFC-B71A-C9E5-5827-2A0376474563}"/>
          </ac:spMkLst>
        </pc:spChg>
        <pc:spChg chg="mod">
          <ac:chgData name="Lars Tennbakk Bockman" userId="5a235df0-e381-4c4c-99ce-24b4b21fb9d1" providerId="ADAL" clId="{3ED9F7A5-96D9-44A5-9870-C0363E0E136F}" dt="2025-03-04T11:24:04.419" v="1656" actId="20577"/>
          <ac:spMkLst>
            <pc:docMk/>
            <pc:sldMk cId="3149972175" sldId="261"/>
            <ac:spMk id="15" creationId="{71CD328A-FCBF-98DB-A3A2-36A13A7E9980}"/>
          </ac:spMkLst>
        </pc:spChg>
      </pc:sldChg>
      <pc:sldChg chg="addSp delSp modSp mod">
        <pc:chgData name="Lars Tennbakk Bockman" userId="5a235df0-e381-4c4c-99ce-24b4b21fb9d1" providerId="ADAL" clId="{3ED9F7A5-96D9-44A5-9870-C0363E0E136F}" dt="2025-03-04T12:12:44.600" v="2261" actId="113"/>
        <pc:sldMkLst>
          <pc:docMk/>
          <pc:sldMk cId="362544367" sldId="264"/>
        </pc:sldMkLst>
        <pc:spChg chg="mod">
          <ac:chgData name="Lars Tennbakk Bockman" userId="5a235df0-e381-4c4c-99ce-24b4b21fb9d1" providerId="ADAL" clId="{3ED9F7A5-96D9-44A5-9870-C0363E0E136F}" dt="2025-03-04T12:12:08.450" v="2232" actId="14100"/>
          <ac:spMkLst>
            <pc:docMk/>
            <pc:sldMk cId="362544367" sldId="264"/>
            <ac:spMk id="6" creationId="{43281BD6-61B8-4DBB-3558-178E91D04924}"/>
          </ac:spMkLst>
        </pc:spChg>
        <pc:spChg chg="mod">
          <ac:chgData name="Lars Tennbakk Bockman" userId="5a235df0-e381-4c4c-99ce-24b4b21fb9d1" providerId="ADAL" clId="{3ED9F7A5-96D9-44A5-9870-C0363E0E136F}" dt="2025-03-04T12:12:15.396" v="2233" actId="14100"/>
          <ac:spMkLst>
            <pc:docMk/>
            <pc:sldMk cId="362544367" sldId="264"/>
            <ac:spMk id="11" creationId="{08E89037-2C15-7BA4-E420-580B2668841D}"/>
          </ac:spMkLst>
        </pc:spChg>
      </pc:sldChg>
      <pc:sldChg chg="modSp mod">
        <pc:chgData name="Lars Tennbakk Bockman" userId="5a235df0-e381-4c4c-99ce-24b4b21fb9d1" providerId="ADAL" clId="{3ED9F7A5-96D9-44A5-9870-C0363E0E136F}" dt="2025-03-04T13:12:32.546" v="5161" actId="20577"/>
        <pc:sldMkLst>
          <pc:docMk/>
          <pc:sldMk cId="3809428704" sldId="268"/>
        </pc:sldMkLst>
        <pc:spChg chg="mod">
          <ac:chgData name="Lars Tennbakk Bockman" userId="5a235df0-e381-4c4c-99ce-24b4b21fb9d1" providerId="ADAL" clId="{3ED9F7A5-96D9-44A5-9870-C0363E0E136F}" dt="2025-03-04T13:12:32.546" v="5161" actId="20577"/>
          <ac:spMkLst>
            <pc:docMk/>
            <pc:sldMk cId="3809428704" sldId="268"/>
            <ac:spMk id="2" creationId="{E225F7EA-99E6-543D-3D1D-6EACC2C8D6E1}"/>
          </ac:spMkLst>
        </pc:spChg>
        <pc:spChg chg="mod">
          <ac:chgData name="Lars Tennbakk Bockman" userId="5a235df0-e381-4c4c-99ce-24b4b21fb9d1" providerId="ADAL" clId="{3ED9F7A5-96D9-44A5-9870-C0363E0E136F}" dt="2025-03-04T12:58:40.791" v="4051" actId="20577"/>
          <ac:spMkLst>
            <pc:docMk/>
            <pc:sldMk cId="3809428704" sldId="268"/>
            <ac:spMk id="3" creationId="{8A3EFEB1-D7F7-A46E-7DED-AE462CEAB1A0}"/>
          </ac:spMkLst>
        </pc:spChg>
      </pc:sldChg>
      <pc:sldChg chg="modSp mod">
        <pc:chgData name="Lars Tennbakk Bockman" userId="5a235df0-e381-4c4c-99ce-24b4b21fb9d1" providerId="ADAL" clId="{3ED9F7A5-96D9-44A5-9870-C0363E0E136F}" dt="2025-03-04T11:27:31.317" v="1949" actId="20577"/>
        <pc:sldMkLst>
          <pc:docMk/>
          <pc:sldMk cId="964345901" sldId="269"/>
        </pc:sldMkLst>
        <pc:spChg chg="mod">
          <ac:chgData name="Lars Tennbakk Bockman" userId="5a235df0-e381-4c4c-99ce-24b4b21fb9d1" providerId="ADAL" clId="{3ED9F7A5-96D9-44A5-9870-C0363E0E136F}" dt="2025-03-03T15:40:45.859" v="24" actId="20577"/>
          <ac:spMkLst>
            <pc:docMk/>
            <pc:sldMk cId="964345901" sldId="269"/>
            <ac:spMk id="6" creationId="{98A31114-AE4A-2C3A-5034-C60474D62470}"/>
          </ac:spMkLst>
        </pc:spChg>
        <pc:spChg chg="mod">
          <ac:chgData name="Lars Tennbakk Bockman" userId="5a235df0-e381-4c4c-99ce-24b4b21fb9d1" providerId="ADAL" clId="{3ED9F7A5-96D9-44A5-9870-C0363E0E136F}" dt="2025-03-03T15:44:51.313" v="126" actId="20577"/>
          <ac:spMkLst>
            <pc:docMk/>
            <pc:sldMk cId="964345901" sldId="269"/>
            <ac:spMk id="11" creationId="{C9D230B1-551A-0E7A-96AB-ADE59A906758}"/>
          </ac:spMkLst>
        </pc:spChg>
        <pc:spChg chg="mod">
          <ac:chgData name="Lars Tennbakk Bockman" userId="5a235df0-e381-4c4c-99ce-24b4b21fb9d1" providerId="ADAL" clId="{3ED9F7A5-96D9-44A5-9870-C0363E0E136F}" dt="2025-03-04T11:27:31.317" v="1949" actId="20577"/>
          <ac:spMkLst>
            <pc:docMk/>
            <pc:sldMk cId="964345901" sldId="269"/>
            <ac:spMk id="15" creationId="{04DCDA78-71F1-811A-A7B3-AF6C80100E58}"/>
          </ac:spMkLst>
        </pc:spChg>
        <pc:picChg chg="mod">
          <ac:chgData name="Lars Tennbakk Bockman" userId="5a235df0-e381-4c4c-99ce-24b4b21fb9d1" providerId="ADAL" clId="{3ED9F7A5-96D9-44A5-9870-C0363E0E136F}" dt="2025-03-03T15:39:52.862" v="1" actId="1076"/>
          <ac:picMkLst>
            <pc:docMk/>
            <pc:sldMk cId="964345901" sldId="269"/>
            <ac:picMk id="4" creationId="{F1209CBB-C9AB-BA6E-3FAE-5B8063D6E61B}"/>
          </ac:picMkLst>
        </pc:picChg>
        <pc:picChg chg="mod">
          <ac:chgData name="Lars Tennbakk Bockman" userId="5a235df0-e381-4c4c-99ce-24b4b21fb9d1" providerId="ADAL" clId="{3ED9F7A5-96D9-44A5-9870-C0363E0E136F}" dt="2025-03-03T15:40:31.842" v="4" actId="14826"/>
          <ac:picMkLst>
            <pc:docMk/>
            <pc:sldMk cId="964345901" sldId="269"/>
            <ac:picMk id="9" creationId="{D21B8C53-AA53-A852-4492-9BA4D601B04E}"/>
          </ac:picMkLst>
        </pc:picChg>
        <pc:picChg chg="mod">
          <ac:chgData name="Lars Tennbakk Bockman" userId="5a235df0-e381-4c4c-99ce-24b4b21fb9d1" providerId="ADAL" clId="{3ED9F7A5-96D9-44A5-9870-C0363E0E136F}" dt="2025-03-03T15:40:08.271" v="3" actId="14826"/>
          <ac:picMkLst>
            <pc:docMk/>
            <pc:sldMk cId="964345901" sldId="269"/>
            <ac:picMk id="10" creationId="{D388F67E-CBD0-6D61-3BE3-4DCD8FC2400A}"/>
          </ac:picMkLst>
        </pc:picChg>
      </pc:sldChg>
      <pc:sldChg chg="modSp mod">
        <pc:chgData name="Lars Tennbakk Bockman" userId="5a235df0-e381-4c4c-99ce-24b4b21fb9d1" providerId="ADAL" clId="{3ED9F7A5-96D9-44A5-9870-C0363E0E136F}" dt="2025-03-03T15:44:55.873" v="135" actId="20577"/>
        <pc:sldMkLst>
          <pc:docMk/>
          <pc:sldMk cId="4275014000" sldId="270"/>
        </pc:sldMkLst>
        <pc:spChg chg="mod">
          <ac:chgData name="Lars Tennbakk Bockman" userId="5a235df0-e381-4c4c-99ce-24b4b21fb9d1" providerId="ADAL" clId="{3ED9F7A5-96D9-44A5-9870-C0363E0E136F}" dt="2025-03-03T15:41:17.851" v="41" actId="20577"/>
          <ac:spMkLst>
            <pc:docMk/>
            <pc:sldMk cId="4275014000" sldId="270"/>
            <ac:spMk id="8" creationId="{9F768446-0AB2-B3E1-3333-88CAAE767719}"/>
          </ac:spMkLst>
        </pc:spChg>
        <pc:spChg chg="mod">
          <ac:chgData name="Lars Tennbakk Bockman" userId="5a235df0-e381-4c4c-99ce-24b4b21fb9d1" providerId="ADAL" clId="{3ED9F7A5-96D9-44A5-9870-C0363E0E136F}" dt="2025-03-03T15:44:55.873" v="135" actId="20577"/>
          <ac:spMkLst>
            <pc:docMk/>
            <pc:sldMk cId="4275014000" sldId="270"/>
            <ac:spMk id="11" creationId="{C9D230B1-551A-0E7A-96AB-ADE59A906758}"/>
          </ac:spMkLst>
        </pc:spChg>
        <pc:picChg chg="mod">
          <ac:chgData name="Lars Tennbakk Bockman" userId="5a235df0-e381-4c4c-99ce-24b4b21fb9d1" providerId="ADAL" clId="{3ED9F7A5-96D9-44A5-9870-C0363E0E136F}" dt="2025-03-03T15:41:29.676" v="42" actId="14826"/>
          <ac:picMkLst>
            <pc:docMk/>
            <pc:sldMk cId="4275014000" sldId="270"/>
            <ac:picMk id="4" creationId="{333A123B-CC7B-438C-45B1-FD90C4A986EA}"/>
          </ac:picMkLst>
        </pc:picChg>
        <pc:picChg chg="mod">
          <ac:chgData name="Lars Tennbakk Bockman" userId="5a235df0-e381-4c4c-99ce-24b4b21fb9d1" providerId="ADAL" clId="{3ED9F7A5-96D9-44A5-9870-C0363E0E136F}" dt="2025-03-03T15:41:10.924" v="25" actId="14826"/>
          <ac:picMkLst>
            <pc:docMk/>
            <pc:sldMk cId="4275014000" sldId="270"/>
            <ac:picMk id="5" creationId="{1FC70556-B41D-FA15-EDBD-21B7105AEC8B}"/>
          </ac:picMkLst>
        </pc:picChg>
        <pc:picChg chg="mod">
          <ac:chgData name="Lars Tennbakk Bockman" userId="5a235df0-e381-4c4c-99ce-24b4b21fb9d1" providerId="ADAL" clId="{3ED9F7A5-96D9-44A5-9870-C0363E0E136F}" dt="2025-03-03T15:41:35.429" v="43" actId="14826"/>
          <ac:picMkLst>
            <pc:docMk/>
            <pc:sldMk cId="4275014000" sldId="270"/>
            <ac:picMk id="6" creationId="{E247D54D-3951-79FF-87AE-26509570666F}"/>
          </ac:picMkLst>
        </pc:picChg>
      </pc:sldChg>
      <pc:sldChg chg="addSp delSp modSp mod">
        <pc:chgData name="Lars Tennbakk Bockman" userId="5a235df0-e381-4c4c-99ce-24b4b21fb9d1" providerId="ADAL" clId="{3ED9F7A5-96D9-44A5-9870-C0363E0E136F}" dt="2025-03-04T12:17:17.194" v="2330" actId="20577"/>
        <pc:sldMkLst>
          <pc:docMk/>
          <pc:sldMk cId="4169780862" sldId="274"/>
        </pc:sldMkLst>
        <pc:graphicFrameChg chg="add mod modGraphic">
          <ac:chgData name="Lars Tennbakk Bockman" userId="5a235df0-e381-4c4c-99ce-24b4b21fb9d1" providerId="ADAL" clId="{3ED9F7A5-96D9-44A5-9870-C0363E0E136F}" dt="2025-03-04T12:15:12.053" v="2295"/>
          <ac:graphicFrameMkLst>
            <pc:docMk/>
            <pc:sldMk cId="4169780862" sldId="274"/>
            <ac:graphicFrameMk id="3" creationId="{66EBE1B5-41E1-64BE-AF06-C54A67111AFA}"/>
          </ac:graphicFrameMkLst>
        </pc:graphicFrameChg>
      </pc:sldChg>
      <pc:sldChg chg="modSp mod">
        <pc:chgData name="Lars Tennbakk Bockman" userId="5a235df0-e381-4c4c-99ce-24b4b21fb9d1" providerId="ADAL" clId="{3ED9F7A5-96D9-44A5-9870-C0363E0E136F}" dt="2025-03-04T12:11:25.256" v="2226" actId="20577"/>
        <pc:sldMkLst>
          <pc:docMk/>
          <pc:sldMk cId="1400664593" sldId="275"/>
        </pc:sldMkLst>
        <pc:spChg chg="mod">
          <ac:chgData name="Lars Tennbakk Bockman" userId="5a235df0-e381-4c4c-99ce-24b4b21fb9d1" providerId="ADAL" clId="{3ED9F7A5-96D9-44A5-9870-C0363E0E136F}" dt="2025-03-04T12:11:25.256" v="2226" actId="20577"/>
          <ac:spMkLst>
            <pc:docMk/>
            <pc:sldMk cId="1400664593" sldId="275"/>
            <ac:spMk id="13" creationId="{D3816D81-2F0C-5C31-0215-8B391B6646ED}"/>
          </ac:spMkLst>
        </pc:spChg>
        <pc:picChg chg="mod">
          <ac:chgData name="Lars Tennbakk Bockman" userId="5a235df0-e381-4c4c-99ce-24b4b21fb9d1" providerId="ADAL" clId="{3ED9F7A5-96D9-44A5-9870-C0363E0E136F}" dt="2025-03-03T15:41:52.081" v="45" actId="14826"/>
          <ac:picMkLst>
            <pc:docMk/>
            <pc:sldMk cId="1400664593" sldId="275"/>
            <ac:picMk id="10" creationId="{EDD2A1DB-03B4-A540-E2CF-68A1C96AF138}"/>
          </ac:picMkLst>
        </pc:picChg>
        <pc:picChg chg="mod">
          <ac:chgData name="Lars Tennbakk Bockman" userId="5a235df0-e381-4c4c-99ce-24b4b21fb9d1" providerId="ADAL" clId="{3ED9F7A5-96D9-44A5-9870-C0363E0E136F}" dt="2025-03-03T15:42:07.746" v="46" actId="14826"/>
          <ac:picMkLst>
            <pc:docMk/>
            <pc:sldMk cId="1400664593" sldId="275"/>
            <ac:picMk id="12" creationId="{475A88D7-D294-62B2-8755-82110AB84DD1}"/>
          </ac:picMkLst>
        </pc:picChg>
        <pc:picChg chg="mod">
          <ac:chgData name="Lars Tennbakk Bockman" userId="5a235df0-e381-4c4c-99ce-24b4b21fb9d1" providerId="ADAL" clId="{3ED9F7A5-96D9-44A5-9870-C0363E0E136F}" dt="2025-03-03T15:42:11.115" v="47" actId="1076"/>
          <ac:picMkLst>
            <pc:docMk/>
            <pc:sldMk cId="1400664593" sldId="275"/>
            <ac:picMk id="1026" creationId="{A3000F04-E780-98BA-A9F5-FBB1AD330F20}"/>
          </ac:picMkLst>
        </pc:picChg>
        <pc:picChg chg="mod">
          <ac:chgData name="Lars Tennbakk Bockman" userId="5a235df0-e381-4c4c-99ce-24b4b21fb9d1" providerId="ADAL" clId="{3ED9F7A5-96D9-44A5-9870-C0363E0E136F}" dt="2025-03-03T15:42:24.611" v="54" actId="1076"/>
          <ac:picMkLst>
            <pc:docMk/>
            <pc:sldMk cId="1400664593" sldId="275"/>
            <ac:picMk id="1028" creationId="{7BD95610-1C21-5E69-CD9D-A797BAA38B11}"/>
          </ac:picMkLst>
        </pc:picChg>
        <pc:picChg chg="mod">
          <ac:chgData name="Lars Tennbakk Bockman" userId="5a235df0-e381-4c4c-99ce-24b4b21fb9d1" providerId="ADAL" clId="{3ED9F7A5-96D9-44A5-9870-C0363E0E136F}" dt="2025-03-03T15:42:13.803" v="49" actId="1076"/>
          <ac:picMkLst>
            <pc:docMk/>
            <pc:sldMk cId="1400664593" sldId="275"/>
            <ac:picMk id="1030" creationId="{ACF3AF7C-A2DE-81CC-E858-516CB40827CE}"/>
          </ac:picMkLst>
        </pc:picChg>
        <pc:picChg chg="mod">
          <ac:chgData name="Lars Tennbakk Bockman" userId="5a235df0-e381-4c4c-99ce-24b4b21fb9d1" providerId="ADAL" clId="{3ED9F7A5-96D9-44A5-9870-C0363E0E136F}" dt="2025-03-03T15:42:12.219" v="48" actId="1076"/>
          <ac:picMkLst>
            <pc:docMk/>
            <pc:sldMk cId="1400664593" sldId="275"/>
            <ac:picMk id="1032" creationId="{8EF0B950-C72C-D5A3-948A-06A2609A5B96}"/>
          </ac:picMkLst>
        </pc:picChg>
        <pc:picChg chg="mod">
          <ac:chgData name="Lars Tennbakk Bockman" userId="5a235df0-e381-4c4c-99ce-24b4b21fb9d1" providerId="ADAL" clId="{3ED9F7A5-96D9-44A5-9870-C0363E0E136F}" dt="2025-03-03T15:42:19.260" v="51" actId="1076"/>
          <ac:picMkLst>
            <pc:docMk/>
            <pc:sldMk cId="1400664593" sldId="275"/>
            <ac:picMk id="1034" creationId="{93E8EE5C-F00F-9D19-55F8-6D26C9255442}"/>
          </ac:picMkLst>
        </pc:picChg>
      </pc:sldChg>
      <pc:sldChg chg="modSp">
        <pc:chgData name="Lars Tennbakk Bockman" userId="5a235df0-e381-4c4c-99ce-24b4b21fb9d1" providerId="ADAL" clId="{3ED9F7A5-96D9-44A5-9870-C0363E0E136F}" dt="2025-03-04T12:23:19.422" v="2331" actId="14826"/>
        <pc:sldMkLst>
          <pc:docMk/>
          <pc:sldMk cId="3048309862" sldId="277"/>
        </pc:sldMkLst>
        <pc:picChg chg="mod">
          <ac:chgData name="Lars Tennbakk Bockman" userId="5a235df0-e381-4c4c-99ce-24b4b21fb9d1" providerId="ADAL" clId="{3ED9F7A5-96D9-44A5-9870-C0363E0E136F}" dt="2025-03-04T12:23:19.422" v="2331" actId="14826"/>
          <ac:picMkLst>
            <pc:docMk/>
            <pc:sldMk cId="3048309862" sldId="277"/>
            <ac:picMk id="15" creationId="{E74EA589-72EA-AA47-0E44-BCAE8A4D908E}"/>
          </ac:picMkLst>
        </pc:picChg>
      </pc:sldChg>
    </pc:docChg>
  </pc:docChgLst>
  <pc:docChgLst>
    <pc:chgData name="Lars Tennbakk Bockman" userId="S::lars.bockman@fornybarnorge.no::5a235df0-e381-4c4c-99ce-24b4b21fb9d1" providerId="AD" clId="Web-{135D72C6-048A-1E52-1933-57CFC18A5CB6}"/>
    <pc:docChg chg="">
      <pc:chgData name="Lars Tennbakk Bockman" userId="S::lars.bockman@fornybarnorge.no::5a235df0-e381-4c4c-99ce-24b4b21fb9d1" providerId="AD" clId="Web-{135D72C6-048A-1E52-1933-57CFC18A5CB6}" dt="2024-06-05T13:57:23.973" v="0"/>
      <pc:docMkLst>
        <pc:docMk/>
      </pc:docMkLst>
    </pc:docChg>
  </pc:docChgLst>
  <pc:docChgLst>
    <pc:chgData name="Lars Tennbakk Bockman" userId="5a235df0-e381-4c4c-99ce-24b4b21fb9d1" providerId="ADAL" clId="{37EF9059-D99C-4752-86C1-B8EAEF640EE7}"/>
    <pc:docChg chg="custSel modSld">
      <pc:chgData name="Lars Tennbakk Bockman" userId="5a235df0-e381-4c4c-99ce-24b4b21fb9d1" providerId="ADAL" clId="{37EF9059-D99C-4752-86C1-B8EAEF640EE7}" dt="2024-05-03T09:21:35.955" v="166" actId="2711"/>
      <pc:docMkLst>
        <pc:docMk/>
      </pc:docMkLst>
      <pc:sldChg chg="modSp mod">
        <pc:chgData name="Lars Tennbakk Bockman" userId="5a235df0-e381-4c4c-99ce-24b4b21fb9d1" providerId="ADAL" clId="{37EF9059-D99C-4752-86C1-B8EAEF640EE7}" dt="2024-05-03T09:14:57.274" v="49" actId="1076"/>
        <pc:sldMkLst>
          <pc:docMk/>
          <pc:sldMk cId="362544367" sldId="264"/>
        </pc:sldMkLst>
      </pc:sldChg>
      <pc:sldChg chg="modSp mod">
        <pc:chgData name="Lars Tennbakk Bockman" userId="5a235df0-e381-4c4c-99ce-24b4b21fb9d1" providerId="ADAL" clId="{37EF9059-D99C-4752-86C1-B8EAEF640EE7}" dt="2024-05-03T09:12:48.498" v="40" actId="20577"/>
        <pc:sldMkLst>
          <pc:docMk/>
          <pc:sldMk cId="964345901" sldId="269"/>
        </pc:sldMkLst>
      </pc:sldChg>
      <pc:sldChg chg="modSp">
        <pc:chgData name="Lars Tennbakk Bockman" userId="5a235df0-e381-4c4c-99ce-24b4b21fb9d1" providerId="ADAL" clId="{37EF9059-D99C-4752-86C1-B8EAEF640EE7}" dt="2024-05-03T09:05:01.521" v="2" actId="14826"/>
        <pc:sldMkLst>
          <pc:docMk/>
          <pc:sldMk cId="4275014000" sldId="270"/>
        </pc:sldMkLst>
      </pc:sldChg>
      <pc:sldChg chg="addSp delSp modSp mod">
        <pc:chgData name="Lars Tennbakk Bockman" userId="5a235df0-e381-4c4c-99ce-24b4b21fb9d1" providerId="ADAL" clId="{37EF9059-D99C-4752-86C1-B8EAEF640EE7}" dt="2024-05-03T09:21:35.955" v="166" actId="2711"/>
        <pc:sldMkLst>
          <pc:docMk/>
          <pc:sldMk cId="4169780862" sldId="274"/>
        </pc:sldMkLst>
      </pc:sldChg>
      <pc:sldChg chg="modSp mod">
        <pc:chgData name="Lars Tennbakk Bockman" userId="5a235df0-e381-4c4c-99ce-24b4b21fb9d1" providerId="ADAL" clId="{37EF9059-D99C-4752-86C1-B8EAEF640EE7}" dt="2024-05-03T09:12:25.161" v="24" actId="20577"/>
        <pc:sldMkLst>
          <pc:docMk/>
          <pc:sldMk cId="1400664593" sldId="275"/>
        </pc:sldMkLst>
      </pc:sldChg>
    </pc:docChg>
  </pc:docChgLst>
  <pc:docChgLst>
    <pc:chgData name="Iselin Ekeli Rønningsbakk" userId="187300ae-9cb6-416d-8a94-664ca977a24d" providerId="ADAL" clId="{A1986C05-77AD-4C81-B532-0C47688F9970}"/>
    <pc:docChg chg="undo custSel addSld delSld modSld">
      <pc:chgData name="Iselin Ekeli Rønningsbakk" userId="187300ae-9cb6-416d-8a94-664ca977a24d" providerId="ADAL" clId="{A1986C05-77AD-4C81-B532-0C47688F9970}" dt="2024-09-10T14:13:09.831" v="2511" actId="14826"/>
      <pc:docMkLst>
        <pc:docMk/>
      </pc:docMkLst>
      <pc:sldChg chg="modSp mod">
        <pc:chgData name="Iselin Ekeli Rønningsbakk" userId="187300ae-9cb6-416d-8a94-664ca977a24d" providerId="ADAL" clId="{A1986C05-77AD-4C81-B532-0C47688F9970}" dt="2024-09-10T13:06:14.787" v="2508" actId="6549"/>
        <pc:sldMkLst>
          <pc:docMk/>
          <pc:sldMk cId="4148148830" sldId="259"/>
        </pc:sldMkLst>
      </pc:sldChg>
      <pc:sldChg chg="add del setBg">
        <pc:chgData name="Iselin Ekeli Rønningsbakk" userId="187300ae-9cb6-416d-8a94-664ca977a24d" providerId="ADAL" clId="{A1986C05-77AD-4C81-B532-0C47688F9970}" dt="2024-09-10T14:12:34.901" v="2510"/>
        <pc:sldMkLst>
          <pc:docMk/>
          <pc:sldMk cId="1380827816" sldId="262"/>
        </pc:sldMkLst>
      </pc:sldChg>
    </pc:docChg>
  </pc:docChgLst>
  <pc:docChgLst>
    <pc:chgData name="Iselin Ekeli Rønningsbakk" userId="187300ae-9cb6-416d-8a94-664ca977a24d" providerId="ADAL" clId="{8BC88EEB-960C-4923-AE0E-E6E6F3F4E1BA}"/>
    <pc:docChg chg="undo custSel addSld delSld modSld">
      <pc:chgData name="Iselin Ekeli Rønningsbakk" userId="187300ae-9cb6-416d-8a94-664ca977a24d" providerId="ADAL" clId="{8BC88EEB-960C-4923-AE0E-E6E6F3F4E1BA}" dt="2024-10-03T11:52:06.073" v="559" actId="6549"/>
      <pc:docMkLst>
        <pc:docMk/>
      </pc:docMkLst>
      <pc:sldChg chg="add del setBg">
        <pc:chgData name="Iselin Ekeli Rønningsbakk" userId="187300ae-9cb6-416d-8a94-664ca977a24d" providerId="ADAL" clId="{8BC88EEB-960C-4923-AE0E-E6E6F3F4E1BA}" dt="2024-10-03T11:15:18.081" v="7"/>
        <pc:sldMkLst>
          <pc:docMk/>
          <pc:sldMk cId="1380827816" sldId="262"/>
        </pc:sldMkLst>
      </pc:sldChg>
    </pc:docChg>
  </pc:docChgLst>
  <pc:docChgLst>
    <pc:chgData clId="Web-{7492D111-7293-4795-8678-B3671B4EF338}"/>
    <pc:docChg chg="">
      <pc:chgData name="" userId="" providerId="" clId="Web-{7492D111-7293-4795-8678-B3671B4EF338}" dt="2024-04-11T13:36:34.845" v="0"/>
      <pc:docMkLst>
        <pc:docMk/>
      </pc:docMkLst>
    </pc:docChg>
  </pc:docChgLst>
  <pc:docChgLst>
    <pc:chgData name="Lars Tennbakk Bockman" userId="5a235df0-e381-4c4c-99ce-24b4b21fb9d1" providerId="ADAL" clId="{BA722753-AECD-42BA-AFBB-BA15DC32378A}"/>
    <pc:docChg chg="undo custSel addSld delSld modSld">
      <pc:chgData name="Lars Tennbakk Bockman" userId="5a235df0-e381-4c4c-99ce-24b4b21fb9d1" providerId="ADAL" clId="{BA722753-AECD-42BA-AFBB-BA15DC32378A}" dt="2024-07-05T07:18:45.592" v="1810" actId="20577"/>
      <pc:docMkLst>
        <pc:docMk/>
      </pc:docMkLst>
    </pc:docChg>
  </pc:docChgLst>
  <pc:docChgLst>
    <pc:chgData name="Lars Bockman" userId="5a235df0-e381-4c4c-99ce-24b4b21fb9d1" providerId="ADAL" clId="{4F9A5B8A-219F-4CFC-84AD-F24907C89CAF}"/>
    <pc:docChg chg="custSel delSld modSld">
      <pc:chgData name="Lars Bockman" userId="5a235df0-e381-4c4c-99ce-24b4b21fb9d1" providerId="ADAL" clId="{4F9A5B8A-219F-4CFC-84AD-F24907C89CAF}" dt="2024-06-26T08:43:15.269" v="1800" actId="20577"/>
      <pc:docMkLst>
        <pc:docMk/>
      </pc:docMkLst>
      <pc:sldChg chg="modSp del mod">
        <pc:chgData name="Lars Bockman" userId="5a235df0-e381-4c4c-99ce-24b4b21fb9d1" providerId="ADAL" clId="{4F9A5B8A-219F-4CFC-84AD-F24907C89CAF}" dt="2024-06-26T08:30:18.717" v="1336" actId="47"/>
        <pc:sldMkLst>
          <pc:docMk/>
          <pc:sldMk cId="4100358197" sldId="278"/>
        </pc:sldMkLst>
      </pc:sldChg>
    </pc:docChg>
  </pc:docChgLst>
  <pc:docChgLst>
    <pc:chgData name="Iselin Ekeli Rønningsbakk" userId="187300ae-9cb6-416d-8a94-664ca977a24d" providerId="ADAL" clId="{DE459365-3FDD-4A9E-A6B8-E759B173B681}"/>
    <pc:docChg chg="modSld">
      <pc:chgData name="Iselin Ekeli Rønningsbakk" userId="187300ae-9cb6-416d-8a94-664ca977a24d" providerId="ADAL" clId="{DE459365-3FDD-4A9E-A6B8-E759B173B681}" dt="2025-01-06T09:10:55.786" v="179" actId="20577"/>
      <pc:docMkLst>
        <pc:docMk/>
      </pc:docMkLst>
      <pc:sldChg chg="modSp mod">
        <pc:chgData name="Iselin Ekeli Rønningsbakk" userId="187300ae-9cb6-416d-8a94-664ca977a24d" providerId="ADAL" clId="{DE459365-3FDD-4A9E-A6B8-E759B173B681}" dt="2025-01-06T09:10:55.786" v="179" actId="20577"/>
        <pc:sldMkLst>
          <pc:docMk/>
          <pc:sldMk cId="575956772" sldId="279"/>
        </pc:sldMkLst>
      </pc:sldChg>
    </pc:docChg>
  </pc:docChgLst>
  <pc:docChgLst>
    <pc:chgData name="Lars Tennbakk Bockman" userId="S::lars.bockman@fornybarnorge.no::5a235df0-e381-4c4c-99ce-24b4b21fb9d1" providerId="AD" clId="Web-{0E403DBB-366D-95A5-5D6E-EAE43DF9A04A}"/>
    <pc:docChg chg="modSld">
      <pc:chgData name="Lars Tennbakk Bockman" userId="S::lars.bockman@fornybarnorge.no::5a235df0-e381-4c4c-99ce-24b4b21fb9d1" providerId="AD" clId="Web-{0E403DBB-366D-95A5-5D6E-EAE43DF9A04A}" dt="2025-03-07T14:17:22.883" v="2" actId="20577"/>
      <pc:docMkLst>
        <pc:docMk/>
      </pc:docMkLst>
    </pc:docChg>
  </pc:docChgLst>
  <pc:docChgLst>
    <pc:chgData name="Iselin Ekeli Rønningsbakk" userId="187300ae-9cb6-416d-8a94-664ca977a24d" providerId="ADAL" clId="{563A579B-ED2D-4DAC-9079-75A125373D0D}"/>
    <pc:docChg chg="undo custSel modSld">
      <pc:chgData name="Iselin Ekeli Rønningsbakk" userId="187300ae-9cb6-416d-8a94-664ca977a24d" providerId="ADAL" clId="{563A579B-ED2D-4DAC-9079-75A125373D0D}" dt="2025-04-11T11:26:53.299" v="3795" actId="20577"/>
      <pc:docMkLst>
        <pc:docMk/>
      </pc:docMkLst>
      <pc:sldChg chg="modSp mod">
        <pc:chgData name="Iselin Ekeli Rønningsbakk" userId="187300ae-9cb6-416d-8a94-664ca977a24d" providerId="ADAL" clId="{563A579B-ED2D-4DAC-9079-75A125373D0D}" dt="2025-04-11T09:19:10.235" v="2855" actId="6549"/>
        <pc:sldMkLst>
          <pc:docMk/>
          <pc:sldMk cId="3149972175" sldId="261"/>
        </pc:sldMkLst>
        <pc:spChg chg="mod">
          <ac:chgData name="Iselin Ekeli Rønningsbakk" userId="187300ae-9cb6-416d-8a94-664ca977a24d" providerId="ADAL" clId="{563A579B-ED2D-4DAC-9079-75A125373D0D}" dt="2025-04-11T09:19:10.235" v="2855" actId="6549"/>
          <ac:spMkLst>
            <pc:docMk/>
            <pc:sldMk cId="3149972175" sldId="261"/>
            <ac:spMk id="15" creationId="{71CD328A-FCBF-98DB-A3A2-36A13A7E9980}"/>
          </ac:spMkLst>
        </pc:spChg>
      </pc:sldChg>
      <pc:sldChg chg="modSp mod">
        <pc:chgData name="Iselin Ekeli Rønningsbakk" userId="187300ae-9cb6-416d-8a94-664ca977a24d" providerId="ADAL" clId="{563A579B-ED2D-4DAC-9079-75A125373D0D}" dt="2025-04-11T11:26:53.299" v="3795" actId="20577"/>
        <pc:sldMkLst>
          <pc:docMk/>
          <pc:sldMk cId="3809428704" sldId="268"/>
        </pc:sldMkLst>
        <pc:spChg chg="mod">
          <ac:chgData name="Iselin Ekeli Rønningsbakk" userId="187300ae-9cb6-416d-8a94-664ca977a24d" providerId="ADAL" clId="{563A579B-ED2D-4DAC-9079-75A125373D0D}" dt="2025-04-11T11:26:53.299" v="3795" actId="20577"/>
          <ac:spMkLst>
            <pc:docMk/>
            <pc:sldMk cId="3809428704" sldId="268"/>
            <ac:spMk id="2" creationId="{E225F7EA-99E6-543D-3D1D-6EACC2C8D6E1}"/>
          </ac:spMkLst>
        </pc:spChg>
      </pc:sldChg>
      <pc:sldChg chg="modSp mod">
        <pc:chgData name="Iselin Ekeli Rønningsbakk" userId="187300ae-9cb6-416d-8a94-664ca977a24d" providerId="ADAL" clId="{563A579B-ED2D-4DAC-9079-75A125373D0D}" dt="2025-04-11T09:20:41.580" v="3228" actId="6549"/>
        <pc:sldMkLst>
          <pc:docMk/>
          <pc:sldMk cId="964345901" sldId="269"/>
        </pc:sldMkLst>
        <pc:spChg chg="mod">
          <ac:chgData name="Iselin Ekeli Rønningsbakk" userId="187300ae-9cb6-416d-8a94-664ca977a24d" providerId="ADAL" clId="{563A579B-ED2D-4DAC-9079-75A125373D0D}" dt="2025-04-11T09:20:41.580" v="3228" actId="6549"/>
          <ac:spMkLst>
            <pc:docMk/>
            <pc:sldMk cId="964345901" sldId="269"/>
            <ac:spMk id="15" creationId="{04DCDA78-71F1-811A-A7B3-AF6C80100E58}"/>
          </ac:spMkLst>
        </pc:spChg>
      </pc:sldChg>
      <pc:sldChg chg="modSp mod">
        <pc:chgData name="Iselin Ekeli Rønningsbakk" userId="187300ae-9cb6-416d-8a94-664ca977a24d" providerId="ADAL" clId="{563A579B-ED2D-4DAC-9079-75A125373D0D}" dt="2025-04-11T09:23:53.417" v="3694" actId="20577"/>
        <pc:sldMkLst>
          <pc:docMk/>
          <pc:sldMk cId="4275014000" sldId="270"/>
        </pc:sldMkLst>
        <pc:spChg chg="mod">
          <ac:chgData name="Iselin Ekeli Rønningsbakk" userId="187300ae-9cb6-416d-8a94-664ca977a24d" providerId="ADAL" clId="{563A579B-ED2D-4DAC-9079-75A125373D0D}" dt="2025-04-11T09:23:53.417" v="3694" actId="20577"/>
          <ac:spMkLst>
            <pc:docMk/>
            <pc:sldMk cId="4275014000" sldId="270"/>
            <ac:spMk id="14" creationId="{21531C8D-908F-3C5D-76AA-208A0DF8D559}"/>
          </ac:spMkLst>
        </pc:spChg>
      </pc:sldChg>
    </pc:docChg>
  </pc:docChgLst>
  <pc:docChgLst>
    <pc:chgData name="Iselin Ekeli Rønningsbakk" userId="187300ae-9cb6-416d-8a94-664ca977a24d" providerId="ADAL" clId="{750B9AAA-1068-463C-A928-621951E880E7}"/>
    <pc:docChg chg="modSld">
      <pc:chgData name="Iselin Ekeli Rønningsbakk" userId="187300ae-9cb6-416d-8a94-664ca977a24d" providerId="ADAL" clId="{750B9AAA-1068-463C-A928-621951E880E7}" dt="2024-05-08T11:20:58.602" v="1158" actId="20577"/>
      <pc:docMkLst>
        <pc:docMk/>
      </pc:docMkLst>
    </pc:docChg>
  </pc:docChgLst>
  <pc:docChgLst>
    <pc:chgData name="Iselin Ekeli Rønningsbakk" userId="187300ae-9cb6-416d-8a94-664ca977a24d" providerId="ADAL" clId="{083BC471-8958-4C20-99D7-332236085493}"/>
    <pc:docChg chg="modSld">
      <pc:chgData name="Iselin Ekeli Rønningsbakk" userId="187300ae-9cb6-416d-8a94-664ca977a24d" providerId="ADAL" clId="{083BC471-8958-4C20-99D7-332236085493}" dt="2025-03-06T19:46:52.563" v="34" actId="6549"/>
      <pc:docMkLst>
        <pc:docMk/>
      </pc:docMkLst>
    </pc:docChg>
  </pc:docChgLst>
  <pc:docChgLst>
    <pc:chgData name="Iselin Ekeli Rønningsbakk" userId="187300ae-9cb6-416d-8a94-664ca977a24d" providerId="ADAL" clId="{A982F088-28B0-44E7-A540-057AB14E26F1}"/>
    <pc:docChg chg="">
      <pc:chgData name="Iselin Ekeli Rønningsbakk" userId="187300ae-9cb6-416d-8a94-664ca977a24d" providerId="ADAL" clId="{A982F088-28B0-44E7-A540-057AB14E26F1}" dt="2024-05-13T09:04:11.853" v="0"/>
      <pc:docMkLst>
        <pc:docMk/>
      </pc:docMkLst>
    </pc:docChg>
  </pc:docChgLst>
  <pc:docChgLst>
    <pc:chgData name="Lars Tennbakk Bockman" userId="5a235df0-e381-4c4c-99ce-24b4b21fb9d1" providerId="ADAL" clId="{67C030E1-BD0F-4D73-AD5D-26A3BAF25637}"/>
    <pc:docChg chg="custSel modSld">
      <pc:chgData name="Lars Tennbakk Bockman" userId="5a235df0-e381-4c4c-99ce-24b4b21fb9d1" providerId="ADAL" clId="{67C030E1-BD0F-4D73-AD5D-26A3BAF25637}" dt="2025-03-07T12:36:27.538" v="211" actId="20577"/>
      <pc:docMkLst>
        <pc:docMk/>
      </pc:docMkLst>
    </pc:docChg>
  </pc:docChgLst>
  <pc:docChgLst>
    <pc:chgData name="Iselin Ekeli Rønningsbakk" userId="187300ae-9cb6-416d-8a94-664ca977a24d" providerId="ADAL" clId="{DE44C537-DB6F-4243-9C35-4B6CAECAAEF1}"/>
    <pc:docChg chg="custSel modSld">
      <pc:chgData name="Iselin Ekeli Rønningsbakk" userId="187300ae-9cb6-416d-8a94-664ca977a24d" providerId="ADAL" clId="{DE44C537-DB6F-4243-9C35-4B6CAECAAEF1}" dt="2024-07-01T12:36:51.606" v="247" actId="6549"/>
      <pc:docMkLst>
        <pc:docMk/>
      </pc:docMkLst>
      <pc:sldChg chg="modSp mod">
        <pc:chgData name="Iselin Ekeli Rønningsbakk" userId="187300ae-9cb6-416d-8a94-664ca977a24d" providerId="ADAL" clId="{DE44C537-DB6F-4243-9C35-4B6CAECAAEF1}" dt="2024-07-01T12:36:51.606" v="247" actId="6549"/>
        <pc:sldMkLst>
          <pc:docMk/>
          <pc:sldMk cId="4275014000" sldId="270"/>
        </pc:sldMkLst>
      </pc:sldChg>
    </pc:docChg>
  </pc:docChgLst>
  <pc:docChgLst>
    <pc:chgData name="Iselin Ekeli Rønningsbakk" userId="187300ae-9cb6-416d-8a94-664ca977a24d" providerId="ADAL" clId="{834872DE-AAEA-4AA0-9B80-9403F60B732C}"/>
    <pc:docChg chg="custSel addSld delSld modSld">
      <pc:chgData name="Iselin Ekeli Rønningsbakk" userId="187300ae-9cb6-416d-8a94-664ca977a24d" providerId="ADAL" clId="{834872DE-AAEA-4AA0-9B80-9403F60B732C}" dt="2025-03-04T13:34:07.941" v="10" actId="14100"/>
      <pc:docMkLst>
        <pc:docMk/>
      </pc:docMkLst>
      <pc:sldChg chg="add del">
        <pc:chgData name="Iselin Ekeli Rønningsbakk" userId="187300ae-9cb6-416d-8a94-664ca977a24d" providerId="ADAL" clId="{834872DE-AAEA-4AA0-9B80-9403F60B732C}" dt="2025-03-04T13:01:05.642" v="2"/>
        <pc:sldMkLst>
          <pc:docMk/>
          <pc:sldMk cId="1380827816" sldId="262"/>
        </pc:sldMkLst>
      </pc:sldChg>
    </pc:docChg>
  </pc:docChgLst>
  <pc:docChgLst>
    <pc:chgData name="Iselin Ekeli Rønningsbakk" userId="187300ae-9cb6-416d-8a94-664ca977a24d" providerId="ADAL" clId="{F1D83740-C90A-443B-A813-B62DF0466D34}"/>
    <pc:docChg chg="">
      <pc:chgData name="Iselin Ekeli Rønningsbakk" userId="187300ae-9cb6-416d-8a94-664ca977a24d" providerId="ADAL" clId="{F1D83740-C90A-443B-A813-B62DF0466D34}" dt="2024-04-10T11:40:34.581" v="0"/>
      <pc:docMkLst>
        <pc:docMk/>
      </pc:docMkLst>
    </pc:docChg>
  </pc:docChgLst>
  <pc:docChgLst>
    <pc:chgData name="Lars Tennbakk Bockman" userId="5a235df0-e381-4c4c-99ce-24b4b21fb9d1" providerId="ADAL" clId="{4DEB8D85-AF20-4D2D-BADC-997CA91D8BCE}"/>
    <pc:docChg chg="modSld">
      <pc:chgData name="Lars Tennbakk Bockman" userId="5a235df0-e381-4c4c-99ce-24b4b21fb9d1" providerId="ADAL" clId="{4DEB8D85-AF20-4D2D-BADC-997CA91D8BCE}" dt="2024-09-12T11:24:09.756" v="69" actId="20577"/>
      <pc:docMkLst>
        <pc:docMk/>
      </pc:docMkLst>
    </pc:docChg>
  </pc:docChgLst>
  <pc:docChgLst>
    <pc:chgData name="Lars Tennbakk Bockman" userId="5a235df0-e381-4c4c-99ce-24b4b21fb9d1" providerId="ADAL" clId="{AAC28722-CAC1-4A92-BD45-FDE32BB7A4C9}"/>
    <pc:docChg chg="modSld">
      <pc:chgData name="Lars Tennbakk Bockman" userId="5a235df0-e381-4c4c-99ce-24b4b21fb9d1" providerId="ADAL" clId="{AAC28722-CAC1-4A92-BD45-FDE32BB7A4C9}" dt="2024-08-06T12:28:57.093" v="5" actId="20577"/>
      <pc:docMkLst>
        <pc:docMk/>
      </pc:docMkLst>
    </pc:docChg>
  </pc:docChgLst>
  <pc:docChgLst>
    <pc:chgData name="Iselin Ekeli Rønningsbakk" userId="187300ae-9cb6-416d-8a94-664ca977a24d" providerId="ADAL" clId="{B4E5B0F8-0B27-4C7F-AC1B-93663567327F}"/>
    <pc:docChg chg="modSld">
      <pc:chgData name="Iselin Ekeli Rønningsbakk" userId="187300ae-9cb6-416d-8a94-664ca977a24d" providerId="ADAL" clId="{B4E5B0F8-0B27-4C7F-AC1B-93663567327F}" dt="2024-04-12T09:21:55.420" v="1301"/>
      <pc:docMkLst>
        <pc:docMk/>
      </pc:docMkLst>
      <pc:sldChg chg="modSp mod modCm">
        <pc:chgData name="Iselin Ekeli Rønningsbakk" userId="187300ae-9cb6-416d-8a94-664ca977a24d" providerId="ADAL" clId="{B4E5B0F8-0B27-4C7F-AC1B-93663567327F}" dt="2024-04-12T09:18:23.655" v="1124" actId="14100"/>
        <pc:sldMkLst>
          <pc:docMk/>
          <pc:sldMk cId="964345901" sldId="269"/>
        </pc:sldMkLst>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B4E5B0F8-0B27-4C7F-AC1B-93663567327F}" dt="2024-04-12T09:18:13.939" v="1123" actId="6549"/>
              <pc2:cmMkLst xmlns:pc2="http://schemas.microsoft.com/office/powerpoint/2019/9/main/command">
                <pc:docMk/>
                <pc:sldMk cId="964345901" sldId="269"/>
                <pc2:cmMk id="{9A5C4123-9DEB-4AB8-94A5-0C33A2F94B75}"/>
              </pc2:cmMkLst>
            </pc226:cmChg>
          </p:ext>
        </pc:extLst>
      </pc:sldChg>
      <pc:sldChg chg="modSp mod">
        <pc:chgData name="Iselin Ekeli Rønningsbakk" userId="187300ae-9cb6-416d-8a94-664ca977a24d" providerId="ADAL" clId="{B4E5B0F8-0B27-4C7F-AC1B-93663567327F}" dt="2024-04-12T09:21:09.545" v="1287" actId="20577"/>
        <pc:sldMkLst>
          <pc:docMk/>
          <pc:sldMk cId="4275014000" sldId="270"/>
        </pc:sldMkLst>
      </pc:sldChg>
    </pc:docChg>
  </pc:docChgLst>
  <pc:docChgLst>
    <pc:chgData name="Iselin Ekeli Rønningsbakk" userId="187300ae-9cb6-416d-8a94-664ca977a24d" providerId="ADAL" clId="{FC2C66DF-9F43-42D1-8AD8-73BE9361540A}"/>
    <pc:docChg chg="custSel modSld">
      <pc:chgData name="Iselin Ekeli Rønningsbakk" userId="187300ae-9cb6-416d-8a94-664ca977a24d" providerId="ADAL" clId="{FC2C66DF-9F43-42D1-8AD8-73BE9361540A}" dt="2025-02-07T14:26:47.593" v="4743" actId="6549"/>
      <pc:docMkLst>
        <pc:docMk/>
      </pc:docMkLst>
    </pc:docChg>
  </pc:docChgLst>
  <pc:docChgLst>
    <pc:chgData name="Lars Tennbakk Bockman" userId="5a235df0-e381-4c4c-99ce-24b4b21fb9d1" providerId="ADAL" clId="{F5B85507-1A4C-4B3D-84EF-F1825E13FB00}"/>
    <pc:docChg chg="undo custSel modSld">
      <pc:chgData name="Lars Tennbakk Bockman" userId="5a235df0-e381-4c4c-99ce-24b4b21fb9d1" providerId="ADAL" clId="{F5B85507-1A4C-4B3D-84EF-F1825E13FB00}" dt="2024-08-02T10:53:35.473" v="6180" actId="20577"/>
      <pc:docMkLst>
        <pc:docMk/>
      </pc:docMkLst>
      <pc:sldChg chg="modSp mod">
        <pc:chgData name="Lars Tennbakk Bockman" userId="5a235df0-e381-4c4c-99ce-24b4b21fb9d1" providerId="ADAL" clId="{F5B85507-1A4C-4B3D-84EF-F1825E13FB00}" dt="2024-08-02T10:53:11.563" v="6163" actId="20577"/>
        <pc:sldMkLst>
          <pc:docMk/>
          <pc:sldMk cId="4148148830" sldId="259"/>
        </pc:sldMkLst>
      </pc:sldChg>
      <pc:sldChg chg="addSp delSp modSp mod delCm">
        <pc:chgData name="Lars Tennbakk Bockman" userId="5a235df0-e381-4c4c-99ce-24b4b21fb9d1" providerId="ADAL" clId="{F5B85507-1A4C-4B3D-84EF-F1825E13FB00}" dt="2024-08-02T10:52:40.388" v="6148" actId="20577"/>
        <pc:sldMkLst>
          <pc:docMk/>
          <pc:sldMk cId="3809428704" sldId="268"/>
        </pc:sldMkLst>
        <pc:extLst>
          <p:ext xmlns:p="http://schemas.openxmlformats.org/presentationml/2006/main" uri="{D6D511B9-2390-475A-947B-AFAB55BFBCF1}">
            <pc226:cmChg xmlns:pc226="http://schemas.microsoft.com/office/powerpoint/2022/06/main/command" chg="del">
              <pc226:chgData name="Lars Tennbakk Bockman" userId="5a235df0-e381-4c4c-99ce-24b4b21fb9d1" providerId="ADAL" clId="{F5B85507-1A4C-4B3D-84EF-F1825E13FB00}" dt="2024-08-02T10:22:15.492" v="3868"/>
              <pc2:cmMkLst xmlns:pc2="http://schemas.microsoft.com/office/powerpoint/2019/9/main/command">
                <pc:docMk/>
                <pc:sldMk cId="3809428704" sldId="268"/>
                <pc2:cmMk id="{3C57D9D5-FC1D-42BD-8928-94460D7BED35}"/>
              </pc2:cmMkLst>
            </pc226:cmChg>
          </p:ext>
        </pc:extLst>
      </pc:sldChg>
      <pc:sldChg chg="modSp mod">
        <pc:chgData name="Lars Tennbakk Bockman" userId="5a235df0-e381-4c4c-99ce-24b4b21fb9d1" providerId="ADAL" clId="{F5B85507-1A4C-4B3D-84EF-F1825E13FB00}" dt="2024-08-02T10:53:35.473" v="6180" actId="20577"/>
        <pc:sldMkLst>
          <pc:docMk/>
          <pc:sldMk cId="2053668892" sldId="273"/>
        </pc:sldMkLst>
      </pc:sldChg>
      <pc:sldChg chg="modSp">
        <pc:chgData name="Lars Tennbakk Bockman" userId="5a235df0-e381-4c4c-99ce-24b4b21fb9d1" providerId="ADAL" clId="{F5B85507-1A4C-4B3D-84EF-F1825E13FB00}" dt="2024-08-02T10:47:29.208" v="5492" actId="14826"/>
        <pc:sldMkLst>
          <pc:docMk/>
          <pc:sldMk cId="3048309862" sldId="277"/>
        </pc:sldMkLst>
      </pc:sldChg>
    </pc:docChg>
  </pc:docChgLst>
  <pc:docChgLst>
    <pc:chgData name="Lars Tennbakk Bockman" userId="S::lars.bockman@fornybarnorge.no::5a235df0-e381-4c4c-99ce-24b4b21fb9d1" providerId="AD" clId="Web-{BAE85A8C-C2C4-873F-9DA4-6AB4D439F0C5}"/>
    <pc:docChg chg="addSld delSld modSld">
      <pc:chgData name="Lars Tennbakk Bockman" userId="S::lars.bockman@fornybarnorge.no::5a235df0-e381-4c4c-99ce-24b4b21fb9d1" providerId="AD" clId="Web-{BAE85A8C-C2C4-873F-9DA4-6AB4D439F0C5}" dt="2024-05-24T14:10:58.800" v="49"/>
      <pc:docMkLst>
        <pc:docMk/>
      </pc:docMkLst>
      <pc:sldChg chg="modSp add del replId">
        <pc:chgData name="Lars Tennbakk Bockman" userId="S::lars.bockman@fornybarnorge.no::5a235df0-e381-4c4c-99ce-24b4b21fb9d1" providerId="AD" clId="Web-{BAE85A8C-C2C4-873F-9DA4-6AB4D439F0C5}" dt="2024-05-24T14:06:18.931" v="13"/>
        <pc:sldMkLst>
          <pc:docMk/>
          <pc:sldMk cId="120293974" sldId="276"/>
        </pc:sldMkLst>
      </pc:sldChg>
      <pc:sldChg chg="addSp delSp modSp add replId">
        <pc:chgData name="Lars Tennbakk Bockman" userId="S::lars.bockman@fornybarnorge.no::5a235df0-e381-4c4c-99ce-24b4b21fb9d1" providerId="AD" clId="Web-{BAE85A8C-C2C4-873F-9DA4-6AB4D439F0C5}" dt="2024-05-24T14:10:58.800" v="49"/>
        <pc:sldMkLst>
          <pc:docMk/>
          <pc:sldMk cId="4123918659" sldId="276"/>
        </pc:sldMkLst>
      </pc:sldChg>
    </pc:docChg>
  </pc:docChgLst>
  <pc:docChgLst>
    <pc:chgData name="Iselin Ekeli Rønningsbakk" userId="187300ae-9cb6-416d-8a94-664ca977a24d" providerId="ADAL" clId="{0DF6054F-01A5-4628-8EFC-6C2F0860B282}"/>
    <pc:docChg chg="custSel addSld delSld modSld">
      <pc:chgData name="Iselin Ekeli Rønningsbakk" userId="187300ae-9cb6-416d-8a94-664ca977a24d" providerId="ADAL" clId="{0DF6054F-01A5-4628-8EFC-6C2F0860B282}" dt="2024-11-06T11:42:38.762" v="2113" actId="6549"/>
      <pc:docMkLst>
        <pc:docMk/>
      </pc:docMkLst>
      <pc:sldChg chg="add del setBg">
        <pc:chgData name="Iselin Ekeli Rønningsbakk" userId="187300ae-9cb6-416d-8a94-664ca977a24d" providerId="ADAL" clId="{0DF6054F-01A5-4628-8EFC-6C2F0860B282}" dt="2024-11-05T12:13:54.129" v="21"/>
        <pc:sldMkLst>
          <pc:docMk/>
          <pc:sldMk cId="1380827816" sldId="262"/>
        </pc:sldMkLst>
      </pc:sldChg>
    </pc:docChg>
  </pc:docChgLst>
  <pc:docChgLst>
    <pc:chgData name="Lars Tennbakk Bockman" userId="S::lars.bockman@fornybarnorge.no::5a235df0-e381-4c4c-99ce-24b4b21fb9d1" providerId="AD" clId="Web-{5276EAF6-521B-72E1-7647-18914D53792E}"/>
    <pc:docChg chg="modSld">
      <pc:chgData name="Lars Tennbakk Bockman" userId="S::lars.bockman@fornybarnorge.no::5a235df0-e381-4c4c-99ce-24b4b21fb9d1" providerId="AD" clId="Web-{5276EAF6-521B-72E1-7647-18914D53792E}" dt="2025-02-10T10:22:43.732" v="21"/>
      <pc:docMkLst>
        <pc:docMk/>
      </pc:docMkLst>
    </pc:docChg>
  </pc:docChgLst>
  <pc:docChgLst>
    <pc:chgData name="Iselin Ekeli Rønningsbakk" userId="187300ae-9cb6-416d-8a94-664ca977a24d" providerId="ADAL" clId="{05C25B39-15F9-47C4-AD71-0AD5EAAC2147}"/>
    <pc:docChg chg="modSld">
      <pc:chgData name="Iselin Ekeli Rønningsbakk" userId="187300ae-9cb6-416d-8a94-664ca977a24d" providerId="ADAL" clId="{05C25B39-15F9-47C4-AD71-0AD5EAAC2147}" dt="2025-03-11T08:14:15.558" v="722" actId="1076"/>
      <pc:docMkLst>
        <pc:docMk/>
      </pc:docMkLst>
      <pc:sldChg chg="modSp mod">
        <pc:chgData name="Iselin Ekeli Rønningsbakk" userId="187300ae-9cb6-416d-8a94-664ca977a24d" providerId="ADAL" clId="{05C25B39-15F9-47C4-AD71-0AD5EAAC2147}" dt="2025-03-11T08:12:17.444" v="483" actId="6549"/>
        <pc:sldMkLst>
          <pc:docMk/>
          <pc:sldMk cId="3809428704" sldId="268"/>
        </pc:sldMkLst>
        <pc:spChg chg="mod">
          <ac:chgData name="Iselin Ekeli Rønningsbakk" userId="187300ae-9cb6-416d-8a94-664ca977a24d" providerId="ADAL" clId="{05C25B39-15F9-47C4-AD71-0AD5EAAC2147}" dt="2025-03-11T08:12:17.444" v="483" actId="6549"/>
          <ac:spMkLst>
            <pc:docMk/>
            <pc:sldMk cId="3809428704" sldId="268"/>
            <ac:spMk id="2" creationId="{E225F7EA-99E6-543D-3D1D-6EACC2C8D6E1}"/>
          </ac:spMkLst>
        </pc:spChg>
      </pc:sldChg>
    </pc:docChg>
  </pc:docChgLst>
  <pc:docChgLst>
    <pc:chgData name="Lars Tennbakk Bockman" userId="S::lars.bockman@fornybarnorge.no::5a235df0-e381-4c4c-99ce-24b4b21fb9d1" providerId="AD" clId="Web-{6A2BD51F-F03C-92F3-41DE-FF0876E0A761}"/>
    <pc:docChg chg="modSld">
      <pc:chgData name="Lars Tennbakk Bockman" userId="S::lars.bockman@fornybarnorge.no::5a235df0-e381-4c4c-99ce-24b4b21fb9d1" providerId="AD" clId="Web-{6A2BD51F-F03C-92F3-41DE-FF0876E0A761}" dt="2024-06-05T13:56:33.387" v="45" actId="20577"/>
      <pc:docMkLst>
        <pc:docMk/>
      </pc:docMkLst>
    </pc:docChg>
  </pc:docChgLst>
  <pc:docChgLst>
    <pc:chgData name="Iselin Ekeli Rønningsbakk" userId="187300ae-9cb6-416d-8a94-664ca977a24d" providerId="ADAL" clId="{0332ED72-990B-4A68-852A-92A874BC34B2}"/>
    <pc:docChg chg="custSel modSld">
      <pc:chgData name="Iselin Ekeli Rønningsbakk" userId="187300ae-9cb6-416d-8a94-664ca977a24d" providerId="ADAL" clId="{0332ED72-990B-4A68-852A-92A874BC34B2}" dt="2025-01-10T21:39:41.277" v="5" actId="14100"/>
      <pc:docMkLst>
        <pc:docMk/>
      </pc:docMkLst>
    </pc:docChg>
  </pc:docChgLst>
  <pc:docChgLst>
    <pc:chgData name="Lars Tennbakk Bockman" userId="5a235df0-e381-4c4c-99ce-24b4b21fb9d1" providerId="ADAL" clId="{C5A5C764-A305-4B0D-9BEA-1C872162588B}"/>
    <pc:docChg chg="custSel addSld delSld modSld sldOrd">
      <pc:chgData name="Lars Tennbakk Bockman" userId="5a235df0-e381-4c4c-99ce-24b4b21fb9d1" providerId="ADAL" clId="{C5A5C764-A305-4B0D-9BEA-1C872162588B}" dt="2024-06-25T13:17:52.641" v="2007" actId="20577"/>
      <pc:docMkLst>
        <pc:docMk/>
      </pc:docMkLst>
      <pc:sldChg chg="add del ord setBg">
        <pc:chgData name="Lars Tennbakk Bockman" userId="5a235df0-e381-4c4c-99ce-24b4b21fb9d1" providerId="ADAL" clId="{C5A5C764-A305-4B0D-9BEA-1C872162588B}" dt="2024-06-25T13:09:29.698" v="1631" actId="47"/>
        <pc:sldMkLst>
          <pc:docMk/>
          <pc:sldMk cId="1834315246" sldId="278"/>
        </pc:sldMkLst>
      </pc:sldChg>
      <pc:sldChg chg="modSp add mod ord">
        <pc:chgData name="Lars Tennbakk Bockman" userId="5a235df0-e381-4c4c-99ce-24b4b21fb9d1" providerId="ADAL" clId="{C5A5C764-A305-4B0D-9BEA-1C872162588B}" dt="2024-06-25T13:17:52.641" v="2007" actId="20577"/>
        <pc:sldMkLst>
          <pc:docMk/>
          <pc:sldMk cId="4100358197" sldId="278"/>
        </pc:sldMkLst>
      </pc:sldChg>
    </pc:docChg>
  </pc:docChgLst>
  <pc:docChgLst>
    <pc:chgData name="Lars Tennbakk Bockman" userId="S::lars.bockman@fornybarnorge.no::5a235df0-e381-4c4c-99ce-24b4b21fb9d1" providerId="AD" clId="Web-{1A8F27FA-4149-B5EE-0076-986A53F64FF3}"/>
    <pc:docChg chg="modSld">
      <pc:chgData name="Lars Tennbakk Bockman" userId="S::lars.bockman@fornybarnorge.no::5a235df0-e381-4c4c-99ce-24b4b21fb9d1" providerId="AD" clId="Web-{1A8F27FA-4149-B5EE-0076-986A53F64FF3}" dt="2024-11-05T16:04:53.866" v="171" actId="20577"/>
      <pc:docMkLst>
        <pc:docMk/>
      </pc:docMkLst>
    </pc:docChg>
  </pc:docChgLst>
  <pc:docChgLst>
    <pc:chgData name="Lars Tennbakk Bockman" userId="S::lars.bockman@fornybarnorge.no::5a235df0-e381-4c4c-99ce-24b4b21fb9d1" providerId="AD" clId="Web-{49FDBC75-4CCE-CB32-F36A-1DA4126E09D9}"/>
    <pc:docChg chg="modSld">
      <pc:chgData name="Lars Tennbakk Bockman" userId="S::lars.bockman@fornybarnorge.no::5a235df0-e381-4c4c-99ce-24b4b21fb9d1" providerId="AD" clId="Web-{49FDBC75-4CCE-CB32-F36A-1DA4126E09D9}" dt="2024-04-03T08:36:42.371" v="1" actId="20577"/>
      <pc:docMkLst>
        <pc:docMk/>
      </pc:docMkLst>
    </pc:docChg>
  </pc:docChgLst>
  <pc:docChgLst>
    <pc:chgData name="Iselin Ekeli Rønningsbakk" userId="187300ae-9cb6-416d-8a94-664ca977a24d" providerId="ADAL" clId="{EE21E6D1-581B-48DE-BEF9-DE59C28260FD}"/>
    <pc:docChg chg="">
      <pc:chgData name="Iselin Ekeli Rønningsbakk" userId="187300ae-9cb6-416d-8a94-664ca977a24d" providerId="ADAL" clId="{EE21E6D1-581B-48DE-BEF9-DE59C28260FD}" dt="2024-05-16T07:00:05.547" v="0"/>
      <pc:docMkLst>
        <pc:docMk/>
      </pc:docMkLst>
    </pc:docChg>
  </pc:docChgLst>
  <pc:docChgLst>
    <pc:chgData name="Iselin Ekeli Rønningsbakk" userId="187300ae-9cb6-416d-8a94-664ca977a24d" providerId="ADAL" clId="{9E96281E-3613-42EF-8445-999769200C6F}"/>
    <pc:docChg chg="undo custSel addSld delSld">
      <pc:chgData name="Iselin Ekeli Rønningsbakk" userId="187300ae-9cb6-416d-8a94-664ca977a24d" providerId="ADAL" clId="{9E96281E-3613-42EF-8445-999769200C6F}" dt="2025-04-07T12:47:31.026" v="1" actId="47"/>
      <pc:docMkLst>
        <pc:docMk/>
      </pc:docMkLst>
    </pc:docChg>
  </pc:docChgLst>
  <pc:docChgLst>
    <pc:chgData name="Iselin Ekeli Rønningsbakk" userId="187300ae-9cb6-416d-8a94-664ca977a24d" providerId="ADAL" clId="{BE415681-EBBA-409D-AB3C-C601BB43A582}"/>
    <pc:docChg chg="custSel addSld delSld modSld">
      <pc:chgData name="Iselin Ekeli Rønningsbakk" userId="187300ae-9cb6-416d-8a94-664ca977a24d" providerId="ADAL" clId="{BE415681-EBBA-409D-AB3C-C601BB43A582}" dt="2024-11-07T12:23:49.724" v="1337" actId="1076"/>
      <pc:docMkLst>
        <pc:docMk/>
      </pc:docMkLst>
      <pc:sldChg chg="add del setBg">
        <pc:chgData name="Iselin Ekeli Rønningsbakk" userId="187300ae-9cb6-416d-8a94-664ca977a24d" providerId="ADAL" clId="{BE415681-EBBA-409D-AB3C-C601BB43A582}" dt="2024-11-07T12:23:15.848" v="1329"/>
        <pc:sldMkLst>
          <pc:docMk/>
          <pc:sldMk cId="1380827816" sldId="262"/>
        </pc:sldMkLst>
      </pc:sldChg>
    </pc:docChg>
  </pc:docChgLst>
  <pc:docChgLst>
    <pc:chgData name="Lars Tennbakk Bockman" userId="S::lars.bockman@fornybarnorge.no::5a235df0-e381-4c4c-99ce-24b4b21fb9d1" providerId="AD" clId="Web-{F9C7C0CC-46DD-594A-BC45-E12A346A37D9}"/>
    <pc:docChg chg="modSld">
      <pc:chgData name="Lars Tennbakk Bockman" userId="S::lars.bockman@fornybarnorge.no::5a235df0-e381-4c4c-99ce-24b4b21fb9d1" providerId="AD" clId="Web-{F9C7C0CC-46DD-594A-BC45-E12A346A37D9}" dt="2024-09-11T08:27:05.964" v="9" actId="20577"/>
      <pc:docMkLst>
        <pc:docMk/>
      </pc:docMkLst>
    </pc:docChg>
  </pc:docChgLst>
  <pc:docChgLst>
    <pc:chgData name="Lars Tennbakk Bockman" userId="5a235df0-e381-4c4c-99ce-24b4b21fb9d1" providerId="ADAL" clId="{A7DE190F-5016-4198-8635-9E60638771CF}"/>
    <pc:docChg chg="modSld">
      <pc:chgData name="Lars Tennbakk Bockman" userId="5a235df0-e381-4c4c-99ce-24b4b21fb9d1" providerId="ADAL" clId="{A7DE190F-5016-4198-8635-9E60638771CF}" dt="2024-11-06T15:19:20.660" v="665" actId="14826"/>
      <pc:docMkLst>
        <pc:docMk/>
      </pc:docMkLst>
    </pc:docChg>
  </pc:docChgLst>
  <pc:docChgLst>
    <pc:chgData name="Ingeborg Aarø" userId="fe5f74f8-3120-49da-a10f-7c51be1254b1" providerId="ADAL" clId="{3E23246F-6FD0-B24D-8CF4-75D0BC8AB8A9}"/>
    <pc:docChg chg="custSel modSld">
      <pc:chgData name="Ingeborg Aarø" userId="fe5f74f8-3120-49da-a10f-7c51be1254b1" providerId="ADAL" clId="{3E23246F-6FD0-B24D-8CF4-75D0BC8AB8A9}" dt="2024-06-05T11:10:17.415" v="7" actId="14100"/>
      <pc:docMkLst>
        <pc:docMk/>
      </pc:docMkLst>
    </pc:docChg>
  </pc:docChgLst>
  <pc:docChgLst>
    <pc:chgData name="Lars Tennbakk Bockman" userId="5a235df0-e381-4c4c-99ce-24b4b21fb9d1" providerId="ADAL" clId="{BEBA20C9-0E5E-4395-BCBC-0549F97599C0}"/>
    <pc:docChg chg="modSld">
      <pc:chgData name="Lars Tennbakk Bockman" userId="5a235df0-e381-4c4c-99ce-24b4b21fb9d1" providerId="ADAL" clId="{BEBA20C9-0E5E-4395-BCBC-0549F97599C0}" dt="2024-05-13T07:45:51.413" v="6"/>
      <pc:docMkLst>
        <pc:docMk/>
      </pc:docMkLst>
    </pc:docChg>
  </pc:docChgLst>
  <pc:docChgLst>
    <pc:chgData name="Iselin Ekeli Rønningsbakk" userId="187300ae-9cb6-416d-8a94-664ca977a24d" providerId="ADAL" clId="{CA485EF5-6DA2-4557-BD62-EC26CEFF2A42}"/>
    <pc:docChg chg="custSel modSld">
      <pc:chgData name="Iselin Ekeli Rønningsbakk" userId="187300ae-9cb6-416d-8a94-664ca977a24d" providerId="ADAL" clId="{CA485EF5-6DA2-4557-BD62-EC26CEFF2A42}" dt="2024-08-06T10:47:07.707" v="1558"/>
      <pc:docMkLst>
        <pc:docMk/>
      </pc:docMkLst>
    </pc:docChg>
  </pc:docChgLst>
  <pc:docChgLst>
    <pc:chgData name="Iselin Ekeli Rønningsbakk" userId="187300ae-9cb6-416d-8a94-664ca977a24d" providerId="ADAL" clId="{E6A057FB-F637-4A2C-97C5-0A61BFA6AE22}"/>
    <pc:docChg chg="undo custSel modSld">
      <pc:chgData name="Iselin Ekeli Rønningsbakk" userId="187300ae-9cb6-416d-8a94-664ca977a24d" providerId="ADAL" clId="{E6A057FB-F637-4A2C-97C5-0A61BFA6AE22}" dt="2025-03-05T13:24:09.649" v="586" actId="20577"/>
      <pc:docMkLst>
        <pc:docMk/>
      </pc:docMkLst>
    </pc:docChg>
  </pc:docChgLst>
  <pc:docChgLst>
    <pc:chgData name="Iselin Ekeli Rønningsbakk" userId="187300ae-9cb6-416d-8a94-664ca977a24d" providerId="ADAL" clId="{616419BA-47B3-418F-AB07-31CDFCDA77EF}"/>
    <pc:docChg chg="custSel modSld">
      <pc:chgData name="Iselin Ekeli Rønningsbakk" userId="187300ae-9cb6-416d-8a94-664ca977a24d" providerId="ADAL" clId="{616419BA-47B3-418F-AB07-31CDFCDA77EF}" dt="2024-08-08T08:55:07.696" v="184" actId="6549"/>
      <pc:docMkLst>
        <pc:docMk/>
      </pc:docMkLst>
    </pc:docChg>
  </pc:docChgLst>
  <pc:docChgLst>
    <pc:chgData name="Iselin Ekeli Rønningsbakk" userId="187300ae-9cb6-416d-8a94-664ca977a24d" providerId="ADAL" clId="{1C090565-8034-4003-8340-2DCEFA9A6173}"/>
    <pc:docChg chg="undo custSel addSld delSld modSld">
      <pc:chgData name="Iselin Ekeli Rønningsbakk" userId="187300ae-9cb6-416d-8a94-664ca977a24d" providerId="ADAL" clId="{1C090565-8034-4003-8340-2DCEFA9A6173}" dt="2024-12-05T13:39:02.361" v="295" actId="14100"/>
      <pc:docMkLst>
        <pc:docMk/>
      </pc:docMkLst>
      <pc:sldChg chg="add del setBg">
        <pc:chgData name="Iselin Ekeli Rønningsbakk" userId="187300ae-9cb6-416d-8a94-664ca977a24d" providerId="ADAL" clId="{1C090565-8034-4003-8340-2DCEFA9A6173}" dt="2024-12-05T13:38:32.723" v="287"/>
        <pc:sldMkLst>
          <pc:docMk/>
          <pc:sldMk cId="1380827816" sldId="262"/>
        </pc:sldMkLst>
      </pc:sldChg>
    </pc:docChg>
  </pc:docChgLst>
  <pc:docChgLst>
    <pc:chgData name="Iselin Ekeli Rønningsbakk" userId="187300ae-9cb6-416d-8a94-664ca977a24d" providerId="ADAL" clId="{004A567D-8204-4070-9423-9BE8B91B43A2}"/>
    <pc:docChg chg="modSld">
      <pc:chgData name="Iselin Ekeli Rønningsbakk" userId="187300ae-9cb6-416d-8a94-664ca977a24d" providerId="ADAL" clId="{004A567D-8204-4070-9423-9BE8B91B43A2}" dt="2025-03-10T11:24:06.346" v="1115" actId="20577"/>
      <pc:docMkLst>
        <pc:docMk/>
      </pc:docMkLst>
    </pc:docChg>
  </pc:docChgLst>
  <pc:docChgLst>
    <pc:chgData name="Lars Tennbakk Bockman" userId="S::lars.bockman@fornybarnorge.no::5a235df0-e381-4c4c-99ce-24b4b21fb9d1" providerId="AD" clId="Web-{EA80F0FD-86BE-F34E-8E62-E82B2CE10331}"/>
    <pc:docChg chg="modSld">
      <pc:chgData name="Lars Tennbakk Bockman" userId="S::lars.bockman@fornybarnorge.no::5a235df0-e381-4c4c-99ce-24b4b21fb9d1" providerId="AD" clId="Web-{EA80F0FD-86BE-F34E-8E62-E82B2CE10331}" dt="2024-04-23T13:08:03.074" v="3" actId="20577"/>
      <pc:docMkLst>
        <pc:docMk/>
      </pc:docMkLst>
    </pc:docChg>
  </pc:docChgLst>
  <pc:docChgLst>
    <pc:chgData name="Iselin Ekeli Rønningsbakk" userId="187300ae-9cb6-416d-8a94-664ca977a24d" providerId="ADAL" clId="{5F641DE6-CC49-48F8-A0F4-086A1F319900}"/>
    <pc:docChg chg="custSel modSld">
      <pc:chgData name="Iselin Ekeli Rønningsbakk" userId="187300ae-9cb6-416d-8a94-664ca977a24d" providerId="ADAL" clId="{5F641DE6-CC49-48F8-A0F4-086A1F319900}" dt="2025-02-06T14:58:30.538" v="4" actId="14100"/>
      <pc:docMkLst>
        <pc:docMk/>
      </pc:docMkLst>
    </pc:docChg>
  </pc:docChgLst>
  <pc:docChgLst>
    <pc:chgData name="Lars Tennbakk Bockman" userId="5a235df0-e381-4c4c-99ce-24b4b21fb9d1" providerId="ADAL" clId="{27B654D7-7A34-4372-8A30-DAD53E62DCF1}"/>
    <pc:docChg chg="undo custSel modSld">
      <pc:chgData name="Lars Tennbakk Bockman" userId="5a235df0-e381-4c4c-99ce-24b4b21fb9d1" providerId="ADAL" clId="{27B654D7-7A34-4372-8A30-DAD53E62DCF1}" dt="2024-12-03T16:01:24.091" v="4831" actId="20577"/>
      <pc:docMkLst>
        <pc:docMk/>
      </pc:docMkLst>
    </pc:docChg>
  </pc:docChgLst>
  <pc:docChgLst>
    <pc:chgData name="Lars Bockman" userId="5a235df0-e381-4c4c-99ce-24b4b21fb9d1" providerId="ADAL" clId="{C0B6E7DC-0448-43D1-82B8-227DAF8C55E9}"/>
    <pc:docChg chg="modSld">
      <pc:chgData name="Lars Bockman" userId="5a235df0-e381-4c4c-99ce-24b4b21fb9d1" providerId="ADAL" clId="{C0B6E7DC-0448-43D1-82B8-227DAF8C55E9}" dt="2024-06-10T10:33:27.210" v="38" actId="20577"/>
      <pc:docMkLst>
        <pc:docMk/>
      </pc:docMkLst>
    </pc:docChg>
  </pc:docChgLst>
  <pc:docChgLst>
    <pc:chgData name="Iselin Ekeli Rønningsbakk" userId="187300ae-9cb6-416d-8a94-664ca977a24d" providerId="ADAL" clId="{DA2E0AB1-A6F8-4A9F-9EEA-EFCF6E13D508}"/>
    <pc:docChg chg="undo custSel modSld">
      <pc:chgData name="Iselin Ekeli Rønningsbakk" userId="187300ae-9cb6-416d-8a94-664ca977a24d" providerId="ADAL" clId="{DA2E0AB1-A6F8-4A9F-9EEA-EFCF6E13D508}" dt="2025-02-10T10:15:35.840" v="1263" actId="20577"/>
      <pc:docMkLst>
        <pc:docMk/>
      </pc:docMkLst>
    </pc:docChg>
  </pc:docChgLst>
  <pc:docChgLst>
    <pc:chgData name="Lars Tennbakk Bockman" userId="S::lars.bockman@fornybarnorge.no::5a235df0-e381-4c4c-99ce-24b4b21fb9d1" providerId="AD" clId="Web-{2254737F-0DB4-F7FF-95C8-94BEF1B6C4FC}"/>
    <pc:docChg chg="modSld">
      <pc:chgData name="Lars Tennbakk Bockman" userId="S::lars.bockman@fornybarnorge.no::5a235df0-e381-4c4c-99ce-24b4b21fb9d1" providerId="AD" clId="Web-{2254737F-0DB4-F7FF-95C8-94BEF1B6C4FC}" dt="2024-12-05T15:06:11.749" v="26"/>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6177491" cy="490409"/>
          </a:xfrm>
          <a:prstGeom prst="rect">
            <a:avLst/>
          </a:prstGeom>
        </p:spPr>
        <p:txBody>
          <a:bodyPr vert="horz" lIns="133795" tIns="66898" rIns="133795" bIns="66898" rtlCol="0"/>
          <a:lstStyle>
            <a:lvl1pPr algn="l">
              <a:defRPr sz="1800"/>
            </a:lvl1pPr>
          </a:lstStyle>
          <a:p>
            <a:endParaRPr lang="nb-NO"/>
          </a:p>
        </p:txBody>
      </p:sp>
      <p:sp>
        <p:nvSpPr>
          <p:cNvPr id="3" name="Plassholder for dato 2"/>
          <p:cNvSpPr>
            <a:spLocks noGrp="1"/>
          </p:cNvSpPr>
          <p:nvPr>
            <p:ph type="dt" idx="1"/>
          </p:nvPr>
        </p:nvSpPr>
        <p:spPr>
          <a:xfrm>
            <a:off x="8074962" y="0"/>
            <a:ext cx="6177491" cy="490409"/>
          </a:xfrm>
          <a:prstGeom prst="rect">
            <a:avLst/>
          </a:prstGeom>
        </p:spPr>
        <p:txBody>
          <a:bodyPr vert="horz" lIns="133795" tIns="66898" rIns="133795" bIns="66898" rtlCol="0"/>
          <a:lstStyle>
            <a:lvl1pPr algn="r">
              <a:defRPr sz="1800"/>
            </a:lvl1pPr>
          </a:lstStyle>
          <a:p>
            <a:fld id="{01329E2F-4686-4F18-A9A7-D08BDCF84B80}" type="datetimeFigureOut">
              <a:rPr lang="nb-NO" smtClean="0"/>
              <a:t>11.04.2025</a:t>
            </a:fld>
            <a:endParaRPr lang="nb-NO"/>
          </a:p>
        </p:txBody>
      </p:sp>
      <p:sp>
        <p:nvSpPr>
          <p:cNvPr id="4" name="Plassholder for lysbilde 3"/>
          <p:cNvSpPr>
            <a:spLocks noGrp="1" noRot="1" noChangeAspect="1"/>
          </p:cNvSpPr>
          <p:nvPr>
            <p:ph type="sldImg" idx="2"/>
          </p:nvPr>
        </p:nvSpPr>
        <p:spPr>
          <a:xfrm>
            <a:off x="4176713" y="1222375"/>
            <a:ext cx="5902325" cy="3298825"/>
          </a:xfrm>
          <a:prstGeom prst="rect">
            <a:avLst/>
          </a:prstGeom>
          <a:noFill/>
          <a:ln w="12700">
            <a:solidFill>
              <a:prstClr val="black"/>
            </a:solidFill>
          </a:ln>
        </p:spPr>
        <p:txBody>
          <a:bodyPr vert="horz" lIns="133795" tIns="66898" rIns="133795" bIns="66898" rtlCol="0" anchor="ctr"/>
          <a:lstStyle/>
          <a:p>
            <a:endParaRPr lang="nb-NO"/>
          </a:p>
        </p:txBody>
      </p:sp>
      <p:sp>
        <p:nvSpPr>
          <p:cNvPr id="5" name="Plassholder for notater 4"/>
          <p:cNvSpPr>
            <a:spLocks noGrp="1"/>
          </p:cNvSpPr>
          <p:nvPr>
            <p:ph type="body" sz="quarter" idx="3"/>
          </p:nvPr>
        </p:nvSpPr>
        <p:spPr>
          <a:xfrm>
            <a:off x="1425576" y="4703851"/>
            <a:ext cx="11404599" cy="3848607"/>
          </a:xfrm>
          <a:prstGeom prst="rect">
            <a:avLst/>
          </a:prstGeom>
        </p:spPr>
        <p:txBody>
          <a:bodyPr vert="horz" lIns="133795" tIns="66898" rIns="133795" bIns="66898"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283831"/>
            <a:ext cx="6177491" cy="490409"/>
          </a:xfrm>
          <a:prstGeom prst="rect">
            <a:avLst/>
          </a:prstGeom>
        </p:spPr>
        <p:txBody>
          <a:bodyPr vert="horz" lIns="133795" tIns="66898" rIns="133795" bIns="66898" rtlCol="0" anchor="b"/>
          <a:lstStyle>
            <a:lvl1pPr algn="l">
              <a:defRPr sz="1800"/>
            </a:lvl1pPr>
          </a:lstStyle>
          <a:p>
            <a:endParaRPr lang="nb-NO"/>
          </a:p>
        </p:txBody>
      </p:sp>
      <p:sp>
        <p:nvSpPr>
          <p:cNvPr id="7" name="Plassholder for lysbildenummer 6"/>
          <p:cNvSpPr>
            <a:spLocks noGrp="1"/>
          </p:cNvSpPr>
          <p:nvPr>
            <p:ph type="sldNum" sz="quarter" idx="5"/>
          </p:nvPr>
        </p:nvSpPr>
        <p:spPr>
          <a:xfrm>
            <a:off x="8074962" y="9283831"/>
            <a:ext cx="6177491" cy="490409"/>
          </a:xfrm>
          <a:prstGeom prst="rect">
            <a:avLst/>
          </a:prstGeom>
        </p:spPr>
        <p:txBody>
          <a:bodyPr vert="horz" lIns="133795" tIns="66898" rIns="133795" bIns="66898" rtlCol="0" anchor="b"/>
          <a:lstStyle>
            <a:lvl1pPr algn="r">
              <a:defRPr sz="1800"/>
            </a:lvl1pPr>
          </a:lstStyle>
          <a:p>
            <a:fld id="{988FB815-4B74-45D9-A47D-33C36308A6D8}" type="slidenum">
              <a:rPr lang="nb-NO" smtClean="0"/>
              <a:t>‹#›</a:t>
            </a:fld>
            <a:endParaRPr lang="nb-NO"/>
          </a:p>
        </p:txBody>
      </p:sp>
    </p:spTree>
    <p:extLst>
      <p:ext uri="{BB962C8B-B14F-4D97-AF65-F5344CB8AC3E}">
        <p14:creationId xmlns:p14="http://schemas.microsoft.com/office/powerpoint/2010/main" val="1155752628"/>
      </p:ext>
    </p:extLst>
  </p:cSld>
  <p:clrMap bg1="lt1" tx1="dk1" bg2="lt2" tx2="dk2" accent1="accent1" accent2="accent2" accent3="accent3" accent4="accent4" accent5="accent5" accent6="accent6" hlink="hlink" folHlink="folHlink"/>
  <p:notesStyle>
    <a:lvl1pPr marL="0" algn="l" defTabSz="684246" rtl="0" eaLnBrk="1" latinLnBrk="0" hangingPunct="1">
      <a:defRPr sz="898" kern="1200">
        <a:solidFill>
          <a:schemeClr val="tx1"/>
        </a:solidFill>
        <a:latin typeface="+mn-lt"/>
        <a:ea typeface="+mn-ea"/>
        <a:cs typeface="+mn-cs"/>
      </a:defRPr>
    </a:lvl1pPr>
    <a:lvl2pPr marL="342123" algn="l" defTabSz="684246" rtl="0" eaLnBrk="1" latinLnBrk="0" hangingPunct="1">
      <a:defRPr sz="898" kern="1200">
        <a:solidFill>
          <a:schemeClr val="tx1"/>
        </a:solidFill>
        <a:latin typeface="+mn-lt"/>
        <a:ea typeface="+mn-ea"/>
        <a:cs typeface="+mn-cs"/>
      </a:defRPr>
    </a:lvl2pPr>
    <a:lvl3pPr marL="684246" algn="l" defTabSz="684246" rtl="0" eaLnBrk="1" latinLnBrk="0" hangingPunct="1">
      <a:defRPr sz="898" kern="1200">
        <a:solidFill>
          <a:schemeClr val="tx1"/>
        </a:solidFill>
        <a:latin typeface="+mn-lt"/>
        <a:ea typeface="+mn-ea"/>
        <a:cs typeface="+mn-cs"/>
      </a:defRPr>
    </a:lvl3pPr>
    <a:lvl4pPr marL="1026368" algn="l" defTabSz="684246" rtl="0" eaLnBrk="1" latinLnBrk="0" hangingPunct="1">
      <a:defRPr sz="898" kern="1200">
        <a:solidFill>
          <a:schemeClr val="tx1"/>
        </a:solidFill>
        <a:latin typeface="+mn-lt"/>
        <a:ea typeface="+mn-ea"/>
        <a:cs typeface="+mn-cs"/>
      </a:defRPr>
    </a:lvl4pPr>
    <a:lvl5pPr marL="1368491" algn="l" defTabSz="684246" rtl="0" eaLnBrk="1" latinLnBrk="0" hangingPunct="1">
      <a:defRPr sz="898" kern="1200">
        <a:solidFill>
          <a:schemeClr val="tx1"/>
        </a:solidFill>
        <a:latin typeface="+mn-lt"/>
        <a:ea typeface="+mn-ea"/>
        <a:cs typeface="+mn-cs"/>
      </a:defRPr>
    </a:lvl5pPr>
    <a:lvl6pPr marL="1710614" algn="l" defTabSz="684246" rtl="0" eaLnBrk="1" latinLnBrk="0" hangingPunct="1">
      <a:defRPr sz="898" kern="1200">
        <a:solidFill>
          <a:schemeClr val="tx1"/>
        </a:solidFill>
        <a:latin typeface="+mn-lt"/>
        <a:ea typeface="+mn-ea"/>
        <a:cs typeface="+mn-cs"/>
      </a:defRPr>
    </a:lvl6pPr>
    <a:lvl7pPr marL="2052737" algn="l" defTabSz="684246" rtl="0" eaLnBrk="1" latinLnBrk="0" hangingPunct="1">
      <a:defRPr sz="898" kern="1200">
        <a:solidFill>
          <a:schemeClr val="tx1"/>
        </a:solidFill>
        <a:latin typeface="+mn-lt"/>
        <a:ea typeface="+mn-ea"/>
        <a:cs typeface="+mn-cs"/>
      </a:defRPr>
    </a:lvl7pPr>
    <a:lvl8pPr marL="2394859" algn="l" defTabSz="684246" rtl="0" eaLnBrk="1" latinLnBrk="0" hangingPunct="1">
      <a:defRPr sz="898" kern="1200">
        <a:solidFill>
          <a:schemeClr val="tx1"/>
        </a:solidFill>
        <a:latin typeface="+mn-lt"/>
        <a:ea typeface="+mn-ea"/>
        <a:cs typeface="+mn-cs"/>
      </a:defRPr>
    </a:lvl8pPr>
    <a:lvl9pPr marL="2736982" algn="l" defTabSz="684246" rtl="0" eaLnBrk="1" latinLnBrk="0" hangingPunct="1">
      <a:defRPr sz="8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2</a:t>
            </a:fld>
            <a:endParaRPr lang="nb-NO"/>
          </a:p>
        </p:txBody>
      </p:sp>
    </p:spTree>
    <p:extLst>
      <p:ext uri="{BB962C8B-B14F-4D97-AF65-F5344CB8AC3E}">
        <p14:creationId xmlns:p14="http://schemas.microsoft.com/office/powerpoint/2010/main" val="26554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5</a:t>
            </a:fld>
            <a:endParaRPr lang="nb-NO"/>
          </a:p>
        </p:txBody>
      </p:sp>
    </p:spTree>
    <p:extLst>
      <p:ext uri="{BB962C8B-B14F-4D97-AF65-F5344CB8AC3E}">
        <p14:creationId xmlns:p14="http://schemas.microsoft.com/office/powerpoint/2010/main" val="433705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3A1E326-C424-77C0-6978-2ECBD0AFF397}"/>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235" b="36013"/>
          <a:stretch/>
        </p:blipFill>
        <p:spPr>
          <a:xfrm>
            <a:off x="736688" y="1"/>
            <a:ext cx="8337600" cy="511175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457257" y="2039874"/>
            <a:ext cx="6495086" cy="498598"/>
          </a:xfrm>
        </p:spPr>
        <p:txBody>
          <a:bodyPr wrap="square" lIns="0" tIns="0" rIns="0" bIns="0" anchor="t">
            <a:spAutoFit/>
          </a:bodyPr>
          <a:lstStyle>
            <a:lvl1pPr algn="l">
              <a:defRPr sz="3600"/>
            </a:lvl1pPr>
          </a:lstStyle>
          <a:p>
            <a:r>
              <a:rPr lang="nb-NO"/>
              <a:t>Klikk for å redigere tittelstil</a:t>
            </a:r>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457257" y="2713880"/>
            <a:ext cx="6495086" cy="193899"/>
          </a:xfrm>
        </p:spPr>
        <p:txBody>
          <a:bodyPr lIns="0" tIns="0" rIns="0" bIns="0">
            <a:sp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457257" y="3126755"/>
            <a:ext cx="2057400" cy="153888"/>
          </a:xfrm>
        </p:spPr>
        <p:txBody>
          <a:bodyPr lIns="0" tIns="0" rIns="0" bIns="0"/>
          <a:lstStyle>
            <a:lvl1pPr>
              <a:defRPr sz="1000"/>
            </a:lvl1pPr>
          </a:lstStyle>
          <a:p>
            <a:r>
              <a:rPr lang="nb-NO"/>
              <a:t>Oslo, dd.mm.yyyy</a:t>
            </a:r>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8" name="Grafikk 7">
            <a:extLst>
              <a:ext uri="{FF2B5EF4-FFF2-40B4-BE49-F238E27FC236}">
                <a16:creationId xmlns:a16="http://schemas.microsoft.com/office/drawing/2014/main" id="{1FB3283B-FF68-DC05-E013-0F72BC5F0D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7" y="457257"/>
            <a:ext cx="1530000" cy="370421"/>
          </a:xfrm>
          <a:prstGeom prst="rect">
            <a:avLst/>
          </a:prstGeom>
        </p:spPr>
      </p:pic>
    </p:spTree>
    <p:extLst>
      <p:ext uri="{BB962C8B-B14F-4D97-AF65-F5344CB8AC3E}">
        <p14:creationId xmlns:p14="http://schemas.microsoft.com/office/powerpoint/2010/main" val="406860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3">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333407647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4">
    <p:bg>
      <p:bgRef idx="1001">
        <a:schemeClr val="bg1"/>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BEE2BB55-7571-3411-2E34-E5B91C6BF44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2702" r="19833" b="8048"/>
          <a:stretch/>
        </p:blipFill>
        <p:spPr>
          <a:xfrm>
            <a:off x="275326" y="0"/>
            <a:ext cx="8868674" cy="5111750"/>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69396341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5">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E727192-E739-041D-CB81-5E90EF320E51}"/>
              </a:ext>
            </a:extLst>
          </p:cNvPr>
          <p:cNvSpPr/>
          <p:nvPr userDrawn="1"/>
        </p:nvSpPr>
        <p:spPr>
          <a:xfrm>
            <a:off x="0" y="0"/>
            <a:ext cx="4572000" cy="511175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8" y="1368170"/>
            <a:ext cx="3702960" cy="876266"/>
          </a:xfrm>
        </p:spPr>
        <p:txBody>
          <a:bodyPr lIns="0" tIns="0" rIns="0" bIns="0"/>
          <a:lstStyle>
            <a:lvl1pPr>
              <a:defRPr>
                <a:solidFill>
                  <a:schemeClr val="lt1"/>
                </a:solidFill>
              </a:defRPr>
            </a:lvl1pPr>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479617"/>
            <a:ext cx="3702960" cy="1749484"/>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5036180" y="2479616"/>
            <a:ext cx="3245759" cy="174948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2" name="Grafikk 1">
            <a:extLst>
              <a:ext uri="{FF2B5EF4-FFF2-40B4-BE49-F238E27FC236}">
                <a16:creationId xmlns:a16="http://schemas.microsoft.com/office/drawing/2014/main" id="{7031CF78-9F44-2D1C-EB1A-80013EA580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4" name="Plassholder for tekst 3">
            <a:extLst>
              <a:ext uri="{FF2B5EF4-FFF2-40B4-BE49-F238E27FC236}">
                <a16:creationId xmlns:a16="http://schemas.microsoft.com/office/drawing/2014/main" id="{77B5B3D8-2294-84AC-EF16-BE5723C67792}"/>
              </a:ext>
            </a:extLst>
          </p:cNvPr>
          <p:cNvSpPr>
            <a:spLocks noGrp="1"/>
          </p:cNvSpPr>
          <p:nvPr>
            <p:ph type="body" sz="quarter" idx="15" hasCustomPrompt="1"/>
          </p:nvPr>
        </p:nvSpPr>
        <p:spPr>
          <a:xfrm>
            <a:off x="5036180" y="1368171"/>
            <a:ext cx="3245759" cy="876266"/>
          </a:xfrm>
          <a:prstGeom prst="rect">
            <a:avLst/>
          </a:prstGeom>
        </p:spPr>
        <p:txBody>
          <a:bodyPr lIns="0" tIns="0" rIns="0" bIns="0"/>
          <a:lstStyle>
            <a:lvl1pPr marL="0" indent="0">
              <a:buNone/>
              <a:defRPr sz="2400"/>
            </a:lvl1pPr>
          </a:lstStyle>
          <a:p>
            <a:pPr lvl="0"/>
            <a:r>
              <a:rPr lang="nb-NO"/>
              <a:t>Klikk for å legge til tittel</a:t>
            </a:r>
          </a:p>
        </p:txBody>
      </p:sp>
    </p:spTree>
    <p:extLst>
      <p:ext uri="{BB962C8B-B14F-4D97-AF65-F5344CB8AC3E}">
        <p14:creationId xmlns:p14="http://schemas.microsoft.com/office/powerpoint/2010/main" val="140275880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tekst og bilde">
    <p:bg>
      <p:bgRef idx="1001">
        <a:schemeClr val="bg1"/>
      </p:bgRef>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183ABFD2-3904-4789-1324-422C0363621E}"/>
              </a:ext>
            </a:extLst>
          </p:cNvPr>
          <p:cNvSpPr>
            <a:spLocks noGrp="1"/>
          </p:cNvSpPr>
          <p:nvPr>
            <p:ph type="pic" sz="quarter" idx="14"/>
          </p:nvPr>
        </p:nvSpPr>
        <p:spPr>
          <a:xfrm>
            <a:off x="5672426" y="0"/>
            <a:ext cx="3471575" cy="5111751"/>
          </a:xfrm>
          <a:custGeom>
            <a:avLst/>
            <a:gdLst>
              <a:gd name="connsiteX0" fmla="*/ 907563 w 3471575"/>
              <a:gd name="connsiteY0" fmla="*/ 0 h 5111751"/>
              <a:gd name="connsiteX1" fmla="*/ 3471575 w 3471575"/>
              <a:gd name="connsiteY1" fmla="*/ 0 h 5111751"/>
              <a:gd name="connsiteX2" fmla="*/ 3471575 w 3471575"/>
              <a:gd name="connsiteY2" fmla="*/ 5111751 h 5111751"/>
              <a:gd name="connsiteX3" fmla="*/ 1241407 w 3471575"/>
              <a:gd name="connsiteY3" fmla="*/ 5111751 h 5111751"/>
              <a:gd name="connsiteX4" fmla="*/ 220495 w 3471575"/>
              <a:gd name="connsiteY4" fmla="*/ 2846952 h 5111751"/>
              <a:gd name="connsiteX5" fmla="*/ 501 w 3471575"/>
              <a:gd name="connsiteY5" fmla="*/ 1900596 h 5111751"/>
              <a:gd name="connsiteX6" fmla="*/ 907563 w 3471575"/>
              <a:gd name="connsiteY6" fmla="*/ 0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1575" h="5111751">
                <a:moveTo>
                  <a:pt x="907563" y="0"/>
                </a:moveTo>
                <a:lnTo>
                  <a:pt x="3471575" y="0"/>
                </a:lnTo>
                <a:lnTo>
                  <a:pt x="3471575" y="5111751"/>
                </a:lnTo>
                <a:lnTo>
                  <a:pt x="1241407" y="5111751"/>
                </a:lnTo>
                <a:lnTo>
                  <a:pt x="220495" y="2846952"/>
                </a:lnTo>
                <a:cubicBezTo>
                  <a:pt x="85574" y="2559052"/>
                  <a:pt x="7368" y="2238853"/>
                  <a:pt x="501" y="1900596"/>
                </a:cubicBezTo>
                <a:cubicBezTo>
                  <a:pt x="-15267" y="1129981"/>
                  <a:pt x="342445" y="438844"/>
                  <a:pt x="907563" y="0"/>
                </a:cubicBezTo>
                <a:close/>
              </a:path>
            </a:pathLst>
          </a:custGeom>
          <a:solidFill>
            <a:schemeClr val="bg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246497681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bg>
      <p:bgRef idx="1001">
        <a:schemeClr val="bg1"/>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bg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19" name="Grafikk 18">
            <a:extLst>
              <a:ext uri="{FF2B5EF4-FFF2-40B4-BE49-F238E27FC236}">
                <a16:creationId xmlns:a16="http://schemas.microsoft.com/office/drawing/2014/main" id="{836B93EF-C490-5A81-6A58-3BD0EC70A26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9186" b="62840"/>
          <a:stretch/>
        </p:blipFill>
        <p:spPr>
          <a:xfrm>
            <a:off x="5912587" y="3639012"/>
            <a:ext cx="3231413" cy="1015482"/>
          </a:xfrm>
          <a:prstGeom prst="rect">
            <a:avLst/>
          </a:prstGeom>
        </p:spPr>
      </p:pic>
    </p:spTree>
    <p:extLst>
      <p:ext uri="{BB962C8B-B14F-4D97-AF65-F5344CB8AC3E}">
        <p14:creationId xmlns:p14="http://schemas.microsoft.com/office/powerpoint/2010/main" val="8286336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3">
    <p:bg>
      <p:bgRef idx="1001">
        <a:schemeClr val="bg1"/>
      </p:bgRef>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BD4153EE-7C08-07D3-CF05-460E299038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69" t="12701" r="8676" b="15138"/>
          <a:stretch/>
        </p:blipFill>
        <p:spPr>
          <a:xfrm>
            <a:off x="0" y="0"/>
            <a:ext cx="9144000" cy="4654493"/>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bg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80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90556300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4">
    <p:bg>
      <p:bgRef idx="1001">
        <a:schemeClr val="bg2"/>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21183325-5D0B-B443-6613-47C611FAF1D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430" t="26336" r="10537"/>
          <a:stretch/>
        </p:blipFill>
        <p:spPr>
          <a:xfrm>
            <a:off x="0" y="0"/>
            <a:ext cx="9144000" cy="3499421"/>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31794437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5">
    <p:bg>
      <p:bgPr>
        <a:solidFill>
          <a:srgbClr val="5F00C2"/>
        </a:solidFill>
        <a:effectLst/>
      </p:bgPr>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4571428" y="0"/>
            <a:ext cx="4572572" cy="4654492"/>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4" name="Plassholder for tekst 12">
            <a:extLst>
              <a:ext uri="{FF2B5EF4-FFF2-40B4-BE49-F238E27FC236}">
                <a16:creationId xmlns:a16="http://schemas.microsoft.com/office/drawing/2014/main" id="{00969560-B406-A3F9-3583-A403A675DECD}"/>
              </a:ext>
            </a:extLst>
          </p:cNvPr>
          <p:cNvSpPr>
            <a:spLocks noGrp="1"/>
          </p:cNvSpPr>
          <p:nvPr>
            <p:ph type="body" sz="quarter" idx="16" hasCustomPrompt="1"/>
          </p:nvPr>
        </p:nvSpPr>
        <p:spPr>
          <a:xfrm>
            <a:off x="0" y="0"/>
            <a:ext cx="5438103" cy="4657748"/>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8" y="1110634"/>
            <a:ext cx="3648018"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8" y="2081047"/>
            <a:ext cx="3648018"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8" y="1809436"/>
            <a:ext cx="3648018" cy="124650"/>
          </a:xfrm>
          <a:prstGeom prst="rect">
            <a:avLst/>
          </a:prstGeom>
        </p:spPr>
        <p:txBody>
          <a:bodyPr wrap="square" lIns="0" tIns="0" rIns="0" bIns="0">
            <a:spAutoFit/>
          </a:bodyPr>
          <a:lstStyle>
            <a:lvl1pPr marL="0" indent="0">
              <a:buNone/>
              <a:defRPr b="1"/>
            </a:lvl1pPr>
          </a:lstStyle>
          <a:p>
            <a:pPr lvl="0"/>
            <a:r>
              <a:rPr lang="nb-NO"/>
              <a:t>Undertittel</a:t>
            </a:r>
          </a:p>
        </p:txBody>
      </p:sp>
      <p:pic>
        <p:nvPicPr>
          <p:cNvPr id="17" name="Grafikk 16">
            <a:extLst>
              <a:ext uri="{FF2B5EF4-FFF2-40B4-BE49-F238E27FC236}">
                <a16:creationId xmlns:a16="http://schemas.microsoft.com/office/drawing/2014/main" id="{C2CA1454-1993-8B75-66B5-A59F401C80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290883169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
    <p:bg>
      <p:bgRef idx="1001">
        <a:schemeClr val="bg2"/>
      </p:bgRef>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5733D159-5E6A-C22F-C226-0B15D57CB2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6948" r="20214" b="11741"/>
          <a:stretch/>
        </p:blipFill>
        <p:spPr>
          <a:xfrm>
            <a:off x="889095" y="0"/>
            <a:ext cx="8254905" cy="4654493"/>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48086403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2">
    <p:bg>
      <p:bgRef idx="1001">
        <a:schemeClr val="bg2"/>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3579109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2">
    <p:spTree>
      <p:nvGrpSpPr>
        <p:cNvPr id="1" name=""/>
        <p:cNvGrpSpPr/>
        <p:nvPr/>
      </p:nvGrpSpPr>
      <p:grpSpPr>
        <a:xfrm>
          <a:off x="0" y="0"/>
          <a:ext cx="0" cy="0"/>
          <a:chOff x="0" y="0"/>
          <a:chExt cx="0" cy="0"/>
        </a:xfrm>
      </p:grpSpPr>
      <p:pic>
        <p:nvPicPr>
          <p:cNvPr id="17" name="Grafikk 16">
            <a:extLst>
              <a:ext uri="{FF2B5EF4-FFF2-40B4-BE49-F238E27FC236}">
                <a16:creationId xmlns:a16="http://schemas.microsoft.com/office/drawing/2014/main" id="{127236AC-385C-EBE5-7561-BE1CA3C7010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442" t="8882" r="24702" b="26576"/>
          <a:stretch/>
        </p:blipFill>
        <p:spPr>
          <a:xfrm>
            <a:off x="0" y="0"/>
            <a:ext cx="9144000" cy="5111750"/>
          </a:xfrm>
          <a:prstGeom prst="rect">
            <a:avLst/>
          </a:prstGeom>
        </p:spPr>
      </p:pic>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7235" b="36013"/>
          <a:stretch/>
        </p:blipFill>
        <p:spPr>
          <a:xfrm>
            <a:off x="736688" y="1"/>
            <a:ext cx="8337600" cy="511175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457257" y="2039874"/>
            <a:ext cx="6495086" cy="498598"/>
          </a:xfrm>
        </p:spPr>
        <p:txBody>
          <a:bodyPr wrap="square" lIns="0" tIns="0" rIns="0" bIns="0" anchor="t">
            <a:spAutoFit/>
          </a:bodyPr>
          <a:lstStyle>
            <a:lvl1pPr algn="l">
              <a:defRPr sz="3600"/>
            </a:lvl1pPr>
          </a:lstStyle>
          <a:p>
            <a:r>
              <a:rPr lang="nb-NO"/>
              <a:t>Klikk for å redigere tittelstil</a:t>
            </a:r>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457257" y="2713880"/>
            <a:ext cx="6495086" cy="193899"/>
          </a:xfrm>
        </p:spPr>
        <p:txBody>
          <a:bodyPr lIns="0" tIns="0" rIns="0" bIns="0">
            <a:sp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457257" y="3126755"/>
            <a:ext cx="2057400" cy="153888"/>
          </a:xfrm>
        </p:spPr>
        <p:txBody>
          <a:bodyPr lIns="0" tIns="0" rIns="0" bIns="0"/>
          <a:lstStyle>
            <a:lvl1pPr>
              <a:defRPr sz="1000"/>
            </a:lvl1pPr>
          </a:lstStyle>
          <a:p>
            <a:r>
              <a:rPr lang="nb-NO"/>
              <a:t>Oslo, dd.mm.yyyy</a:t>
            </a:r>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7" name="Grafikk 6">
            <a:extLst>
              <a:ext uri="{FF2B5EF4-FFF2-40B4-BE49-F238E27FC236}">
                <a16:creationId xmlns:a16="http://schemas.microsoft.com/office/drawing/2014/main" id="{D3645C4E-B90B-D676-13B7-A6F36B63621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7257" y="457257"/>
            <a:ext cx="1530000" cy="370421"/>
          </a:xfrm>
          <a:prstGeom prst="rect">
            <a:avLst/>
          </a:prstGeom>
        </p:spPr>
      </p:pic>
    </p:spTree>
    <p:extLst>
      <p:ext uri="{BB962C8B-B14F-4D97-AF65-F5344CB8AC3E}">
        <p14:creationId xmlns:p14="http://schemas.microsoft.com/office/powerpoint/2010/main" val="2259845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tel og 3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a:xfrm>
            <a:off x="457257" y="897051"/>
            <a:ext cx="8229486" cy="664797"/>
          </a:xfrm>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
        <p:nvSpPr>
          <p:cNvPr id="6" name="Rektangel 5">
            <a:extLst>
              <a:ext uri="{FF2B5EF4-FFF2-40B4-BE49-F238E27FC236}">
                <a16:creationId xmlns:a16="http://schemas.microsoft.com/office/drawing/2014/main" id="{7646EA35-F0E0-A802-CEFA-464D6250911C}"/>
              </a:ext>
            </a:extLst>
          </p:cNvPr>
          <p:cNvSpPr/>
          <p:nvPr userDrawn="1"/>
        </p:nvSpPr>
        <p:spPr>
          <a:xfrm>
            <a:off x="-1" y="2917276"/>
            <a:ext cx="3045600"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B3610D67-829F-7753-DAA3-D434EEA73AC5}"/>
              </a:ext>
            </a:extLst>
          </p:cNvPr>
          <p:cNvSpPr/>
          <p:nvPr userDrawn="1"/>
        </p:nvSpPr>
        <p:spPr>
          <a:xfrm>
            <a:off x="3061066" y="2917276"/>
            <a:ext cx="3045600"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9EE381F8-6F7C-2553-D5D3-B419E77AED5C}"/>
              </a:ext>
            </a:extLst>
          </p:cNvPr>
          <p:cNvSpPr/>
          <p:nvPr userDrawn="1"/>
        </p:nvSpPr>
        <p:spPr>
          <a:xfrm>
            <a:off x="6116022" y="2917276"/>
            <a:ext cx="3027978"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9">
            <a:extLst>
              <a:ext uri="{FF2B5EF4-FFF2-40B4-BE49-F238E27FC236}">
                <a16:creationId xmlns:a16="http://schemas.microsoft.com/office/drawing/2014/main" id="{74D47579-561A-1035-B1F4-2F2E2A2DC0BC}"/>
              </a:ext>
            </a:extLst>
          </p:cNvPr>
          <p:cNvSpPr>
            <a:spLocks noGrp="1"/>
          </p:cNvSpPr>
          <p:nvPr>
            <p:ph type="pic" idx="13"/>
          </p:nvPr>
        </p:nvSpPr>
        <p:spPr>
          <a:xfrm>
            <a:off x="457258"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2" name="Plassholder for tekst 11">
            <a:extLst>
              <a:ext uri="{FF2B5EF4-FFF2-40B4-BE49-F238E27FC236}">
                <a16:creationId xmlns:a16="http://schemas.microsoft.com/office/drawing/2014/main" id="{032AFE5F-B141-8A02-90F1-BA438010E43A}"/>
              </a:ext>
            </a:extLst>
          </p:cNvPr>
          <p:cNvSpPr>
            <a:spLocks noGrp="1"/>
          </p:cNvSpPr>
          <p:nvPr>
            <p:ph type="body" sz="quarter" idx="14"/>
          </p:nvPr>
        </p:nvSpPr>
        <p:spPr>
          <a:xfrm>
            <a:off x="457258"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13" name="Plassholder for tekst 12">
            <a:extLst>
              <a:ext uri="{FF2B5EF4-FFF2-40B4-BE49-F238E27FC236}">
                <a16:creationId xmlns:a16="http://schemas.microsoft.com/office/drawing/2014/main" id="{0AADA2E9-4EB7-A342-3AAD-92D5568B0198}"/>
              </a:ext>
            </a:extLst>
          </p:cNvPr>
          <p:cNvSpPr>
            <a:spLocks noGrp="1"/>
          </p:cNvSpPr>
          <p:nvPr>
            <p:ph type="body" sz="quarter" idx="15"/>
          </p:nvPr>
        </p:nvSpPr>
        <p:spPr>
          <a:xfrm>
            <a:off x="457259"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
        <p:nvSpPr>
          <p:cNvPr id="15" name="Plassholder for bilde 9">
            <a:extLst>
              <a:ext uri="{FF2B5EF4-FFF2-40B4-BE49-F238E27FC236}">
                <a16:creationId xmlns:a16="http://schemas.microsoft.com/office/drawing/2014/main" id="{4E42518D-FA05-425F-F143-37D2998FDFC1}"/>
              </a:ext>
            </a:extLst>
          </p:cNvPr>
          <p:cNvSpPr>
            <a:spLocks noGrp="1"/>
          </p:cNvSpPr>
          <p:nvPr>
            <p:ph type="pic" idx="16"/>
          </p:nvPr>
        </p:nvSpPr>
        <p:spPr>
          <a:xfrm>
            <a:off x="3587619"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6" name="Plassholder for tekst 11">
            <a:extLst>
              <a:ext uri="{FF2B5EF4-FFF2-40B4-BE49-F238E27FC236}">
                <a16:creationId xmlns:a16="http://schemas.microsoft.com/office/drawing/2014/main" id="{2E36F93E-5B24-78B5-D4D3-CFF61E4D95C9}"/>
              </a:ext>
            </a:extLst>
          </p:cNvPr>
          <p:cNvSpPr>
            <a:spLocks noGrp="1"/>
          </p:cNvSpPr>
          <p:nvPr>
            <p:ph type="body" sz="quarter" idx="17"/>
          </p:nvPr>
        </p:nvSpPr>
        <p:spPr>
          <a:xfrm>
            <a:off x="3587619"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17" name="Plassholder for tekst 12">
            <a:extLst>
              <a:ext uri="{FF2B5EF4-FFF2-40B4-BE49-F238E27FC236}">
                <a16:creationId xmlns:a16="http://schemas.microsoft.com/office/drawing/2014/main" id="{B363DA32-0871-CC31-0331-700AE140CE71}"/>
              </a:ext>
            </a:extLst>
          </p:cNvPr>
          <p:cNvSpPr>
            <a:spLocks noGrp="1"/>
          </p:cNvSpPr>
          <p:nvPr>
            <p:ph type="body" sz="quarter" idx="18"/>
          </p:nvPr>
        </p:nvSpPr>
        <p:spPr>
          <a:xfrm>
            <a:off x="3587620"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
        <p:nvSpPr>
          <p:cNvPr id="18" name="Plassholder for bilde 9">
            <a:extLst>
              <a:ext uri="{FF2B5EF4-FFF2-40B4-BE49-F238E27FC236}">
                <a16:creationId xmlns:a16="http://schemas.microsoft.com/office/drawing/2014/main" id="{EBC16840-01B4-C460-A692-F8CFB036901A}"/>
              </a:ext>
            </a:extLst>
          </p:cNvPr>
          <p:cNvSpPr>
            <a:spLocks noGrp="1"/>
          </p:cNvSpPr>
          <p:nvPr>
            <p:ph type="pic" idx="19"/>
          </p:nvPr>
        </p:nvSpPr>
        <p:spPr>
          <a:xfrm>
            <a:off x="6717980"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9" name="Plassholder for tekst 11">
            <a:extLst>
              <a:ext uri="{FF2B5EF4-FFF2-40B4-BE49-F238E27FC236}">
                <a16:creationId xmlns:a16="http://schemas.microsoft.com/office/drawing/2014/main" id="{AA6A037C-7F5E-F887-58CA-FDCA9C1575FB}"/>
              </a:ext>
            </a:extLst>
          </p:cNvPr>
          <p:cNvSpPr>
            <a:spLocks noGrp="1"/>
          </p:cNvSpPr>
          <p:nvPr>
            <p:ph type="body" sz="quarter" idx="20"/>
          </p:nvPr>
        </p:nvSpPr>
        <p:spPr>
          <a:xfrm>
            <a:off x="6717980"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20" name="Plassholder for tekst 12">
            <a:extLst>
              <a:ext uri="{FF2B5EF4-FFF2-40B4-BE49-F238E27FC236}">
                <a16:creationId xmlns:a16="http://schemas.microsoft.com/office/drawing/2014/main" id="{6CFECE86-FC91-2A0C-8308-B54DDD05C39C}"/>
              </a:ext>
            </a:extLst>
          </p:cNvPr>
          <p:cNvSpPr>
            <a:spLocks noGrp="1"/>
          </p:cNvSpPr>
          <p:nvPr>
            <p:ph type="body" sz="quarter" idx="21"/>
          </p:nvPr>
        </p:nvSpPr>
        <p:spPr>
          <a:xfrm>
            <a:off x="6717981"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Tree>
    <p:extLst>
      <p:ext uri="{BB962C8B-B14F-4D97-AF65-F5344CB8AC3E}">
        <p14:creationId xmlns:p14="http://schemas.microsoft.com/office/powerpoint/2010/main" val="1186767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2411774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Hvileside">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C6507BDE-C397-F11A-6079-DAFE03A289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493" t="29293"/>
          <a:stretch/>
        </p:blipFill>
        <p:spPr>
          <a:xfrm>
            <a:off x="0" y="0"/>
            <a:ext cx="9144000" cy="511175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69B9F52B-5A3F-77E9-E1AC-EAF6B21150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2410156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396482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t lilla">
    <p:bg>
      <p:bgPr>
        <a:solidFill>
          <a:srgbClr val="8C00F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534806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t indigo">
    <p:bg>
      <p:bgPr>
        <a:solidFill>
          <a:srgbClr val="5F00C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3289897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omt lime">
    <p:bg>
      <p:bgPr>
        <a:solidFill>
          <a:srgbClr val="4BF0C5"/>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793024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grønn">
    <p:bg>
      <p:bgPr>
        <a:solidFill>
          <a:srgbClr val="00583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1269286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akside #1">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A11C50B3-6FB3-7FC0-04CC-9F1AA64FA5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175"/>
            <a:ext cx="9144000" cy="510540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71415"/>
            <a:ext cx="2057400" cy="15389"/>
          </a:xfrm>
          <a:noFill/>
        </p:spPr>
        <p:txBody>
          <a:bodyPr lIns="0" tIns="0" rIns="0" bIns="0"/>
          <a:lstStyle>
            <a:lvl1pPr>
              <a:defRPr sz="100">
                <a:solidFill>
                  <a:schemeClr val="lt1"/>
                </a:solidFill>
              </a:defRPr>
            </a:lvl1pPr>
          </a:lstStyle>
          <a:p>
            <a:fld id="{20EE8A8A-9F66-4500-8547-91D11C77B4B7}" type="slidenum">
              <a:rPr lang="nb-NO" smtClean="0"/>
              <a:pPr/>
              <a:t>‹#›</a:t>
            </a:fld>
            <a:endParaRPr lang="nb-NO"/>
          </a:p>
        </p:txBody>
      </p:sp>
      <p:sp>
        <p:nvSpPr>
          <p:cNvPr id="7" name="Rektangel 6">
            <a:extLst>
              <a:ext uri="{FF2B5EF4-FFF2-40B4-BE49-F238E27FC236}">
                <a16:creationId xmlns:a16="http://schemas.microsoft.com/office/drawing/2014/main" id="{F093906E-1006-489A-0CC9-0A0171C76CCE}"/>
              </a:ext>
            </a:extLst>
          </p:cNvPr>
          <p:cNvSpPr/>
          <p:nvPr userDrawn="1"/>
        </p:nvSpPr>
        <p:spPr>
          <a:xfrm>
            <a:off x="3838575" y="2133600"/>
            <a:ext cx="1457325" cy="819150"/>
          </a:xfrm>
          <a:prstGeom prst="rect">
            <a:avLst/>
          </a:prstGeom>
          <a:solidFill>
            <a:srgbClr val="8A0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Grafikk 4">
            <a:extLst>
              <a:ext uri="{FF2B5EF4-FFF2-40B4-BE49-F238E27FC236}">
                <a16:creationId xmlns:a16="http://schemas.microsoft.com/office/drawing/2014/main" id="{22ED8C9F-DD38-6BC0-4A88-9916AB4EF59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62210" y="2311399"/>
            <a:ext cx="2019580" cy="488952"/>
          </a:xfrm>
          <a:prstGeom prst="rect">
            <a:avLst/>
          </a:prstGeom>
        </p:spPr>
      </p:pic>
    </p:spTree>
    <p:extLst>
      <p:ext uri="{BB962C8B-B14F-4D97-AF65-F5344CB8AC3E}">
        <p14:creationId xmlns:p14="http://schemas.microsoft.com/office/powerpoint/2010/main" val="850417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kside #2">
    <p:bg>
      <p:bgPr>
        <a:solidFill>
          <a:srgbClr val="8C00FC"/>
        </a:solidFill>
        <a:effectLst/>
      </p:bgPr>
    </p:bg>
    <p:spTree>
      <p:nvGrpSpPr>
        <p:cNvPr id="1" name=""/>
        <p:cNvGrpSpPr/>
        <p:nvPr/>
      </p:nvGrpSpPr>
      <p:grpSpPr>
        <a:xfrm>
          <a:off x="0" y="0"/>
          <a:ext cx="0" cy="0"/>
          <a:chOff x="0" y="0"/>
          <a:chExt cx="0" cy="0"/>
        </a:xfrm>
      </p:grpSpPr>
      <p:pic>
        <p:nvPicPr>
          <p:cNvPr id="7" name="Grafikk 6">
            <a:extLst>
              <a:ext uri="{FF2B5EF4-FFF2-40B4-BE49-F238E27FC236}">
                <a16:creationId xmlns:a16="http://schemas.microsoft.com/office/drawing/2014/main" id="{5CA674F5-1A45-F790-44D0-B65417F65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175"/>
            <a:ext cx="9144000" cy="5105400"/>
          </a:xfrm>
          <a:prstGeom prst="rect">
            <a:avLst/>
          </a:prstGeom>
        </p:spPr>
      </p:pic>
      <p:sp>
        <p:nvSpPr>
          <p:cNvPr id="6" name="Rektangel 5">
            <a:extLst>
              <a:ext uri="{FF2B5EF4-FFF2-40B4-BE49-F238E27FC236}">
                <a16:creationId xmlns:a16="http://schemas.microsoft.com/office/drawing/2014/main" id="{0EB01969-A9C0-E6E7-5329-2338815D26AB}"/>
              </a:ext>
            </a:extLst>
          </p:cNvPr>
          <p:cNvSpPr/>
          <p:nvPr userDrawn="1"/>
        </p:nvSpPr>
        <p:spPr>
          <a:xfrm>
            <a:off x="3843337" y="2146300"/>
            <a:ext cx="1457325" cy="819150"/>
          </a:xfrm>
          <a:prstGeom prst="rect">
            <a:avLst/>
          </a:prstGeom>
          <a:solidFill>
            <a:srgbClr val="175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71415"/>
            <a:ext cx="2057400" cy="15389"/>
          </a:xfrm>
          <a:noFill/>
        </p:spPr>
        <p:txBody>
          <a:bodyPr lIns="0" tIns="0" rIns="0" bIns="0"/>
          <a:lstStyle>
            <a:lvl1pPr>
              <a:defRPr sz="100">
                <a:solidFill>
                  <a:schemeClr val="lt1"/>
                </a:solidFill>
              </a:defRPr>
            </a:lvl1pPr>
          </a:lstStyle>
          <a:p>
            <a:fld id="{20EE8A8A-9F66-4500-8547-91D11C77B4B7}" type="slidenum">
              <a:rPr lang="nb-NO" smtClean="0"/>
              <a:pPr/>
              <a:t>‹#›</a:t>
            </a:fld>
            <a:endParaRPr lang="nb-NO"/>
          </a:p>
        </p:txBody>
      </p:sp>
      <p:pic>
        <p:nvPicPr>
          <p:cNvPr id="5" name="Grafikk 4">
            <a:extLst>
              <a:ext uri="{FF2B5EF4-FFF2-40B4-BE49-F238E27FC236}">
                <a16:creationId xmlns:a16="http://schemas.microsoft.com/office/drawing/2014/main" id="{1669C3E9-F960-FFB5-6262-5B805F4996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62210" y="2311399"/>
            <a:ext cx="2019580" cy="488952"/>
          </a:xfrm>
          <a:prstGeom prst="rect">
            <a:avLst/>
          </a:prstGeom>
        </p:spPr>
      </p:pic>
    </p:spTree>
    <p:extLst>
      <p:ext uri="{BB962C8B-B14F-4D97-AF65-F5344CB8AC3E}">
        <p14:creationId xmlns:p14="http://schemas.microsoft.com/office/powerpoint/2010/main" val="44839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tel og innhold">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CCE8073-0C93-7D9A-9607-EC2F1069AE5A}"/>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457257" y="1110634"/>
            <a:ext cx="3702960" cy="664797"/>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1" name="Plassholder for bilde 10">
            <a:extLst>
              <a:ext uri="{FF2B5EF4-FFF2-40B4-BE49-F238E27FC236}">
                <a16:creationId xmlns:a16="http://schemas.microsoft.com/office/drawing/2014/main" id="{8CF249F0-D73C-ABA7-AFAC-095D211666ED}"/>
              </a:ext>
            </a:extLst>
          </p:cNvPr>
          <p:cNvSpPr>
            <a:spLocks noGrp="1"/>
          </p:cNvSpPr>
          <p:nvPr>
            <p:ph type="pic" sz="quarter" idx="14"/>
          </p:nvPr>
        </p:nvSpPr>
        <p:spPr>
          <a:xfrm>
            <a:off x="4571428" y="0"/>
            <a:ext cx="4572572"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825297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7441982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 innhold og graf">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45C3145-1A1F-8DC3-D043-642D4A957A22}"/>
              </a:ext>
            </a:extLst>
          </p:cNvPr>
          <p:cNvSpPr/>
          <p:nvPr userDrawn="1"/>
        </p:nvSpPr>
        <p:spPr>
          <a:xfrm>
            <a:off x="0" y="0"/>
            <a:ext cx="4572572" cy="5111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457257" y="1110634"/>
            <a:ext cx="3702960" cy="664797"/>
          </a:xfrm>
        </p:spPr>
        <p:txBody>
          <a:bodyPr lIns="0" tIns="0" rIns="0" bIns="0"/>
          <a:lstStyle>
            <a:lvl1pPr>
              <a:defRPr>
                <a:solidFill>
                  <a:schemeClr val="lt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457257" y="2081047"/>
            <a:ext cx="3702960" cy="2148053"/>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solidFill>
                  <a:schemeClr val="lt1"/>
                </a:solidFill>
              </a:defRPr>
            </a:lvl1pPr>
          </a:lstStyle>
          <a:p>
            <a:pPr lvl="0"/>
            <a:r>
              <a:rPr lang="nb-NO"/>
              <a:t>Undertittel</a:t>
            </a:r>
          </a:p>
        </p:txBody>
      </p:sp>
      <p:sp>
        <p:nvSpPr>
          <p:cNvPr id="13" name="Plassholder for diagram 12">
            <a:extLst>
              <a:ext uri="{FF2B5EF4-FFF2-40B4-BE49-F238E27FC236}">
                <a16:creationId xmlns:a16="http://schemas.microsoft.com/office/drawing/2014/main" id="{5411E35D-D571-C517-28AB-D29667B5E49F}"/>
              </a:ext>
            </a:extLst>
          </p:cNvPr>
          <p:cNvSpPr>
            <a:spLocks noGrp="1"/>
          </p:cNvSpPr>
          <p:nvPr>
            <p:ph type="chart" sz="quarter" idx="14"/>
          </p:nvPr>
        </p:nvSpPr>
        <p:spPr>
          <a:xfrm>
            <a:off x="4958814" y="212725"/>
            <a:ext cx="3836987" cy="4516721"/>
          </a:xfrm>
        </p:spPr>
        <p:txBody>
          <a:bodyPr/>
          <a:lstStyle/>
          <a:p>
            <a:r>
              <a:rPr lang="nb-NO"/>
              <a:t>Klikk ikonet for å legge til et diagram</a:t>
            </a:r>
          </a:p>
        </p:txBody>
      </p:sp>
    </p:spTree>
    <p:extLst>
      <p:ext uri="{BB962C8B-B14F-4D97-AF65-F5344CB8AC3E}">
        <p14:creationId xmlns:p14="http://schemas.microsoft.com/office/powerpoint/2010/main" val="877332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Deloverskrift #2">
    <p:bg>
      <p:bgPr>
        <a:solidFill>
          <a:srgbClr val="8C00FC"/>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3193130" y="0"/>
            <a:ext cx="5950870" cy="511175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tx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296834403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Deloverskrift #3">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3193130" y="0"/>
            <a:ext cx="5950870" cy="511175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bg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88754128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o innholdsdeler">
    <p:bg>
      <p:bgRef idx="1001">
        <a:schemeClr val="bg2"/>
      </p:bgRef>
    </p:bg>
    <p:spTree>
      <p:nvGrpSpPr>
        <p:cNvPr id="1" name=""/>
        <p:cNvGrpSpPr/>
        <p:nvPr/>
      </p:nvGrpSpPr>
      <p:grpSpPr>
        <a:xfrm>
          <a:off x="0" y="0"/>
          <a:ext cx="0" cy="0"/>
          <a:chOff x="0" y="0"/>
          <a:chExt cx="0" cy="0"/>
        </a:xfrm>
      </p:grpSpPr>
      <p:pic>
        <p:nvPicPr>
          <p:cNvPr id="20" name="Grafikk 19">
            <a:extLst>
              <a:ext uri="{FF2B5EF4-FFF2-40B4-BE49-F238E27FC236}">
                <a16:creationId xmlns:a16="http://schemas.microsoft.com/office/drawing/2014/main" id="{DF7D169B-633E-2A31-AF34-59AB49BEA4B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5740" b="40296"/>
          <a:stretch/>
        </p:blipFill>
        <p:spPr>
          <a:xfrm>
            <a:off x="4858339" y="1744958"/>
            <a:ext cx="4285661" cy="2909535"/>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0" name="Grafikk 9">
            <a:extLst>
              <a:ext uri="{FF2B5EF4-FFF2-40B4-BE49-F238E27FC236}">
                <a16:creationId xmlns:a16="http://schemas.microsoft.com/office/drawing/2014/main" id="{6E6E083F-35A9-65FC-A0A3-4CFDEB97F8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289292306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2">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32734936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3.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3A0CE2F-587C-2A35-D66A-1FC176F13F50}"/>
              </a:ext>
            </a:extLst>
          </p:cNvPr>
          <p:cNvGraphicFramePr>
            <a:graphicFrameLocks noChangeAspect="1"/>
          </p:cNvGraphicFramePr>
          <p:nvPr userDrawn="1">
            <p:custDataLst>
              <p:tags r:id="rId31"/>
            </p:custDataLst>
            <p:extLst>
              <p:ext uri="{D42A27DB-BD31-4B8C-83A1-F6EECF244321}">
                <p14:modId xmlns:p14="http://schemas.microsoft.com/office/powerpoint/2010/main" val="825079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11" imgH="411" progId="TCLayout.ActiveDocument.1">
                  <p:embed/>
                </p:oleObj>
              </mc:Choice>
              <mc:Fallback>
                <p:oleObj name="think-cell Slide" r:id="rId32" imgW="411" imgH="411" progId="TCLayout.ActiveDocument.1">
                  <p:embed/>
                  <p:pic>
                    <p:nvPicPr>
                      <p:cNvPr id="8" name="think-cell data - do not delete" hidden="1">
                        <a:extLst>
                          <a:ext uri="{FF2B5EF4-FFF2-40B4-BE49-F238E27FC236}">
                            <a16:creationId xmlns:a16="http://schemas.microsoft.com/office/drawing/2014/main" id="{C3A0CE2F-587C-2A35-D66A-1FC176F13F50}"/>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Plassholder for tittel 1">
            <a:extLst>
              <a:ext uri="{FF2B5EF4-FFF2-40B4-BE49-F238E27FC236}">
                <a16:creationId xmlns:a16="http://schemas.microsoft.com/office/drawing/2014/main" id="{671BD923-3E36-84C6-4D50-0D5300920C1E}"/>
              </a:ext>
            </a:extLst>
          </p:cNvPr>
          <p:cNvSpPr>
            <a:spLocks noGrp="1"/>
          </p:cNvSpPr>
          <p:nvPr>
            <p:ph type="title"/>
          </p:nvPr>
        </p:nvSpPr>
        <p:spPr>
          <a:xfrm>
            <a:off x="457257" y="1110634"/>
            <a:ext cx="8229486" cy="664797"/>
          </a:xfrm>
          <a:prstGeom prst="rect">
            <a:avLst/>
          </a:prstGeom>
        </p:spPr>
        <p:txBody>
          <a:bodyPr vert="horz" lIns="0" tIns="0" rIns="0" bIns="0" rtlCol="0" anchor="t">
            <a:noAutofit/>
          </a:bodyPr>
          <a:lstStyle/>
          <a:p>
            <a:r>
              <a:rPr lang="nb-NO"/>
              <a:t>Klikk for å redigere tittelstil</a:t>
            </a:r>
          </a:p>
        </p:txBody>
      </p:sp>
      <p:sp>
        <p:nvSpPr>
          <p:cNvPr id="3" name="Plassholder for tekst 2">
            <a:extLst>
              <a:ext uri="{FF2B5EF4-FFF2-40B4-BE49-F238E27FC236}">
                <a16:creationId xmlns:a16="http://schemas.microsoft.com/office/drawing/2014/main" id="{DA15E85F-A1B2-39DA-282C-5327D4C868FF}"/>
              </a:ext>
            </a:extLst>
          </p:cNvPr>
          <p:cNvSpPr>
            <a:spLocks noGrp="1"/>
          </p:cNvSpPr>
          <p:nvPr>
            <p:ph type="body" idx="1"/>
          </p:nvPr>
        </p:nvSpPr>
        <p:spPr>
          <a:xfrm>
            <a:off x="457257" y="2081047"/>
            <a:ext cx="8229486" cy="2148053"/>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A44EF01-02A4-7E88-4DD7-62AF12BDE94C}"/>
              </a:ext>
            </a:extLst>
          </p:cNvPr>
          <p:cNvSpPr>
            <a:spLocks noGrp="1"/>
          </p:cNvSpPr>
          <p:nvPr>
            <p:ph type="dt" sz="half" idx="2"/>
          </p:nvPr>
        </p:nvSpPr>
        <p:spPr>
          <a:xfrm>
            <a:off x="0" y="-63720"/>
            <a:ext cx="2057400" cy="15389"/>
          </a:xfrm>
          <a:prstGeom prst="rect">
            <a:avLst/>
          </a:prstGeom>
        </p:spPr>
        <p:txBody>
          <a:bodyPr vert="horz" lIns="0" tIns="0" rIns="0" bIns="0" rtlCol="0" anchor="ctr">
            <a:spAutoFit/>
          </a:bodyPr>
          <a:lstStyle>
            <a:lvl1pPr algn="l">
              <a:defRPr sz="100">
                <a:solidFill>
                  <a:schemeClr val="dk1"/>
                </a:solidFill>
              </a:defRPr>
            </a:lvl1pPr>
          </a:lstStyle>
          <a:p>
            <a:r>
              <a:rPr lang="nb-NO"/>
              <a:t>Oslo, dd.mm.yyyy</a:t>
            </a:r>
          </a:p>
        </p:txBody>
      </p:sp>
      <p:sp>
        <p:nvSpPr>
          <p:cNvPr id="5" name="Plassholder for bunntekst 4">
            <a:extLst>
              <a:ext uri="{FF2B5EF4-FFF2-40B4-BE49-F238E27FC236}">
                <a16:creationId xmlns:a16="http://schemas.microsoft.com/office/drawing/2014/main" id="{46E953B6-6F68-E621-F184-467E25816483}"/>
              </a:ext>
            </a:extLst>
          </p:cNvPr>
          <p:cNvSpPr>
            <a:spLocks noGrp="1"/>
          </p:cNvSpPr>
          <p:nvPr>
            <p:ph type="ftr" sz="quarter" idx="3"/>
          </p:nvPr>
        </p:nvSpPr>
        <p:spPr>
          <a:xfrm>
            <a:off x="0" y="-63720"/>
            <a:ext cx="2057400" cy="15389"/>
          </a:xfrm>
          <a:prstGeom prst="rect">
            <a:avLst/>
          </a:prstGeom>
        </p:spPr>
        <p:txBody>
          <a:bodyPr vert="horz" lIns="0" tIns="0" rIns="0" bIns="0" rtlCol="0" anchor="ctr">
            <a:spAutoFit/>
          </a:bodyPr>
          <a:lstStyle>
            <a:lvl1pPr algn="ctr">
              <a:defRPr sz="100">
                <a:solidFill>
                  <a:schemeClr val="dk1"/>
                </a:solidFill>
              </a:defRPr>
            </a:lvl1pPr>
          </a:lstStyle>
          <a:p>
            <a:endParaRPr lang="nb-NO"/>
          </a:p>
        </p:txBody>
      </p:sp>
      <p:sp>
        <p:nvSpPr>
          <p:cNvPr id="6" name="Plassholder for lysbildenummer 5">
            <a:extLst>
              <a:ext uri="{FF2B5EF4-FFF2-40B4-BE49-F238E27FC236}">
                <a16:creationId xmlns:a16="http://schemas.microsoft.com/office/drawing/2014/main" id="{B32316A8-2520-2CFD-627A-62D77CB02A5D}"/>
              </a:ext>
            </a:extLst>
          </p:cNvPr>
          <p:cNvSpPr>
            <a:spLocks noGrp="1"/>
          </p:cNvSpPr>
          <p:nvPr>
            <p:ph type="sldNum" sz="quarter" idx="4"/>
          </p:nvPr>
        </p:nvSpPr>
        <p:spPr>
          <a:xfrm>
            <a:off x="457257" y="4796968"/>
            <a:ext cx="2057400" cy="153888"/>
          </a:xfrm>
          <a:prstGeom prst="rect">
            <a:avLst/>
          </a:prstGeom>
        </p:spPr>
        <p:txBody>
          <a:bodyPr vert="horz" lIns="0" tIns="0" rIns="0" bIns="0" rtlCol="0" anchor="ctr">
            <a:spAutoFit/>
          </a:bodyPr>
          <a:lstStyle>
            <a:lvl1pPr algn="l">
              <a:defRPr sz="1000">
                <a:solidFill>
                  <a:schemeClr val="dk1"/>
                </a:solidFill>
              </a:defRPr>
            </a:lvl1pPr>
          </a:lstStyle>
          <a:p>
            <a:fld id="{20EE8A8A-9F66-4500-8547-91D11C77B4B7}" type="slidenum">
              <a:rPr lang="nb-NO" smtClean="0"/>
              <a:pPr/>
              <a:t>‹#›</a:t>
            </a:fld>
            <a:endParaRPr lang="nb-NO"/>
          </a:p>
        </p:txBody>
      </p:sp>
      <p:pic>
        <p:nvPicPr>
          <p:cNvPr id="13" name="Grafikk 12">
            <a:extLst>
              <a:ext uri="{FF2B5EF4-FFF2-40B4-BE49-F238E27FC236}">
                <a16:creationId xmlns:a16="http://schemas.microsoft.com/office/drawing/2014/main" id="{3990BA13-52AF-0D85-828E-7A521DE0A57E}"/>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57257" y="457257"/>
            <a:ext cx="1202400" cy="291107"/>
          </a:xfrm>
          <a:prstGeom prst="rect">
            <a:avLst/>
          </a:prstGeom>
        </p:spPr>
      </p:pic>
    </p:spTree>
    <p:extLst>
      <p:ext uri="{BB962C8B-B14F-4D97-AF65-F5344CB8AC3E}">
        <p14:creationId xmlns:p14="http://schemas.microsoft.com/office/powerpoint/2010/main" val="23143613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70" r:id="rId5"/>
    <p:sldLayoutId id="2147483661" r:id="rId6"/>
    <p:sldLayoutId id="2147483662" r:id="rId7"/>
    <p:sldLayoutId id="2147483652" r:id="rId8"/>
    <p:sldLayoutId id="2147483671" r:id="rId9"/>
    <p:sldLayoutId id="2147483672" r:id="rId10"/>
    <p:sldLayoutId id="2147483673" r:id="rId11"/>
    <p:sldLayoutId id="2147483682" r:id="rId12"/>
    <p:sldLayoutId id="2147483674" r:id="rId13"/>
    <p:sldLayoutId id="2147483675" r:id="rId14"/>
    <p:sldLayoutId id="2147483676" r:id="rId15"/>
    <p:sldLayoutId id="2147483677" r:id="rId16"/>
    <p:sldLayoutId id="2147483680" r:id="rId17"/>
    <p:sldLayoutId id="2147483678" r:id="rId18"/>
    <p:sldLayoutId id="2147483679" r:id="rId19"/>
    <p:sldLayoutId id="2147483681" r:id="rId20"/>
    <p:sldLayoutId id="2147483654" r:id="rId21"/>
    <p:sldLayoutId id="2147483669" r:id="rId22"/>
    <p:sldLayoutId id="2147483655" r:id="rId23"/>
    <p:sldLayoutId id="2147483663" r:id="rId24"/>
    <p:sldLayoutId id="2147483664" r:id="rId25"/>
    <p:sldLayoutId id="2147483665" r:id="rId26"/>
    <p:sldLayoutId id="2147483666" r:id="rId27"/>
    <p:sldLayoutId id="2147483667" r:id="rId28"/>
    <p:sldLayoutId id="2147483668" r:id="rId29"/>
  </p:sldLayoutIdLst>
  <p:hf hdr="0" ftr="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206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1pPr>
      <a:lvl2pPr marL="4000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2pPr>
      <a:lvl3pPr marL="630238"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3pPr>
      <a:lvl4pPr marL="896938"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4pPr>
      <a:lvl5pPr marL="11620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1.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xml"/><Relationship Id="rId7"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6.png"/><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oleObject" Target="../embeddings/oleObject5.bin"/><Relationship Id="rId7" Type="http://schemas.openxmlformats.org/officeDocument/2006/relationships/image" Target="../media/image39.pn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gif"/><Relationship Id="rId4" Type="http://schemas.openxmlformats.org/officeDocument/2006/relationships/image" Target="../media/image1.emf"/><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7.xml"/><Relationship Id="rId6" Type="http://schemas.openxmlformats.org/officeDocument/2006/relationships/image" Target="../media/image44.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tags" Target="../tags/tag9.xml"/><Relationship Id="rId5" Type="http://schemas.openxmlformats.org/officeDocument/2006/relationships/image" Target="../media/image45.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E8B56EC-7292-D1FD-439F-B85706CC2184}"/>
              </a:ext>
            </a:extLst>
          </p:cNvPr>
          <p:cNvGraphicFramePr>
            <a:graphicFrameLocks noChangeAspect="1"/>
          </p:cNvGraphicFramePr>
          <p:nvPr>
            <p:custDataLst>
              <p:tags r:id="rId1"/>
            </p:custDataLst>
            <p:extLst>
              <p:ext uri="{D42A27DB-BD31-4B8C-83A1-F6EECF244321}">
                <p14:modId xmlns:p14="http://schemas.microsoft.com/office/powerpoint/2010/main" val="757867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5" name="think-cell data - do not delete" hidden="1">
                        <a:extLst>
                          <a:ext uri="{FF2B5EF4-FFF2-40B4-BE49-F238E27FC236}">
                            <a16:creationId xmlns:a16="http://schemas.microsoft.com/office/drawing/2014/main" id="{9E8B56EC-7292-D1FD-439F-B85706CC21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EB808BFC-B71A-C9E5-5827-2A0376474563}"/>
              </a:ext>
            </a:extLst>
          </p:cNvPr>
          <p:cNvSpPr>
            <a:spLocks noGrp="1"/>
          </p:cNvSpPr>
          <p:nvPr>
            <p:ph type="title"/>
          </p:nvPr>
        </p:nvSpPr>
        <p:spPr>
          <a:xfrm>
            <a:off x="302969" y="758998"/>
            <a:ext cx="3926766" cy="350758"/>
          </a:xfrm>
        </p:spPr>
        <p:txBody>
          <a:bodyPr vert="horz" lIns="0" tIns="0" rIns="0" bIns="0" rtlCol="0" anchor="t">
            <a:normAutofit/>
          </a:bodyPr>
          <a:lstStyle/>
          <a:p>
            <a:pPr>
              <a:lnSpc>
                <a:spcPct val="90000"/>
              </a:lnSpc>
            </a:pPr>
            <a:r>
              <a:rPr lang="nb-NO" sz="1800" kern="1200">
                <a:latin typeface="+mj-lt"/>
                <a:ea typeface="+mj-ea"/>
                <a:cs typeface="+mj-cs"/>
              </a:rPr>
              <a:t>Strømprisindeksen for </a:t>
            </a:r>
            <a:r>
              <a:rPr lang="nb-NO" sz="1800"/>
              <a:t>mars 2025</a:t>
            </a:r>
            <a:endParaRPr lang="nb-NO" sz="1800" kern="1200">
              <a:latin typeface="+mj-lt"/>
              <a:ea typeface="+mj-ea"/>
              <a:cs typeface="+mj-cs"/>
            </a:endParaRPr>
          </a:p>
        </p:txBody>
      </p:sp>
      <p:sp>
        <p:nvSpPr>
          <p:cNvPr id="15" name="TextBox 14">
            <a:extLst>
              <a:ext uri="{FF2B5EF4-FFF2-40B4-BE49-F238E27FC236}">
                <a16:creationId xmlns:a16="http://schemas.microsoft.com/office/drawing/2014/main" id="{71CD328A-FCBF-98DB-A3A2-36A13A7E9980}"/>
              </a:ext>
            </a:extLst>
          </p:cNvPr>
          <p:cNvSpPr txBox="1"/>
          <p:nvPr/>
        </p:nvSpPr>
        <p:spPr>
          <a:xfrm>
            <a:off x="302969" y="1109756"/>
            <a:ext cx="4036769" cy="3242996"/>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Autofit/>
          </a:bodyPr>
          <a:lstStyle/>
          <a:p>
            <a:pPr marL="120650" indent="-120650" defTabSz="914400">
              <a:spcBef>
                <a:spcPts val="800"/>
              </a:spcBef>
              <a:buFont typeface="Arial" panose="020B0604020202020204" pitchFamily="34" charset="0"/>
              <a:buChar char="•"/>
            </a:pPr>
            <a:r>
              <a:rPr lang="nb-NO" sz="830"/>
              <a:t>Over nesten hele landet ble strømregningene for mars for husholdninger med et gjennomsnittlig strømforbruk den laveste mars-regningen på fem år. Unntaket er Midt-Norge, der mars-regningen er den laveste siden 2022.  </a:t>
            </a:r>
          </a:p>
          <a:p>
            <a:pPr marL="120650" indent="-120650" defTabSz="914400">
              <a:spcBef>
                <a:spcPts val="800"/>
              </a:spcBef>
              <a:buFont typeface="Arial" panose="020B0604020202020204" pitchFamily="34" charset="0"/>
              <a:buChar char="•"/>
            </a:pPr>
            <a:r>
              <a:rPr lang="nb-NO" sz="830"/>
              <a:t>De lavere strømregningene skyldes at strømprisene har falt betraktelig, hovedsakelig som en følge av mildvær og at våren kom tidlig i år. Strømprisene har også falt som en følge av høy vannkraftproduksjon og at det nå er svært mye vann i magasinene til vannkraftverkene. </a:t>
            </a:r>
          </a:p>
          <a:p>
            <a:pPr marL="120650" indent="-120650" defTabSz="914400">
              <a:spcBef>
                <a:spcPts val="800"/>
              </a:spcBef>
              <a:buFont typeface="Arial" panose="020B0604020202020204" pitchFamily="34" charset="0"/>
              <a:buChar char="•"/>
            </a:pPr>
            <a:r>
              <a:rPr lang="nb-NO" sz="830"/>
              <a:t>I Sør-Norge har prisene også falt som en følge økt solkraftproduksjon på kontinentet, som har bidratt til økt eksport av billig solkraft midt på dagen. </a:t>
            </a:r>
          </a:p>
          <a:p>
            <a:pPr marL="120650" indent="-120650" defTabSz="914400">
              <a:spcBef>
                <a:spcPts val="800"/>
              </a:spcBef>
              <a:buFont typeface="Arial" panose="020B0604020202020204" pitchFamily="34" charset="0"/>
              <a:buChar char="•"/>
            </a:pPr>
            <a:r>
              <a:rPr lang="nb-NO" sz="830"/>
              <a:t>I Nord-Norge falt strømprisene i videre i mars, men strømregningene til nordlendingene forble omtrent uendret fra måneden grunnet økt strømforbruk. Strømforbruket i landsdelen økte fordi mars ble kaldere enn februar.</a:t>
            </a:r>
          </a:p>
          <a:p>
            <a:pPr marL="120650" indent="-120650" defTabSz="914400">
              <a:spcBef>
                <a:spcPts val="800"/>
              </a:spcBef>
              <a:buFont typeface="Arial" panose="020B0604020202020204" pitchFamily="34" charset="0"/>
              <a:buChar char="•"/>
            </a:pPr>
            <a:r>
              <a:rPr lang="nb-NO" sz="830"/>
              <a:t>Mars var preget av mildvær i resten av landet. I Midt-Norge og sørover økte snittemperaturen med 3 – 5 grader fra februar, og dermed falt strømforbruket fordi folk brukte mindre strøm på oppvarming. </a:t>
            </a:r>
          </a:p>
          <a:p>
            <a:pPr marL="120650" indent="-120650" defTabSz="914400">
              <a:spcBef>
                <a:spcPts val="800"/>
              </a:spcBef>
              <a:buFont typeface="Arial" panose="020B0604020202020204" pitchFamily="34" charset="0"/>
              <a:buChar char="•"/>
            </a:pPr>
            <a:r>
              <a:rPr lang="nb-NO" sz="830"/>
              <a:t>Både strømregningene og strømprisene var over hele landet lavere i mars i år enn i mars i fjor. I de sørlige prisområdene var strømprisene 17 – 33 prosent lavere, mens i Nord-Norge var nedgangen på rundt 90 prosent.</a:t>
            </a:r>
          </a:p>
          <a:p>
            <a:pPr marL="120650" indent="-120650" defTabSz="914400">
              <a:spcBef>
                <a:spcPts val="800"/>
              </a:spcBef>
              <a:buFont typeface="Arial" panose="020B0604020202020204" pitchFamily="34" charset="0"/>
              <a:buChar char="•"/>
            </a:pPr>
            <a:r>
              <a:rPr lang="nb-NO" sz="830"/>
              <a:t>Dersom norgespris hadde vært innført allerede, kunne kunder i de sørlige prisområdene spart mellom 100 og 250 kr i mars. Kunder med norgespris ville derimot ha måttet betale nesten 400 kr mer i Midt-Norge, og nesten 700 kr mer i Nord-Norge.</a:t>
            </a:r>
          </a:p>
        </p:txBody>
      </p:sp>
      <p:sp>
        <p:nvSpPr>
          <p:cNvPr id="7" name="Plassholder for lysbildenummer 6">
            <a:extLst>
              <a:ext uri="{FF2B5EF4-FFF2-40B4-BE49-F238E27FC236}">
                <a16:creationId xmlns:a16="http://schemas.microsoft.com/office/drawing/2014/main" id="{0AC8519B-310F-D2CA-BE3D-69752A6AE198}"/>
              </a:ext>
            </a:extLst>
          </p:cNvPr>
          <p:cNvSpPr>
            <a:spLocks noGrp="1"/>
          </p:cNvSpPr>
          <p:nvPr>
            <p:ph type="sldNum" sz="quarter" idx="12"/>
          </p:nvPr>
        </p:nvSpPr>
        <p:spPr>
          <a:xfrm>
            <a:off x="457257" y="4796968"/>
            <a:ext cx="2057400" cy="153888"/>
          </a:xfrm>
        </p:spPr>
        <p:txBody>
          <a:bodyPr vert="horz" lIns="0" tIns="0" rIns="0" bIns="0" rtlCol="0" anchor="ctr">
            <a:normAutofit/>
          </a:bodyPr>
          <a:lstStyle/>
          <a:p>
            <a:pPr>
              <a:spcAft>
                <a:spcPts val="600"/>
              </a:spcAft>
            </a:pPr>
            <a:fld id="{20EE8A8A-9F66-4500-8547-91D11C77B4B7}" type="slidenum">
              <a:rPr lang="nb-NO" smtClean="0"/>
              <a:pPr>
                <a:spcAft>
                  <a:spcPts val="600"/>
                </a:spcAft>
              </a:pPr>
              <a:t>1</a:t>
            </a:fld>
            <a:endParaRPr lang="nb-NO"/>
          </a:p>
        </p:txBody>
      </p:sp>
      <p:sp>
        <p:nvSpPr>
          <p:cNvPr id="6" name="Plassholder for dato 5">
            <a:extLst>
              <a:ext uri="{FF2B5EF4-FFF2-40B4-BE49-F238E27FC236}">
                <a16:creationId xmlns:a16="http://schemas.microsoft.com/office/drawing/2014/main" id="{6068879A-59D1-FF84-F087-3EEB8BFDFAE4}"/>
              </a:ext>
            </a:extLst>
          </p:cNvPr>
          <p:cNvSpPr>
            <a:spLocks noGrp="1"/>
          </p:cNvSpPr>
          <p:nvPr>
            <p:ph type="dt" sz="half" idx="10"/>
          </p:nvPr>
        </p:nvSpPr>
        <p:spPr/>
        <p:txBody>
          <a:bodyPr/>
          <a:lstStyle/>
          <a:p>
            <a:pPr>
              <a:spcAft>
                <a:spcPts val="600"/>
              </a:spcAft>
            </a:pPr>
            <a:r>
              <a:rPr lang="nb-NO"/>
              <a:t>Oslo, dd.mm.yyyy</a:t>
            </a:r>
          </a:p>
        </p:txBody>
      </p:sp>
      <p:pic>
        <p:nvPicPr>
          <p:cNvPr id="3" name="Bilde 2">
            <a:extLst>
              <a:ext uri="{FF2B5EF4-FFF2-40B4-BE49-F238E27FC236}">
                <a16:creationId xmlns:a16="http://schemas.microsoft.com/office/drawing/2014/main" id="{64399987-E442-5534-B449-13850B67B58E}"/>
              </a:ext>
            </a:extLst>
          </p:cNvPr>
          <p:cNvPicPr>
            <a:picLocks noChangeAspect="1"/>
          </p:cNvPicPr>
          <p:nvPr/>
        </p:nvPicPr>
        <p:blipFill>
          <a:blip r:embed="rId5"/>
          <a:stretch>
            <a:fillRect/>
          </a:stretch>
        </p:blipFill>
        <p:spPr>
          <a:xfrm>
            <a:off x="4489499" y="0"/>
            <a:ext cx="4654502" cy="4654502"/>
          </a:xfrm>
          <a:prstGeom prst="rect">
            <a:avLst/>
          </a:prstGeom>
        </p:spPr>
      </p:pic>
    </p:spTree>
    <p:extLst>
      <p:ext uri="{BB962C8B-B14F-4D97-AF65-F5344CB8AC3E}">
        <p14:creationId xmlns:p14="http://schemas.microsoft.com/office/powerpoint/2010/main" val="314997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079E723-2D8B-9E39-E93A-0F21F77BD225}"/>
              </a:ext>
            </a:extLst>
          </p:cNvPr>
          <p:cNvGraphicFramePr>
            <a:graphicFrameLocks noChangeAspect="1"/>
          </p:cNvGraphicFramePr>
          <p:nvPr>
            <p:custDataLst>
              <p:tags r:id="rId1"/>
            </p:custDataLst>
            <p:extLst>
              <p:ext uri="{D42A27DB-BD31-4B8C-83A1-F6EECF244321}">
                <p14:modId xmlns:p14="http://schemas.microsoft.com/office/powerpoint/2010/main" val="3838131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7" name="think-cell data - do not delete" hidden="1">
                        <a:extLst>
                          <a:ext uri="{FF2B5EF4-FFF2-40B4-BE49-F238E27FC236}">
                            <a16:creationId xmlns:a16="http://schemas.microsoft.com/office/drawing/2014/main" id="{4079E723-2D8B-9E39-E93A-0F21F77BD2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787122A-4536-2BFE-134B-7186FF3A34A7}"/>
              </a:ext>
            </a:extLst>
          </p:cNvPr>
          <p:cNvSpPr>
            <a:spLocks noGrp="1"/>
          </p:cNvSpPr>
          <p:nvPr>
            <p:ph type="dt" sz="half" idx="10"/>
          </p:nvPr>
        </p:nvSpPr>
        <p:spPr/>
        <p:txBody>
          <a:bodyPr/>
          <a:lstStyle/>
          <a:p>
            <a:r>
              <a:rPr lang="nb-NO"/>
              <a:t>Oslo, </a:t>
            </a:r>
            <a:r>
              <a:rPr lang="nb-NO" err="1"/>
              <a:t>dd.mm.yyyy</a:t>
            </a:r>
            <a:endParaRPr lang="nb-NO"/>
          </a:p>
        </p:txBody>
      </p:sp>
      <p:sp>
        <p:nvSpPr>
          <p:cNvPr id="3" name="Plassholder for lysbildenummer 2">
            <a:extLst>
              <a:ext uri="{FF2B5EF4-FFF2-40B4-BE49-F238E27FC236}">
                <a16:creationId xmlns:a16="http://schemas.microsoft.com/office/drawing/2014/main" id="{0EB152C5-D1F6-A0FC-C7BA-61454D2120BB}"/>
              </a:ext>
            </a:extLst>
          </p:cNvPr>
          <p:cNvSpPr>
            <a:spLocks noGrp="1"/>
          </p:cNvSpPr>
          <p:nvPr>
            <p:ph type="sldNum" sz="quarter" idx="12"/>
          </p:nvPr>
        </p:nvSpPr>
        <p:spPr/>
        <p:txBody>
          <a:bodyPr/>
          <a:lstStyle/>
          <a:p>
            <a:fld id="{20EE8A8A-9F66-4500-8547-91D11C77B4B7}" type="slidenum">
              <a:rPr lang="nb-NO" smtClean="0"/>
              <a:pPr/>
              <a:t>2</a:t>
            </a:fld>
            <a:endParaRPr lang="nb-NO"/>
          </a:p>
        </p:txBody>
      </p:sp>
      <p:sp>
        <p:nvSpPr>
          <p:cNvPr id="11" name="Tittel 1">
            <a:extLst>
              <a:ext uri="{FF2B5EF4-FFF2-40B4-BE49-F238E27FC236}">
                <a16:creationId xmlns:a16="http://schemas.microsoft.com/office/drawing/2014/main" id="{C9D230B1-551A-0E7A-96AB-ADE59A906758}"/>
              </a:ext>
            </a:extLst>
          </p:cNvPr>
          <p:cNvSpPr>
            <a:spLocks noGrp="1"/>
          </p:cNvSpPr>
          <p:nvPr>
            <p:ph type="title"/>
          </p:nvPr>
        </p:nvSpPr>
        <p:spPr>
          <a:xfrm>
            <a:off x="1581920" y="177171"/>
            <a:ext cx="5980160" cy="494406"/>
          </a:xfrm>
        </p:spPr>
        <p:txBody>
          <a:bodyPr vert="horz"/>
          <a:lstStyle/>
          <a:p>
            <a:r>
              <a:rPr lang="nb-NO">
                <a:solidFill>
                  <a:schemeClr val="accent5">
                    <a:lumMod val="75000"/>
                  </a:schemeClr>
                </a:solidFill>
                <a:cs typeface="Arial"/>
              </a:rPr>
              <a:t>Sammenlikning mars-februar</a:t>
            </a:r>
            <a:endParaRPr lang="nb-NO">
              <a:solidFill>
                <a:schemeClr val="accent5">
                  <a:lumMod val="75000"/>
                </a:schemeClr>
              </a:solidFill>
            </a:endParaRPr>
          </a:p>
        </p:txBody>
      </p:sp>
      <p:sp>
        <p:nvSpPr>
          <p:cNvPr id="15" name="TekstSylinder 14">
            <a:extLst>
              <a:ext uri="{FF2B5EF4-FFF2-40B4-BE49-F238E27FC236}">
                <a16:creationId xmlns:a16="http://schemas.microsoft.com/office/drawing/2014/main" id="{04DCDA78-71F1-811A-A7B3-AF6C80100E58}"/>
              </a:ext>
            </a:extLst>
          </p:cNvPr>
          <p:cNvSpPr txBox="1"/>
          <p:nvPr/>
        </p:nvSpPr>
        <p:spPr>
          <a:xfrm>
            <a:off x="243008" y="684315"/>
            <a:ext cx="4865257" cy="784830"/>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nb-NO" sz="900">
                <a:solidFill>
                  <a:schemeClr val="accent2">
                    <a:lumMod val="50000"/>
                  </a:schemeClr>
                </a:solidFill>
              </a:rPr>
              <a:t>Strømregningene var langt lavere i mars enn i februar i Sør- og Midt-Norge.</a:t>
            </a:r>
          </a:p>
          <a:p>
            <a:pPr marL="171450" indent="-171450">
              <a:buFont typeface="Arial" panose="020B0604020202020204" pitchFamily="34" charset="0"/>
              <a:buChar char="•"/>
            </a:pPr>
            <a:r>
              <a:rPr lang="nb-NO" sz="900">
                <a:solidFill>
                  <a:schemeClr val="accent2">
                    <a:lumMod val="50000"/>
                  </a:schemeClr>
                </a:solidFill>
              </a:rPr>
              <a:t>Hovedgrunnen var nesten halverte strømpriser, men også lavere forbruk grunnet høyere temperaturer.</a:t>
            </a:r>
          </a:p>
          <a:p>
            <a:pPr marL="171450" indent="-171450">
              <a:buFont typeface="Arial" panose="020B0604020202020204" pitchFamily="34" charset="0"/>
              <a:buChar char="•"/>
            </a:pPr>
            <a:r>
              <a:rPr lang="nb-NO" sz="900">
                <a:solidFill>
                  <a:schemeClr val="accent2">
                    <a:lumMod val="50000"/>
                  </a:schemeClr>
                </a:solidFill>
              </a:rPr>
              <a:t>I Nord-Norge var strømregningene for mars omtrent uendret fra februar. Her steg strømforbruket litt i mars grunnet kaldere vær, samtidig som strømprisene falt. </a:t>
            </a:r>
          </a:p>
        </p:txBody>
      </p:sp>
      <p:sp>
        <p:nvSpPr>
          <p:cNvPr id="5" name="TekstSylinder 4">
            <a:extLst>
              <a:ext uri="{FF2B5EF4-FFF2-40B4-BE49-F238E27FC236}">
                <a16:creationId xmlns:a16="http://schemas.microsoft.com/office/drawing/2014/main" id="{1AB5B9F3-8F6E-FB63-4035-D0B61CCAA3FF}"/>
              </a:ext>
            </a:extLst>
          </p:cNvPr>
          <p:cNvSpPr txBox="1"/>
          <p:nvPr/>
        </p:nvSpPr>
        <p:spPr>
          <a:xfrm>
            <a:off x="774239" y="4743576"/>
            <a:ext cx="3971299" cy="261610"/>
          </a:xfrm>
          <a:prstGeom prst="rect">
            <a:avLst/>
          </a:prstGeom>
          <a:noFill/>
        </p:spPr>
        <p:txBody>
          <a:bodyPr wrap="square" rtlCol="0">
            <a:spAutoFit/>
          </a:bodyPr>
          <a:lstStyle/>
          <a:p>
            <a:r>
              <a:rPr lang="nb-NO" sz="1100" i="1"/>
              <a:t>Tall er i norske kroner dersom ikke annet er oppgitt</a:t>
            </a:r>
          </a:p>
        </p:txBody>
      </p:sp>
      <p:pic>
        <p:nvPicPr>
          <p:cNvPr id="9" name="Picture 3">
            <a:extLst>
              <a:ext uri="{FF2B5EF4-FFF2-40B4-BE49-F238E27FC236}">
                <a16:creationId xmlns:a16="http://schemas.microsoft.com/office/drawing/2014/main" id="{D21B8C53-AA53-A852-4492-9BA4D601B04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33586" y="1341108"/>
            <a:ext cx="4110409" cy="3082807"/>
          </a:xfrm>
          <a:prstGeom prst="rect">
            <a:avLst/>
          </a:prstGeom>
        </p:spPr>
      </p:pic>
      <p:pic>
        <p:nvPicPr>
          <p:cNvPr id="4" name="Picture 3">
            <a:extLst>
              <a:ext uri="{FF2B5EF4-FFF2-40B4-BE49-F238E27FC236}">
                <a16:creationId xmlns:a16="http://schemas.microsoft.com/office/drawing/2014/main" id="{F1209CBB-C9AB-BA6E-3FAE-5B8063D6E61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53650" y="1789647"/>
            <a:ext cx="1661197" cy="2808213"/>
          </a:xfrm>
          <a:prstGeom prst="rect">
            <a:avLst/>
          </a:prstGeom>
        </p:spPr>
      </p:pic>
      <p:sp>
        <p:nvSpPr>
          <p:cNvPr id="6" name="TekstSylinder 5">
            <a:extLst>
              <a:ext uri="{FF2B5EF4-FFF2-40B4-BE49-F238E27FC236}">
                <a16:creationId xmlns:a16="http://schemas.microsoft.com/office/drawing/2014/main" id="{98A31114-AE4A-2C3A-5034-C60474D62470}"/>
              </a:ext>
            </a:extLst>
          </p:cNvPr>
          <p:cNvSpPr txBox="1"/>
          <p:nvPr/>
        </p:nvSpPr>
        <p:spPr>
          <a:xfrm>
            <a:off x="5301836" y="1156364"/>
            <a:ext cx="4760812" cy="215444"/>
          </a:xfrm>
          <a:prstGeom prst="rect">
            <a:avLst/>
          </a:prstGeom>
          <a:noFill/>
        </p:spPr>
        <p:txBody>
          <a:bodyPr wrap="square" rtlCol="0">
            <a:spAutoFit/>
          </a:bodyPr>
          <a:lstStyle/>
          <a:p>
            <a:r>
              <a:rPr lang="nb-NO" sz="800">
                <a:solidFill>
                  <a:schemeClr val="accent1">
                    <a:lumMod val="60000"/>
                    <a:lumOff val="40000"/>
                  </a:schemeClr>
                </a:solidFill>
              </a:rPr>
              <a:t>Strømregninger i mars og februar 2025</a:t>
            </a:r>
          </a:p>
        </p:txBody>
      </p:sp>
      <p:pic>
        <p:nvPicPr>
          <p:cNvPr id="10" name="Bilde 9">
            <a:extLst>
              <a:ext uri="{FF2B5EF4-FFF2-40B4-BE49-F238E27FC236}">
                <a16:creationId xmlns:a16="http://schemas.microsoft.com/office/drawing/2014/main" id="{D388F67E-CBD0-6D61-3BE3-4DCD8FC240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084341" y="1789647"/>
            <a:ext cx="1661197" cy="2808213"/>
          </a:xfrm>
          <a:prstGeom prst="rect">
            <a:avLst/>
          </a:prstGeom>
        </p:spPr>
      </p:pic>
    </p:spTree>
    <p:extLst>
      <p:ext uri="{BB962C8B-B14F-4D97-AF65-F5344CB8AC3E}">
        <p14:creationId xmlns:p14="http://schemas.microsoft.com/office/powerpoint/2010/main" val="96434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A0A2B6D-88E9-5295-3A1E-C54929634722}"/>
              </a:ext>
            </a:extLst>
          </p:cNvPr>
          <p:cNvGraphicFramePr>
            <a:graphicFrameLocks noChangeAspect="1"/>
          </p:cNvGraphicFramePr>
          <p:nvPr>
            <p:custDataLst>
              <p:tags r:id="rId1"/>
            </p:custDataLst>
            <p:extLst>
              <p:ext uri="{D42A27DB-BD31-4B8C-83A1-F6EECF244321}">
                <p14:modId xmlns:p14="http://schemas.microsoft.com/office/powerpoint/2010/main" val="2768368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9A0A2B6D-88E9-5295-3A1E-C549296347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787122A-4536-2BFE-134B-7186FF3A34A7}"/>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0EB152C5-D1F6-A0FC-C7BA-61454D2120BB}"/>
              </a:ext>
            </a:extLst>
          </p:cNvPr>
          <p:cNvSpPr>
            <a:spLocks noGrp="1"/>
          </p:cNvSpPr>
          <p:nvPr>
            <p:ph type="sldNum" sz="quarter" idx="12"/>
          </p:nvPr>
        </p:nvSpPr>
        <p:spPr/>
        <p:txBody>
          <a:bodyPr/>
          <a:lstStyle/>
          <a:p>
            <a:fld id="{20EE8A8A-9F66-4500-8547-91D11C77B4B7}" type="slidenum">
              <a:rPr lang="nb-NO" smtClean="0"/>
              <a:pPr/>
              <a:t>3</a:t>
            </a:fld>
            <a:endParaRPr lang="nb-NO"/>
          </a:p>
        </p:txBody>
      </p:sp>
      <p:sp>
        <p:nvSpPr>
          <p:cNvPr id="11" name="Tittel 1">
            <a:extLst>
              <a:ext uri="{FF2B5EF4-FFF2-40B4-BE49-F238E27FC236}">
                <a16:creationId xmlns:a16="http://schemas.microsoft.com/office/drawing/2014/main" id="{C9D230B1-551A-0E7A-96AB-ADE59A906758}"/>
              </a:ext>
            </a:extLst>
          </p:cNvPr>
          <p:cNvSpPr>
            <a:spLocks noGrp="1"/>
          </p:cNvSpPr>
          <p:nvPr>
            <p:ph type="title"/>
          </p:nvPr>
        </p:nvSpPr>
        <p:spPr>
          <a:xfrm>
            <a:off x="1955612" y="449868"/>
            <a:ext cx="5359586" cy="664797"/>
          </a:xfrm>
        </p:spPr>
        <p:txBody>
          <a:bodyPr vert="horz"/>
          <a:lstStyle/>
          <a:p>
            <a:r>
              <a:rPr lang="nb-NO">
                <a:solidFill>
                  <a:schemeClr val="accent5">
                    <a:lumMod val="75000"/>
                  </a:schemeClr>
                </a:solidFill>
                <a:cs typeface="Arial"/>
              </a:rPr>
              <a:t>Sammenligning mars 2025-2024</a:t>
            </a:r>
            <a:endParaRPr lang="nb-NO">
              <a:solidFill>
                <a:schemeClr val="accent5">
                  <a:lumMod val="75000"/>
                </a:schemeClr>
              </a:solidFill>
            </a:endParaRPr>
          </a:p>
        </p:txBody>
      </p:sp>
      <p:pic>
        <p:nvPicPr>
          <p:cNvPr id="5" name="Picture 4">
            <a:extLst>
              <a:ext uri="{FF2B5EF4-FFF2-40B4-BE49-F238E27FC236}">
                <a16:creationId xmlns:a16="http://schemas.microsoft.com/office/drawing/2014/main" id="{1FC70556-B41D-FA15-EDBD-21B7105AEC8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810667" y="1269083"/>
            <a:ext cx="4230172" cy="3172629"/>
          </a:xfrm>
          <a:prstGeom prst="rect">
            <a:avLst/>
          </a:prstGeom>
        </p:spPr>
      </p:pic>
      <p:pic>
        <p:nvPicPr>
          <p:cNvPr id="4" name="Picture 3">
            <a:extLst>
              <a:ext uri="{FF2B5EF4-FFF2-40B4-BE49-F238E27FC236}">
                <a16:creationId xmlns:a16="http://schemas.microsoft.com/office/drawing/2014/main" id="{333A123B-CC7B-438C-45B1-FD90C4A986E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20789" y="1600029"/>
            <a:ext cx="1704237" cy="2880973"/>
          </a:xfrm>
          <a:prstGeom prst="rect">
            <a:avLst/>
          </a:prstGeom>
        </p:spPr>
      </p:pic>
      <p:pic>
        <p:nvPicPr>
          <p:cNvPr id="6" name="Picture 5">
            <a:extLst>
              <a:ext uri="{FF2B5EF4-FFF2-40B4-BE49-F238E27FC236}">
                <a16:creationId xmlns:a16="http://schemas.microsoft.com/office/drawing/2014/main" id="{E247D54D-3951-79FF-87AE-26509570666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977190" y="1596557"/>
            <a:ext cx="1708344" cy="2887916"/>
          </a:xfrm>
          <a:prstGeom prst="rect">
            <a:avLst/>
          </a:prstGeom>
        </p:spPr>
      </p:pic>
      <p:sp>
        <p:nvSpPr>
          <p:cNvPr id="7" name="TekstSylinder 6">
            <a:extLst>
              <a:ext uri="{FF2B5EF4-FFF2-40B4-BE49-F238E27FC236}">
                <a16:creationId xmlns:a16="http://schemas.microsoft.com/office/drawing/2014/main" id="{A033AADF-D07F-262B-FDF8-3A80D13F93CB}"/>
              </a:ext>
            </a:extLst>
          </p:cNvPr>
          <p:cNvSpPr txBox="1"/>
          <p:nvPr/>
        </p:nvSpPr>
        <p:spPr>
          <a:xfrm>
            <a:off x="774239" y="4743576"/>
            <a:ext cx="3971299" cy="261610"/>
          </a:xfrm>
          <a:prstGeom prst="rect">
            <a:avLst/>
          </a:prstGeom>
          <a:noFill/>
        </p:spPr>
        <p:txBody>
          <a:bodyPr wrap="square" rtlCol="0">
            <a:spAutoFit/>
          </a:bodyPr>
          <a:lstStyle/>
          <a:p>
            <a:r>
              <a:rPr lang="nb-NO" sz="1100" i="1">
                <a:solidFill>
                  <a:schemeClr val="bg1"/>
                </a:solidFill>
              </a:rPr>
              <a:t>Tall er i norske kroner dersom ikke annet er oppgitt</a:t>
            </a:r>
          </a:p>
        </p:txBody>
      </p:sp>
      <p:sp>
        <p:nvSpPr>
          <p:cNvPr id="14" name="TekstSylinder 13">
            <a:extLst>
              <a:ext uri="{FF2B5EF4-FFF2-40B4-BE49-F238E27FC236}">
                <a16:creationId xmlns:a16="http://schemas.microsoft.com/office/drawing/2014/main" id="{21531C8D-908F-3C5D-76AA-208A0DF8D559}"/>
              </a:ext>
            </a:extLst>
          </p:cNvPr>
          <p:cNvSpPr txBox="1"/>
          <p:nvPr/>
        </p:nvSpPr>
        <p:spPr>
          <a:xfrm>
            <a:off x="220768" y="924405"/>
            <a:ext cx="4871489" cy="707886"/>
          </a:xfrm>
          <a:prstGeom prst="rect">
            <a:avLst/>
          </a:prstGeom>
          <a:noFill/>
        </p:spPr>
        <p:txBody>
          <a:bodyPr wrap="square" rtlCol="0">
            <a:spAutoFit/>
          </a:bodyPr>
          <a:lstStyle/>
          <a:p>
            <a:pPr marL="171450" indent="-171450">
              <a:buFont typeface="Arial" panose="020B0604020202020204" pitchFamily="34" charset="0"/>
              <a:buChar char="•"/>
            </a:pPr>
            <a:r>
              <a:rPr lang="nb-NO" sz="800">
                <a:solidFill>
                  <a:schemeClr val="accent1">
                    <a:lumMod val="60000"/>
                    <a:lumOff val="40000"/>
                  </a:schemeClr>
                </a:solidFill>
              </a:rPr>
              <a:t>Strømregningene for mars 2025 er betydelig lavere enn regningene for mars 2024, hovedsakelig som en følge av lavere strømpriser. </a:t>
            </a:r>
          </a:p>
          <a:p>
            <a:pPr marL="171450" indent="-171450">
              <a:buFont typeface="Arial" panose="020B0604020202020204" pitchFamily="34" charset="0"/>
              <a:buChar char="•"/>
            </a:pPr>
            <a:r>
              <a:rPr lang="nb-NO" sz="800">
                <a:solidFill>
                  <a:schemeClr val="accent1">
                    <a:lumMod val="60000"/>
                    <a:lumOff val="40000"/>
                  </a:schemeClr>
                </a:solidFill>
              </a:rPr>
              <a:t>Strømprisene var i mars mye lavere enn i samme måned i fjor, særlig i Nord- og Midt-Norge. På denne tiden i fjor var det frykt for vannmangel. Nå er magasinfyllingen i Nord- og Midt-Norge rekordhøy.  </a:t>
            </a:r>
          </a:p>
        </p:txBody>
      </p:sp>
      <p:sp>
        <p:nvSpPr>
          <p:cNvPr id="8" name="TekstSylinder 7">
            <a:extLst>
              <a:ext uri="{FF2B5EF4-FFF2-40B4-BE49-F238E27FC236}">
                <a16:creationId xmlns:a16="http://schemas.microsoft.com/office/drawing/2014/main" id="{9F768446-0AB2-B3E1-3333-88CAAE767719}"/>
              </a:ext>
            </a:extLst>
          </p:cNvPr>
          <p:cNvSpPr txBox="1"/>
          <p:nvPr/>
        </p:nvSpPr>
        <p:spPr>
          <a:xfrm>
            <a:off x="5050498" y="1104929"/>
            <a:ext cx="4760812" cy="215444"/>
          </a:xfrm>
          <a:prstGeom prst="rect">
            <a:avLst/>
          </a:prstGeom>
          <a:noFill/>
        </p:spPr>
        <p:txBody>
          <a:bodyPr wrap="square" rtlCol="0">
            <a:spAutoFit/>
          </a:bodyPr>
          <a:lstStyle/>
          <a:p>
            <a:r>
              <a:rPr lang="nb-NO" sz="800">
                <a:solidFill>
                  <a:schemeClr val="accent1">
                    <a:lumMod val="60000"/>
                    <a:lumOff val="40000"/>
                  </a:schemeClr>
                </a:solidFill>
              </a:rPr>
              <a:t>Strømregninger mars 2025 og mars 2024</a:t>
            </a:r>
          </a:p>
        </p:txBody>
      </p:sp>
    </p:spTree>
    <p:extLst>
      <p:ext uri="{BB962C8B-B14F-4D97-AF65-F5344CB8AC3E}">
        <p14:creationId xmlns:p14="http://schemas.microsoft.com/office/powerpoint/2010/main" val="427501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E601A1A-2629-9E12-9DFE-9BDAC856ED65}"/>
              </a:ext>
            </a:extLst>
          </p:cNvPr>
          <p:cNvGraphicFramePr>
            <a:graphicFrameLocks noChangeAspect="1"/>
          </p:cNvGraphicFramePr>
          <p:nvPr>
            <p:custDataLst>
              <p:tags r:id="rId1"/>
            </p:custDataLst>
            <p:extLst>
              <p:ext uri="{D42A27DB-BD31-4B8C-83A1-F6EECF244321}">
                <p14:modId xmlns:p14="http://schemas.microsoft.com/office/powerpoint/2010/main" val="28147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8E601A1A-2629-9E12-9DFE-9BDAC856ED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53928CA-7646-A487-8996-CE97A6275D40}"/>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81775C7B-262E-DE67-74E1-4F51072BE205}"/>
              </a:ext>
            </a:extLst>
          </p:cNvPr>
          <p:cNvSpPr>
            <a:spLocks noGrp="1"/>
          </p:cNvSpPr>
          <p:nvPr>
            <p:ph type="sldNum" sz="quarter" idx="12"/>
          </p:nvPr>
        </p:nvSpPr>
        <p:spPr/>
        <p:txBody>
          <a:bodyPr/>
          <a:lstStyle/>
          <a:p>
            <a:fld id="{20EE8A8A-9F66-4500-8547-91D11C77B4B7}" type="slidenum">
              <a:rPr lang="nb-NO" smtClean="0"/>
              <a:pPr/>
              <a:t>4</a:t>
            </a:fld>
            <a:endParaRPr lang="nb-NO"/>
          </a:p>
        </p:txBody>
      </p:sp>
      <p:sp>
        <p:nvSpPr>
          <p:cNvPr id="4" name="Tittel 3">
            <a:extLst>
              <a:ext uri="{FF2B5EF4-FFF2-40B4-BE49-F238E27FC236}">
                <a16:creationId xmlns:a16="http://schemas.microsoft.com/office/drawing/2014/main" id="{BF121519-CDDC-1962-9CD6-6AAC2E69BFCB}"/>
              </a:ext>
            </a:extLst>
          </p:cNvPr>
          <p:cNvSpPr>
            <a:spLocks noGrp="1"/>
          </p:cNvSpPr>
          <p:nvPr>
            <p:ph type="title"/>
          </p:nvPr>
        </p:nvSpPr>
        <p:spPr/>
        <p:txBody>
          <a:bodyPr vert="horz"/>
          <a:lstStyle/>
          <a:p>
            <a:r>
              <a:rPr lang="nb-NO"/>
              <a:t>Kraftutveksling</a:t>
            </a:r>
          </a:p>
        </p:txBody>
      </p:sp>
      <p:pic>
        <p:nvPicPr>
          <p:cNvPr id="12" name="Plassholder for innhold 11">
            <a:extLst>
              <a:ext uri="{FF2B5EF4-FFF2-40B4-BE49-F238E27FC236}">
                <a16:creationId xmlns:a16="http://schemas.microsoft.com/office/drawing/2014/main" id="{475A88D7-D294-62B2-8755-82110AB84DD1}"/>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6096346" y="701624"/>
            <a:ext cx="2705555" cy="3865081"/>
          </a:xfrm>
        </p:spPr>
      </p:pic>
      <p:pic>
        <p:nvPicPr>
          <p:cNvPr id="10" name="Plassholder for innhold 9">
            <a:extLst>
              <a:ext uri="{FF2B5EF4-FFF2-40B4-BE49-F238E27FC236}">
                <a16:creationId xmlns:a16="http://schemas.microsoft.com/office/drawing/2014/main" id="{EDD2A1DB-03B4-A540-E2CF-68A1C96AF138}"/>
              </a:ext>
            </a:extLst>
          </p:cNvPr>
          <p:cNvPicPr>
            <a:picLocks noGrp="1" noChangeAspect="1"/>
          </p:cNvPicPr>
          <p:nvPr>
            <p:ph idx="14"/>
          </p:nvPr>
        </p:nvPicPr>
        <p:blipFill>
          <a:blip r:embed="rId6">
            <a:extLst>
              <a:ext uri="{28A0092B-C50C-407E-A947-70E740481C1C}">
                <a14:useLocalDpi xmlns:a14="http://schemas.microsoft.com/office/drawing/2010/main" val="0"/>
              </a:ext>
            </a:extLst>
          </a:blip>
          <a:srcRect/>
          <a:stretch/>
        </p:blipFill>
        <p:spPr>
          <a:xfrm>
            <a:off x="3278058" y="540048"/>
            <a:ext cx="2818288" cy="3865081"/>
          </a:xfrm>
          <a:prstGeom prst="rect">
            <a:avLst/>
          </a:prstGeom>
        </p:spPr>
      </p:pic>
      <p:sp>
        <p:nvSpPr>
          <p:cNvPr id="13" name="TekstSylinder 12">
            <a:extLst>
              <a:ext uri="{FF2B5EF4-FFF2-40B4-BE49-F238E27FC236}">
                <a16:creationId xmlns:a16="http://schemas.microsoft.com/office/drawing/2014/main" id="{D3816D81-2F0C-5C31-0215-8B391B6646ED}"/>
              </a:ext>
            </a:extLst>
          </p:cNvPr>
          <p:cNvSpPr txBox="1"/>
          <p:nvPr/>
        </p:nvSpPr>
        <p:spPr>
          <a:xfrm>
            <a:off x="457257" y="1643063"/>
            <a:ext cx="2786598" cy="178510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b-NO" sz="1100"/>
              <a:t>I mars hadde vi nettoimport fra Sverige og nettoeksport til Danmark, Nederland, Storbritannia og Tyskland.</a:t>
            </a:r>
          </a:p>
          <a:p>
            <a:pPr marL="285750" indent="-285750">
              <a:buFont typeface="Arial" panose="020B0604020202020204" pitchFamily="34" charset="0"/>
              <a:buChar char="•"/>
            </a:pPr>
            <a:r>
              <a:rPr lang="nb-NO" sz="1100"/>
              <a:t>Den fortsatt gode hydrologiske situasjonen i Norge har medført langt høyere priser i Europa gjennom vinteren.</a:t>
            </a:r>
            <a:endParaRPr lang="nb-NO" sz="1100">
              <a:cs typeface="Arial"/>
            </a:endParaRPr>
          </a:p>
          <a:p>
            <a:pPr marL="285750" indent="-285750">
              <a:buFont typeface="Arial" panose="020B0604020202020204" pitchFamily="34" charset="0"/>
              <a:buChar char="•"/>
            </a:pPr>
            <a:r>
              <a:rPr lang="nb-NO" sz="1100"/>
              <a:t>I sum eksporterte vi ca. 2 </a:t>
            </a:r>
            <a:r>
              <a:rPr lang="nb-NO" sz="1100" err="1"/>
              <a:t>TWh</a:t>
            </a:r>
            <a:r>
              <a:rPr lang="nb-NO" sz="1100"/>
              <a:t> med strøm i mars. 	</a:t>
            </a:r>
            <a:endParaRPr lang="nb-NO" sz="1100">
              <a:cs typeface="Arial"/>
            </a:endParaRPr>
          </a:p>
        </p:txBody>
      </p:sp>
      <p:pic>
        <p:nvPicPr>
          <p:cNvPr id="1026" name="Picture 2" descr="Danmarks flagg og våpen – Store norske leksikon">
            <a:extLst>
              <a:ext uri="{FF2B5EF4-FFF2-40B4-BE49-F238E27FC236}">
                <a16:creationId xmlns:a16="http://schemas.microsoft.com/office/drawing/2014/main" id="{A3000F04-E780-98BA-A9F5-FBB1AD330F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0514" y="3015455"/>
            <a:ext cx="416004" cy="311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veriges flagg og våpen – Store norske leksikon">
            <a:extLst>
              <a:ext uri="{FF2B5EF4-FFF2-40B4-BE49-F238E27FC236}">
                <a16:creationId xmlns:a16="http://schemas.microsoft.com/office/drawing/2014/main" id="{7BD95610-1C21-5E69-CD9D-A797BAA38B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3572" y="3309608"/>
            <a:ext cx="434232" cy="3217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g of the United Kingdom - Wikipedia">
            <a:extLst>
              <a:ext uri="{FF2B5EF4-FFF2-40B4-BE49-F238E27FC236}">
                <a16:creationId xmlns:a16="http://schemas.microsoft.com/office/drawing/2014/main" id="{ACF3AF7C-A2DE-81CC-E858-516CB40827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5451" y="3004808"/>
            <a:ext cx="4271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derlands flagg og våpen – Store norske leksikon">
            <a:extLst>
              <a:ext uri="{FF2B5EF4-FFF2-40B4-BE49-F238E27FC236}">
                <a16:creationId xmlns:a16="http://schemas.microsoft.com/office/drawing/2014/main" id="{8EF0B950-C72C-D5A3-948A-06A2609A5B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2493" y="2991956"/>
            <a:ext cx="416983" cy="3176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ysklands flagg og våpen – Store norske leksikon">
            <a:extLst>
              <a:ext uri="{FF2B5EF4-FFF2-40B4-BE49-F238E27FC236}">
                <a16:creationId xmlns:a16="http://schemas.microsoft.com/office/drawing/2014/main" id="{93E8EE5C-F00F-9D19-55F8-6D26C92554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81939" y="3021880"/>
            <a:ext cx="427132"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6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357CBFE-67B8-6958-F926-F7EF5569B0E6}"/>
              </a:ext>
            </a:extLst>
          </p:cNvPr>
          <p:cNvGraphicFramePr>
            <a:graphicFrameLocks noChangeAspect="1"/>
          </p:cNvGraphicFramePr>
          <p:nvPr>
            <p:custDataLst>
              <p:tags r:id="rId1"/>
            </p:custDataLst>
            <p:extLst>
              <p:ext uri="{D42A27DB-BD31-4B8C-83A1-F6EECF244321}">
                <p14:modId xmlns:p14="http://schemas.microsoft.com/office/powerpoint/2010/main" val="1567838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5" name="think-cell data - do not delete" hidden="1">
                        <a:extLst>
                          <a:ext uri="{FF2B5EF4-FFF2-40B4-BE49-F238E27FC236}">
                            <a16:creationId xmlns:a16="http://schemas.microsoft.com/office/drawing/2014/main" id="{F357CBFE-67B8-6958-F926-F7EF5569B0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Text Placeholder 2">
            <a:extLst>
              <a:ext uri="{FF2B5EF4-FFF2-40B4-BE49-F238E27FC236}">
                <a16:creationId xmlns:a16="http://schemas.microsoft.com/office/drawing/2014/main" id="{29A5425B-7AF1-1FCB-F05D-DEFBAC607882}"/>
              </a:ext>
            </a:extLst>
          </p:cNvPr>
          <p:cNvSpPr>
            <a:spLocks noGrp="1"/>
          </p:cNvSpPr>
          <p:nvPr>
            <p:ph type="body" sz="quarter" idx="16"/>
          </p:nvPr>
        </p:nvSpPr>
        <p:spPr>
          <a:xfrm>
            <a:off x="0" y="0"/>
            <a:ext cx="5438103" cy="4657748"/>
          </a:xfrm>
          <a:ln>
            <a:noFill/>
          </a:ln>
        </p:spPr>
        <p:txBody>
          <a:bodyPr/>
          <a:lstStyle/>
          <a:p>
            <a:endParaRPr lang="en-US"/>
          </a:p>
        </p:txBody>
      </p:sp>
      <p:sp>
        <p:nvSpPr>
          <p:cNvPr id="7" name="Plassholder for lysbildenummer 6">
            <a:extLst>
              <a:ext uri="{FF2B5EF4-FFF2-40B4-BE49-F238E27FC236}">
                <a16:creationId xmlns:a16="http://schemas.microsoft.com/office/drawing/2014/main" id="{94EAE05A-F727-0685-6F86-2AD507987A78}"/>
              </a:ext>
            </a:extLst>
          </p:cNvPr>
          <p:cNvSpPr>
            <a:spLocks noGrp="1"/>
          </p:cNvSpPr>
          <p:nvPr>
            <p:ph type="sldNum" sz="quarter" idx="12"/>
          </p:nvPr>
        </p:nvSpPr>
        <p:spPr>
          <a:xfrm>
            <a:off x="457257" y="4796968"/>
            <a:ext cx="2057400" cy="153888"/>
          </a:xfrm>
        </p:spPr>
        <p:txBody>
          <a:bodyPr anchor="ctr">
            <a:normAutofit/>
          </a:bodyPr>
          <a:lstStyle/>
          <a:p>
            <a:pPr>
              <a:spcAft>
                <a:spcPts val="600"/>
              </a:spcAft>
            </a:pPr>
            <a:fld id="{20EE8A8A-9F66-4500-8547-91D11C77B4B7}" type="slidenum">
              <a:rPr lang="nb-NO" smtClean="0"/>
              <a:pPr>
                <a:spcAft>
                  <a:spcPts val="600"/>
                </a:spcAft>
              </a:pPr>
              <a:t>5</a:t>
            </a:fld>
            <a:endParaRPr lang="nb-NO"/>
          </a:p>
        </p:txBody>
      </p:sp>
      <p:sp>
        <p:nvSpPr>
          <p:cNvPr id="27" name="Title 5">
            <a:extLst>
              <a:ext uri="{FF2B5EF4-FFF2-40B4-BE49-F238E27FC236}">
                <a16:creationId xmlns:a16="http://schemas.microsoft.com/office/drawing/2014/main" id="{D4479EF9-3012-3964-A9D0-6C16A3C05105}"/>
              </a:ext>
            </a:extLst>
          </p:cNvPr>
          <p:cNvSpPr>
            <a:spLocks noGrp="1"/>
          </p:cNvSpPr>
          <p:nvPr>
            <p:ph type="title"/>
          </p:nvPr>
        </p:nvSpPr>
        <p:spPr>
          <a:xfrm>
            <a:off x="1956803" y="398513"/>
            <a:ext cx="5774034" cy="664797"/>
          </a:xfrm>
        </p:spPr>
        <p:txBody>
          <a:bodyPr vert="horz"/>
          <a:lstStyle/>
          <a:p>
            <a:r>
              <a:rPr lang="nb-NO">
                <a:cs typeface="Arial"/>
              </a:rPr>
              <a:t>Hva forklarer strømprisene i mars?</a:t>
            </a:r>
            <a:endParaRPr lang="nb-NO"/>
          </a:p>
        </p:txBody>
      </p:sp>
      <p:sp>
        <p:nvSpPr>
          <p:cNvPr id="6" name="Plassholder for dato 5">
            <a:extLst>
              <a:ext uri="{FF2B5EF4-FFF2-40B4-BE49-F238E27FC236}">
                <a16:creationId xmlns:a16="http://schemas.microsoft.com/office/drawing/2014/main" id="{2598B32B-A883-0F3D-57FD-5F9BDF19C4DC}"/>
              </a:ext>
            </a:extLst>
          </p:cNvPr>
          <p:cNvSpPr>
            <a:spLocks noGrp="1"/>
          </p:cNvSpPr>
          <p:nvPr>
            <p:ph type="dt" sz="half" idx="10"/>
          </p:nvPr>
        </p:nvSpPr>
        <p:spPr/>
        <p:txBody>
          <a:bodyPr/>
          <a:lstStyle/>
          <a:p>
            <a:pPr>
              <a:spcAft>
                <a:spcPts val="600"/>
              </a:spcAft>
            </a:pPr>
            <a:r>
              <a:rPr lang="nb-NO"/>
              <a:t>Oslo, dd.mm.yyyy</a:t>
            </a:r>
          </a:p>
        </p:txBody>
      </p:sp>
      <p:sp>
        <p:nvSpPr>
          <p:cNvPr id="3" name="TekstSylinder 2">
            <a:extLst>
              <a:ext uri="{FF2B5EF4-FFF2-40B4-BE49-F238E27FC236}">
                <a16:creationId xmlns:a16="http://schemas.microsoft.com/office/drawing/2014/main" id="{8A3EFEB1-D7F7-A46E-7DED-AE462CEAB1A0}"/>
              </a:ext>
            </a:extLst>
          </p:cNvPr>
          <p:cNvSpPr txBox="1"/>
          <p:nvPr/>
        </p:nvSpPr>
        <p:spPr>
          <a:xfrm>
            <a:off x="280502" y="897875"/>
            <a:ext cx="4000459" cy="3256020"/>
          </a:xfrm>
          <a:prstGeom prst="rect">
            <a:avLst/>
          </a:prstGeom>
          <a:noFill/>
          <a:ln>
            <a:noFill/>
          </a:ln>
        </p:spPr>
        <p:txBody>
          <a:bodyPr wrap="square" lIns="91440" tIns="45720" rIns="91440" bIns="45720" rtlCol="0" anchor="t">
            <a:spAutoFit/>
          </a:bodyPr>
          <a:lstStyle/>
          <a:p>
            <a:pPr>
              <a:lnSpc>
                <a:spcPct val="107000"/>
              </a:lnSpc>
              <a:spcAft>
                <a:spcPts val="800"/>
              </a:spcAft>
            </a:pPr>
            <a:r>
              <a:rPr lang="nb-NO" sz="1050" b="1" kern="100">
                <a:ea typeface="Calibri"/>
                <a:cs typeface="Arial"/>
              </a:rPr>
              <a:t>Kvakk Kvakk – Andekurven kommer tidlig i år</a:t>
            </a:r>
          </a:p>
          <a:p>
            <a:pPr marL="171450" indent="-171450">
              <a:lnSpc>
                <a:spcPct val="107000"/>
              </a:lnSpc>
              <a:spcAft>
                <a:spcPts val="800"/>
              </a:spcAft>
              <a:buFont typeface="Arial" panose="020B0604020202020204" pitchFamily="34" charset="0"/>
              <a:buChar char="•"/>
            </a:pPr>
            <a:r>
              <a:rPr lang="nb-NO" sz="1050" kern="100">
                <a:ea typeface="Calibri"/>
                <a:cs typeface="Arial"/>
              </a:rPr>
              <a:t>«Andekurven» er et fenomen i kraftsystemer med mye solkraft. I slike systemer får man ofte lave priser midt på dagen, da solkraften produserer mye, men høyere pristopper på morgenen og kvelden. Da produserer solkraften lite, og andre produksjonsressurser må starte produksjonen raskt. </a:t>
            </a:r>
          </a:p>
          <a:p>
            <a:pPr marL="171450" indent="-171450">
              <a:lnSpc>
                <a:spcPct val="107000"/>
              </a:lnSpc>
              <a:spcAft>
                <a:spcPts val="800"/>
              </a:spcAft>
              <a:buFont typeface="Arial" panose="020B0604020202020204" pitchFamily="34" charset="0"/>
              <a:buChar char="•"/>
            </a:pPr>
            <a:r>
              <a:rPr lang="nb-NO" sz="1050" kern="100">
                <a:ea typeface="Calibri"/>
                <a:cs typeface="Arial"/>
              </a:rPr>
              <a:t>Solkraft er i dag den billigste kraftkilden de fleste steder i verden, til og med i store deler av Europa. Tyskland og Nederland har særlig bygget ut store mengder solkraft de siste årene.</a:t>
            </a:r>
          </a:p>
          <a:p>
            <a:pPr marL="171450" indent="-171450">
              <a:lnSpc>
                <a:spcPct val="107000"/>
              </a:lnSpc>
              <a:spcAft>
                <a:spcPts val="800"/>
              </a:spcAft>
              <a:buFont typeface="Arial" panose="020B0604020202020204" pitchFamily="34" charset="0"/>
              <a:buChar char="•"/>
            </a:pPr>
            <a:r>
              <a:rPr lang="nb-NO" sz="1050" kern="100">
                <a:ea typeface="Calibri"/>
                <a:cs typeface="Arial"/>
              </a:rPr>
              <a:t>Mars ble i tillegg en svært solrik måned. Til tross for at vi er tidlig på året fikk vi derfor ganske høy solkraftproduksjon. Mot sommeren vil vi antakelig få en enda mer utpreget andekurve</a:t>
            </a:r>
          </a:p>
          <a:p>
            <a:pPr marL="171450" indent="-171450">
              <a:lnSpc>
                <a:spcPct val="107000"/>
              </a:lnSpc>
              <a:spcAft>
                <a:spcPts val="800"/>
              </a:spcAft>
              <a:buFont typeface="Arial" panose="020B0604020202020204" pitchFamily="34" charset="0"/>
              <a:buChar char="•"/>
            </a:pPr>
            <a:r>
              <a:rPr lang="nb-NO" sz="1050" kern="100">
                <a:ea typeface="Calibri"/>
                <a:cs typeface="Arial"/>
              </a:rPr>
              <a:t>Andekurven er her for å bli, takket være de lave kostnadene tilknyttet solkraftproduksjon. Men utvikling av batterier og annen type fleksibilitet vil dempe denne effekten.</a:t>
            </a:r>
          </a:p>
        </p:txBody>
      </p:sp>
      <p:sp>
        <p:nvSpPr>
          <p:cNvPr id="2" name="TekstSylinder 1">
            <a:extLst>
              <a:ext uri="{FF2B5EF4-FFF2-40B4-BE49-F238E27FC236}">
                <a16:creationId xmlns:a16="http://schemas.microsoft.com/office/drawing/2014/main" id="{E225F7EA-99E6-543D-3D1D-6EACC2C8D6E1}"/>
              </a:ext>
            </a:extLst>
          </p:cNvPr>
          <p:cNvSpPr txBox="1"/>
          <p:nvPr/>
        </p:nvSpPr>
        <p:spPr>
          <a:xfrm>
            <a:off x="4471460" y="897875"/>
            <a:ext cx="4000459" cy="2137316"/>
          </a:xfrm>
          <a:prstGeom prst="rect">
            <a:avLst/>
          </a:prstGeom>
          <a:noFill/>
          <a:ln>
            <a:noFill/>
          </a:ln>
        </p:spPr>
        <p:txBody>
          <a:bodyPr wrap="square" lIns="91440" tIns="45720" rIns="91440" bIns="45720" rtlCol="0" anchor="t">
            <a:spAutoFit/>
          </a:bodyPr>
          <a:lstStyle/>
          <a:p>
            <a:pPr>
              <a:lnSpc>
                <a:spcPct val="107000"/>
              </a:lnSpc>
              <a:spcAft>
                <a:spcPts val="800"/>
              </a:spcAft>
            </a:pPr>
            <a:r>
              <a:rPr lang="nb-NO" sz="1000" b="1" kern="100">
                <a:ea typeface="Calibri"/>
                <a:cs typeface="Arial"/>
              </a:rPr>
              <a:t>Rekordproduksjon i Norge</a:t>
            </a:r>
          </a:p>
          <a:p>
            <a:pPr marL="171450" indent="-171450">
              <a:lnSpc>
                <a:spcPct val="107000"/>
              </a:lnSpc>
              <a:spcAft>
                <a:spcPts val="800"/>
              </a:spcAft>
              <a:buFont typeface="Arial" panose="020B0604020202020204" pitchFamily="34" charset="0"/>
              <a:buChar char="•"/>
            </a:pPr>
            <a:r>
              <a:rPr lang="nb-NO" sz="1000" kern="100">
                <a:ea typeface="Calibri"/>
                <a:cs typeface="Arial"/>
              </a:rPr>
              <a:t>Det be satt ny rekord i strømproduksjon for første kvartal i Norge. Dette har også gitt eksportrekord.</a:t>
            </a:r>
          </a:p>
          <a:p>
            <a:pPr marL="171450" indent="-171450">
              <a:lnSpc>
                <a:spcPct val="107000"/>
              </a:lnSpc>
              <a:spcAft>
                <a:spcPts val="800"/>
              </a:spcAft>
              <a:buFont typeface="Arial" panose="020B0604020202020204" pitchFamily="34" charset="0"/>
              <a:buChar char="•"/>
            </a:pPr>
            <a:r>
              <a:rPr lang="nb-NO" sz="1000" kern="100">
                <a:ea typeface="Calibri"/>
                <a:cs typeface="Arial"/>
              </a:rPr>
              <a:t>Til tross for stor eksport har vi hatt rekordstore prisforskjeller mellom Europa og Norge. Uten muligheten til å eksportere måtte mye kraft blitt sløst på unødvendige formål eller ved å la vann skylles ut i havet.</a:t>
            </a:r>
          </a:p>
          <a:p>
            <a:pPr marL="171450" indent="-171450">
              <a:lnSpc>
                <a:spcPct val="107000"/>
              </a:lnSpc>
              <a:spcAft>
                <a:spcPts val="800"/>
              </a:spcAft>
              <a:buFont typeface="Arial" panose="020B0604020202020204" pitchFamily="34" charset="0"/>
              <a:buChar char="•"/>
            </a:pPr>
            <a:r>
              <a:rPr lang="nb-NO" sz="1000" kern="100">
                <a:ea typeface="Calibri"/>
                <a:cs typeface="Arial"/>
              </a:rPr>
              <a:t>Rekordproduksjonen skyldes mye nedbør og milde temperaturer gjennom vinteren.</a:t>
            </a:r>
          </a:p>
          <a:p>
            <a:pPr marL="171450" indent="-171450">
              <a:lnSpc>
                <a:spcPct val="107000"/>
              </a:lnSpc>
              <a:spcAft>
                <a:spcPts val="800"/>
              </a:spcAft>
              <a:buFont typeface="Arial" panose="020B0604020202020204" pitchFamily="34" charset="0"/>
              <a:buChar char="•"/>
            </a:pPr>
            <a:endParaRPr lang="nb-NO" sz="1000" kern="100">
              <a:ea typeface="Calibri"/>
              <a:cs typeface="Arial"/>
            </a:endParaRPr>
          </a:p>
        </p:txBody>
      </p:sp>
      <p:pic>
        <p:nvPicPr>
          <p:cNvPr id="9" name="Bilde 8">
            <a:extLst>
              <a:ext uri="{FF2B5EF4-FFF2-40B4-BE49-F238E27FC236}">
                <a16:creationId xmlns:a16="http://schemas.microsoft.com/office/drawing/2014/main" id="{1099FC2C-EE6B-4921-4848-C407A977F7CF}"/>
              </a:ext>
            </a:extLst>
          </p:cNvPr>
          <p:cNvPicPr>
            <a:picLocks noChangeAspect="1"/>
          </p:cNvPicPr>
          <p:nvPr/>
        </p:nvPicPr>
        <p:blipFill>
          <a:blip r:embed="rId6"/>
          <a:stretch>
            <a:fillRect/>
          </a:stretch>
        </p:blipFill>
        <p:spPr>
          <a:xfrm>
            <a:off x="5239686" y="3298049"/>
            <a:ext cx="2985476" cy="1874457"/>
          </a:xfrm>
          <a:prstGeom prst="rect">
            <a:avLst/>
          </a:prstGeom>
        </p:spPr>
      </p:pic>
      <p:sp>
        <p:nvSpPr>
          <p:cNvPr id="10" name="Snakkeboble: oval 9">
            <a:extLst>
              <a:ext uri="{FF2B5EF4-FFF2-40B4-BE49-F238E27FC236}">
                <a16:creationId xmlns:a16="http://schemas.microsoft.com/office/drawing/2014/main" id="{D443C26E-C061-1696-E3A1-509B56087E7C}"/>
              </a:ext>
            </a:extLst>
          </p:cNvPr>
          <p:cNvSpPr/>
          <p:nvPr/>
        </p:nvSpPr>
        <p:spPr>
          <a:xfrm>
            <a:off x="7654968" y="3035191"/>
            <a:ext cx="1413163" cy="87314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t>Quaken quaken*</a:t>
            </a:r>
          </a:p>
        </p:txBody>
      </p:sp>
      <p:sp>
        <p:nvSpPr>
          <p:cNvPr id="11" name="TekstSylinder 10">
            <a:extLst>
              <a:ext uri="{FF2B5EF4-FFF2-40B4-BE49-F238E27FC236}">
                <a16:creationId xmlns:a16="http://schemas.microsoft.com/office/drawing/2014/main" id="{8F11E1A3-927E-A990-D166-9AE9D00C6605}"/>
              </a:ext>
            </a:extLst>
          </p:cNvPr>
          <p:cNvSpPr txBox="1"/>
          <p:nvPr/>
        </p:nvSpPr>
        <p:spPr>
          <a:xfrm>
            <a:off x="734794" y="4763697"/>
            <a:ext cx="4368504" cy="299634"/>
          </a:xfrm>
          <a:prstGeom prst="rect">
            <a:avLst/>
          </a:prstGeom>
          <a:noFill/>
        </p:spPr>
        <p:txBody>
          <a:bodyPr wrap="none" rtlCol="0">
            <a:spAutoFit/>
          </a:bodyPr>
          <a:lstStyle/>
          <a:p>
            <a:r>
              <a:rPr lang="nb-NO"/>
              <a:t>*Anden snakker tysk fordi den kommer fra tysk solkraft</a:t>
            </a:r>
          </a:p>
        </p:txBody>
      </p:sp>
      <p:sp>
        <p:nvSpPr>
          <p:cNvPr id="12" name="TekstSylinder 11">
            <a:extLst>
              <a:ext uri="{FF2B5EF4-FFF2-40B4-BE49-F238E27FC236}">
                <a16:creationId xmlns:a16="http://schemas.microsoft.com/office/drawing/2014/main" id="{E7B68E0E-9134-D26C-DFBB-93CEB1D71753}"/>
              </a:ext>
            </a:extLst>
          </p:cNvPr>
          <p:cNvSpPr txBox="1"/>
          <p:nvPr/>
        </p:nvSpPr>
        <p:spPr>
          <a:xfrm>
            <a:off x="5872953" y="2998415"/>
            <a:ext cx="1509320" cy="299634"/>
          </a:xfrm>
          <a:prstGeom prst="rect">
            <a:avLst/>
          </a:prstGeom>
          <a:noFill/>
        </p:spPr>
        <p:txBody>
          <a:bodyPr wrap="square" rtlCol="0">
            <a:spAutoFit/>
          </a:bodyPr>
          <a:lstStyle/>
          <a:p>
            <a:r>
              <a:rPr lang="nb-NO"/>
              <a:t>Andekurven</a:t>
            </a:r>
          </a:p>
        </p:txBody>
      </p:sp>
    </p:spTree>
    <p:extLst>
      <p:ext uri="{BB962C8B-B14F-4D97-AF65-F5344CB8AC3E}">
        <p14:creationId xmlns:p14="http://schemas.microsoft.com/office/powerpoint/2010/main" val="380942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62D50B9E-CD09-2192-6C3B-95534AAE4783}"/>
              </a:ext>
            </a:extLst>
          </p:cNvPr>
          <p:cNvGraphicFramePr>
            <a:graphicFrameLocks noChangeAspect="1"/>
          </p:cNvGraphicFramePr>
          <p:nvPr>
            <p:custDataLst>
              <p:tags r:id="rId1"/>
            </p:custDataLst>
            <p:extLst>
              <p:ext uri="{D42A27DB-BD31-4B8C-83A1-F6EECF244321}">
                <p14:modId xmlns:p14="http://schemas.microsoft.com/office/powerpoint/2010/main" val="4233886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13" name="think-cell data - do not delete" hidden="1">
                        <a:extLst>
                          <a:ext uri="{FF2B5EF4-FFF2-40B4-BE49-F238E27FC236}">
                            <a16:creationId xmlns:a16="http://schemas.microsoft.com/office/drawing/2014/main" id="{62D50B9E-CD09-2192-6C3B-95534AAE47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5213922F-444B-9587-AFC4-5C4C6A8D8FDB}"/>
              </a:ext>
            </a:extLst>
          </p:cNvPr>
          <p:cNvSpPr>
            <a:spLocks noGrp="1"/>
          </p:cNvSpPr>
          <p:nvPr>
            <p:ph type="title"/>
          </p:nvPr>
        </p:nvSpPr>
        <p:spPr>
          <a:xfrm>
            <a:off x="1940522" y="306645"/>
            <a:ext cx="6455939" cy="494406"/>
          </a:xfrm>
        </p:spPr>
        <p:txBody>
          <a:bodyPr vert="horz"/>
          <a:lstStyle/>
          <a:p>
            <a:r>
              <a:rPr lang="nb-NO" sz="2000">
                <a:cs typeface="Arial"/>
              </a:rPr>
              <a:t>Vedlegg 1: Detaljert regning for januar 2025</a:t>
            </a:r>
            <a:endParaRPr lang="nb-NO" sz="2000"/>
          </a:p>
        </p:txBody>
      </p:sp>
      <p:sp>
        <p:nvSpPr>
          <p:cNvPr id="7" name="Plassholder for dato 6">
            <a:extLst>
              <a:ext uri="{FF2B5EF4-FFF2-40B4-BE49-F238E27FC236}">
                <a16:creationId xmlns:a16="http://schemas.microsoft.com/office/drawing/2014/main" id="{B2C698D7-E915-EED2-0D1D-8D9A15B54C43}"/>
              </a:ext>
            </a:extLst>
          </p:cNvPr>
          <p:cNvSpPr>
            <a:spLocks noGrp="1"/>
          </p:cNvSpPr>
          <p:nvPr>
            <p:ph type="dt" sz="half" idx="10"/>
          </p:nvPr>
        </p:nvSpPr>
        <p:spPr/>
        <p:txBody>
          <a:bodyPr/>
          <a:lstStyle/>
          <a:p>
            <a:r>
              <a:rPr lang="nb-NO"/>
              <a:t>Oslo, dd.mm.yyyy</a:t>
            </a:r>
          </a:p>
        </p:txBody>
      </p:sp>
      <p:sp>
        <p:nvSpPr>
          <p:cNvPr id="8" name="Plassholder for lysbildenummer 7">
            <a:extLst>
              <a:ext uri="{FF2B5EF4-FFF2-40B4-BE49-F238E27FC236}">
                <a16:creationId xmlns:a16="http://schemas.microsoft.com/office/drawing/2014/main" id="{9D0095D8-72B6-43FF-9307-B3808DE88403}"/>
              </a:ext>
            </a:extLst>
          </p:cNvPr>
          <p:cNvSpPr>
            <a:spLocks noGrp="1"/>
          </p:cNvSpPr>
          <p:nvPr>
            <p:ph type="sldNum" sz="quarter" idx="12"/>
          </p:nvPr>
        </p:nvSpPr>
        <p:spPr/>
        <p:txBody>
          <a:bodyPr/>
          <a:lstStyle/>
          <a:p>
            <a:fld id="{20EE8A8A-9F66-4500-8547-91D11C77B4B7}" type="slidenum">
              <a:rPr lang="nb-NO" smtClean="0"/>
              <a:pPr/>
              <a:t>6</a:t>
            </a:fld>
            <a:endParaRPr lang="nb-NO"/>
          </a:p>
        </p:txBody>
      </p:sp>
      <p:sp>
        <p:nvSpPr>
          <p:cNvPr id="11" name="Speech Bubble: Rectangle 10">
            <a:extLst>
              <a:ext uri="{FF2B5EF4-FFF2-40B4-BE49-F238E27FC236}">
                <a16:creationId xmlns:a16="http://schemas.microsoft.com/office/drawing/2014/main" id="{08E89037-2C15-7BA4-E420-580B2668841D}"/>
              </a:ext>
            </a:extLst>
          </p:cNvPr>
          <p:cNvSpPr/>
          <p:nvPr/>
        </p:nvSpPr>
        <p:spPr>
          <a:xfrm>
            <a:off x="7249362" y="1260314"/>
            <a:ext cx="1566518" cy="619951"/>
          </a:xfrm>
          <a:prstGeom prst="wedgeRectCallout">
            <a:avLst>
              <a:gd name="adj1" fmla="val -69506"/>
              <a:gd name="adj2" fmla="val 38095"/>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Dette er hva kraftprodusentene får betalt for strømmen</a:t>
            </a:r>
          </a:p>
        </p:txBody>
      </p:sp>
      <p:sp>
        <p:nvSpPr>
          <p:cNvPr id="3" name="Snakkeboble: rektangel 2">
            <a:extLst>
              <a:ext uri="{FF2B5EF4-FFF2-40B4-BE49-F238E27FC236}">
                <a16:creationId xmlns:a16="http://schemas.microsoft.com/office/drawing/2014/main" id="{127DA9E0-2CEF-FE7D-6AE9-33C8E0D6BC4E}"/>
              </a:ext>
            </a:extLst>
          </p:cNvPr>
          <p:cNvSpPr/>
          <p:nvPr/>
        </p:nvSpPr>
        <p:spPr>
          <a:xfrm>
            <a:off x="7249362" y="2092659"/>
            <a:ext cx="1631164" cy="338904"/>
          </a:xfrm>
          <a:prstGeom prst="wedgeRectCallout">
            <a:avLst>
              <a:gd name="adj1" fmla="val -69102"/>
              <a:gd name="adj2" fmla="val 125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t>Dette er strømleverandørens påslag på strømregningen</a:t>
            </a:r>
          </a:p>
        </p:txBody>
      </p:sp>
      <p:sp>
        <p:nvSpPr>
          <p:cNvPr id="4" name="Speech Bubble: Rectangle 10">
            <a:extLst>
              <a:ext uri="{FF2B5EF4-FFF2-40B4-BE49-F238E27FC236}">
                <a16:creationId xmlns:a16="http://schemas.microsoft.com/office/drawing/2014/main" id="{113A1B97-60AB-A82D-7695-603B4FDE308B}"/>
              </a:ext>
            </a:extLst>
          </p:cNvPr>
          <p:cNvSpPr/>
          <p:nvPr/>
        </p:nvSpPr>
        <p:spPr>
          <a:xfrm>
            <a:off x="7249362" y="3457670"/>
            <a:ext cx="1566518" cy="529670"/>
          </a:xfrm>
          <a:prstGeom prst="wedgeRectCallout">
            <a:avLst>
              <a:gd name="adj1" fmla="val -70888"/>
              <a:gd name="adj2" fmla="val -28789"/>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Finnmark og deler av Troms har fritak for el-avgift</a:t>
            </a:r>
            <a:endParaRPr lang="nb-NO" sz="800"/>
          </a:p>
        </p:txBody>
      </p:sp>
      <p:sp>
        <p:nvSpPr>
          <p:cNvPr id="6" name="Speech Bubble: Rectangle 10">
            <a:extLst>
              <a:ext uri="{FF2B5EF4-FFF2-40B4-BE49-F238E27FC236}">
                <a16:creationId xmlns:a16="http://schemas.microsoft.com/office/drawing/2014/main" id="{43281BD6-61B8-4DBB-3558-178E91D04924}"/>
              </a:ext>
            </a:extLst>
          </p:cNvPr>
          <p:cNvSpPr/>
          <p:nvPr/>
        </p:nvSpPr>
        <p:spPr>
          <a:xfrm>
            <a:off x="7238094" y="2555875"/>
            <a:ext cx="1566518" cy="529670"/>
          </a:xfrm>
          <a:prstGeom prst="wedgeRectCallout">
            <a:avLst>
              <a:gd name="adj1" fmla="val -72477"/>
              <a:gd name="adj2" fmla="val -136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cs typeface="Arial"/>
              </a:rPr>
              <a:t>Dette går til nettselskapet for å bygge, drifte og vedlikeholde strømnettet</a:t>
            </a:r>
            <a:endParaRPr lang="nb-NO" sz="800"/>
          </a:p>
        </p:txBody>
      </p:sp>
      <p:sp>
        <p:nvSpPr>
          <p:cNvPr id="27" name="Snakkeboble: rektangel 26">
            <a:extLst>
              <a:ext uri="{FF2B5EF4-FFF2-40B4-BE49-F238E27FC236}">
                <a16:creationId xmlns:a16="http://schemas.microsoft.com/office/drawing/2014/main" id="{1D503F1E-631A-06BB-9FA6-AB5D4E68E9D8}"/>
              </a:ext>
            </a:extLst>
          </p:cNvPr>
          <p:cNvSpPr/>
          <p:nvPr/>
        </p:nvSpPr>
        <p:spPr>
          <a:xfrm>
            <a:off x="7249362" y="4017182"/>
            <a:ext cx="1631164" cy="338904"/>
          </a:xfrm>
          <a:prstGeom prst="wedgeRectCallout">
            <a:avLst>
              <a:gd name="adj1" fmla="val -71959"/>
              <a:gd name="adj2" fmla="val -4832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t>Nord-Norge har fritak for MVA på strøm</a:t>
            </a:r>
          </a:p>
        </p:txBody>
      </p:sp>
      <p:sp>
        <p:nvSpPr>
          <p:cNvPr id="9" name="TekstSylinder 8">
            <a:extLst>
              <a:ext uri="{FF2B5EF4-FFF2-40B4-BE49-F238E27FC236}">
                <a16:creationId xmlns:a16="http://schemas.microsoft.com/office/drawing/2014/main" id="{900DDBDD-1832-6A0C-F937-3CBEE583917D}"/>
              </a:ext>
            </a:extLst>
          </p:cNvPr>
          <p:cNvSpPr txBox="1"/>
          <p:nvPr/>
        </p:nvSpPr>
        <p:spPr>
          <a:xfrm>
            <a:off x="774239" y="4743576"/>
            <a:ext cx="3971299" cy="261610"/>
          </a:xfrm>
          <a:prstGeom prst="rect">
            <a:avLst/>
          </a:prstGeom>
          <a:noFill/>
        </p:spPr>
        <p:txBody>
          <a:bodyPr wrap="square" rtlCol="0">
            <a:spAutoFit/>
          </a:bodyPr>
          <a:lstStyle/>
          <a:p>
            <a:r>
              <a:rPr lang="nb-NO" sz="1100" i="1"/>
              <a:t>Tall er norske kroner der ikke annet er oppgitt</a:t>
            </a:r>
          </a:p>
        </p:txBody>
      </p:sp>
      <p:graphicFrame>
        <p:nvGraphicFramePr>
          <p:cNvPr id="10" name="Tabell 9">
            <a:extLst>
              <a:ext uri="{FF2B5EF4-FFF2-40B4-BE49-F238E27FC236}">
                <a16:creationId xmlns:a16="http://schemas.microsoft.com/office/drawing/2014/main" id="{AD5272F4-F387-1C75-B041-16731A964ABB}"/>
              </a:ext>
            </a:extLst>
          </p:cNvPr>
          <p:cNvGraphicFramePr>
            <a:graphicFrameLocks noGrp="1"/>
          </p:cNvGraphicFramePr>
          <p:nvPr>
            <p:extLst>
              <p:ext uri="{D42A27DB-BD31-4B8C-83A1-F6EECF244321}">
                <p14:modId xmlns:p14="http://schemas.microsoft.com/office/powerpoint/2010/main" val="1033911113"/>
              </p:ext>
            </p:extLst>
          </p:nvPr>
        </p:nvGraphicFramePr>
        <p:xfrm>
          <a:off x="546350" y="1260313"/>
          <a:ext cx="6315089" cy="3241290"/>
        </p:xfrm>
        <a:graphic>
          <a:graphicData uri="http://schemas.openxmlformats.org/drawingml/2006/table">
            <a:tbl>
              <a:tblPr>
                <a:tableStyleId>{125E5076-3810-47DD-B79F-674D7AD40C01}</a:tableStyleId>
              </a:tblPr>
              <a:tblGrid>
                <a:gridCol w="1699784">
                  <a:extLst>
                    <a:ext uri="{9D8B030D-6E8A-4147-A177-3AD203B41FA5}">
                      <a16:colId xmlns:a16="http://schemas.microsoft.com/office/drawing/2014/main" val="3537242264"/>
                    </a:ext>
                  </a:extLst>
                </a:gridCol>
                <a:gridCol w="923061">
                  <a:extLst>
                    <a:ext uri="{9D8B030D-6E8A-4147-A177-3AD203B41FA5}">
                      <a16:colId xmlns:a16="http://schemas.microsoft.com/office/drawing/2014/main" val="3689363402"/>
                    </a:ext>
                  </a:extLst>
                </a:gridCol>
                <a:gridCol w="923061">
                  <a:extLst>
                    <a:ext uri="{9D8B030D-6E8A-4147-A177-3AD203B41FA5}">
                      <a16:colId xmlns:a16="http://schemas.microsoft.com/office/drawing/2014/main" val="2731916821"/>
                    </a:ext>
                  </a:extLst>
                </a:gridCol>
                <a:gridCol w="923061">
                  <a:extLst>
                    <a:ext uri="{9D8B030D-6E8A-4147-A177-3AD203B41FA5}">
                      <a16:colId xmlns:a16="http://schemas.microsoft.com/office/drawing/2014/main" val="4096663065"/>
                    </a:ext>
                  </a:extLst>
                </a:gridCol>
                <a:gridCol w="923061">
                  <a:extLst>
                    <a:ext uri="{9D8B030D-6E8A-4147-A177-3AD203B41FA5}">
                      <a16:colId xmlns:a16="http://schemas.microsoft.com/office/drawing/2014/main" val="616256153"/>
                    </a:ext>
                  </a:extLst>
                </a:gridCol>
                <a:gridCol w="923061">
                  <a:extLst>
                    <a:ext uri="{9D8B030D-6E8A-4147-A177-3AD203B41FA5}">
                      <a16:colId xmlns:a16="http://schemas.microsoft.com/office/drawing/2014/main" val="1344542064"/>
                    </a:ext>
                  </a:extLst>
                </a:gridCol>
              </a:tblGrid>
              <a:tr h="216086">
                <a:tc>
                  <a:txBody>
                    <a:bodyPr/>
                    <a:lstStyle/>
                    <a:p>
                      <a:pPr algn="l" fontAlgn="b"/>
                      <a:r>
                        <a:rPr lang="nb-NO" sz="800" b="1" u="none" strike="noStrike">
                          <a:effectLst/>
                        </a:rPr>
                        <a:t>Prisområde</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NO1</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NO2</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NO3</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NO4</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NO5</a:t>
                      </a:r>
                      <a:endParaRPr lang="nb-NO" sz="800" b="1" i="0" u="none" strike="noStrike">
                        <a:solidFill>
                          <a:srgbClr val="FFFFFF"/>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4025567001"/>
                  </a:ext>
                </a:extLst>
              </a:tr>
              <a:tr h="216086">
                <a:tc>
                  <a:txBody>
                    <a:bodyPr/>
                    <a:lstStyle/>
                    <a:p>
                      <a:pPr algn="l" fontAlgn="b"/>
                      <a:r>
                        <a:rPr lang="nb-NO" sz="800" u="none" strike="noStrike">
                          <a:effectLst/>
                        </a:rPr>
                        <a:t>Gjennomsnittlig forbruk (KWh)</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1392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1424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1513</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1989</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1404</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790764763"/>
                  </a:ext>
                </a:extLst>
              </a:tr>
              <a:tr h="216086">
                <a:tc>
                  <a:txBody>
                    <a:bodyPr/>
                    <a:lstStyle/>
                    <a:p>
                      <a:pPr algn="l" fontAlgn="b"/>
                      <a:r>
                        <a:rPr lang="nb-NO" sz="800" b="1" u="none" strike="noStrike">
                          <a:effectLst/>
                        </a:rPr>
                        <a:t>Strømregning</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852</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938</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418</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260</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763</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46346396"/>
                  </a:ext>
                </a:extLst>
              </a:tr>
              <a:tr h="216086">
                <a:tc>
                  <a:txBody>
                    <a:bodyPr/>
                    <a:lstStyle/>
                    <a:p>
                      <a:pPr algn="l" fontAlgn="b"/>
                      <a:r>
                        <a:rPr lang="nb-NO" sz="800" u="none" strike="noStrike">
                          <a:effectLst/>
                        </a:rPr>
                        <a:t>Spotpris</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743</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827</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302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121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653</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3879684280"/>
                  </a:ext>
                </a:extLst>
              </a:tr>
              <a:tr h="216086">
                <a:tc>
                  <a:txBody>
                    <a:bodyPr/>
                    <a:lstStyle/>
                    <a:p>
                      <a:pPr algn="l" fontAlgn="b"/>
                      <a:r>
                        <a:rPr lang="nb-NO" sz="800" u="none" strike="noStrike">
                          <a:effectLst/>
                        </a:rPr>
                        <a:t>Fastpris</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3724697787"/>
                  </a:ext>
                </a:extLst>
              </a:tr>
              <a:tr h="216086">
                <a:tc>
                  <a:txBody>
                    <a:bodyPr/>
                    <a:lstStyle/>
                    <a:p>
                      <a:pPr algn="l" fontAlgn="b"/>
                      <a:r>
                        <a:rPr lang="nb-NO" sz="800" u="none" strike="noStrike">
                          <a:effectLst/>
                        </a:rPr>
                        <a:t>Påslag</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70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71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76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99</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70</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35951194"/>
                  </a:ext>
                </a:extLst>
              </a:tr>
              <a:tr h="216086">
                <a:tc>
                  <a:txBody>
                    <a:bodyPr/>
                    <a:lstStyle/>
                    <a:p>
                      <a:pPr algn="l" fontAlgn="b"/>
                      <a:r>
                        <a:rPr lang="nb-NO" sz="800" b="1" u="none" strike="noStrike">
                          <a:effectLst/>
                        </a:rPr>
                        <a:t>Nettleie</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459</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563</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543</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553</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583</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447791318"/>
                  </a:ext>
                </a:extLst>
              </a:tr>
              <a:tr h="216086">
                <a:tc>
                  <a:txBody>
                    <a:bodyPr/>
                    <a:lstStyle/>
                    <a:p>
                      <a:pPr algn="l" fontAlgn="b"/>
                      <a:r>
                        <a:rPr lang="nb-NO" sz="800" u="none" strike="noStrike">
                          <a:effectLst/>
                        </a:rPr>
                        <a:t>Energiledd</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287</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352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318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290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375</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104349561"/>
                  </a:ext>
                </a:extLst>
              </a:tr>
              <a:tr h="216086">
                <a:tc>
                  <a:txBody>
                    <a:bodyPr/>
                    <a:lstStyle/>
                    <a:p>
                      <a:pPr algn="l" fontAlgn="b"/>
                      <a:r>
                        <a:rPr lang="nb-NO" sz="800" u="none" strike="noStrike">
                          <a:effectLst/>
                        </a:rPr>
                        <a:t>Kapasitetsledd</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172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211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225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263</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208</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590478488"/>
                  </a:ext>
                </a:extLst>
              </a:tr>
              <a:tr h="216086">
                <a:tc>
                  <a:txBody>
                    <a:bodyPr/>
                    <a:lstStyle/>
                    <a:p>
                      <a:pPr algn="l" fontAlgn="b"/>
                      <a:r>
                        <a:rPr lang="nb-NO" sz="800" b="1" u="none" strike="noStrike">
                          <a:effectLst/>
                        </a:rPr>
                        <a:t>Avgifter</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516</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567</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444</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215</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526</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222537783"/>
                  </a:ext>
                </a:extLst>
              </a:tr>
              <a:tr h="216086">
                <a:tc>
                  <a:txBody>
                    <a:bodyPr/>
                    <a:lstStyle/>
                    <a:p>
                      <a:pPr algn="l" fontAlgn="b"/>
                      <a:r>
                        <a:rPr lang="nb-NO" sz="800" u="none" strike="noStrike">
                          <a:effectLst/>
                        </a:rPr>
                        <a:t>el-avgift</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136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139</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148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195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137</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005085791"/>
                  </a:ext>
                </a:extLst>
              </a:tr>
              <a:tr h="216086">
                <a:tc>
                  <a:txBody>
                    <a:bodyPr/>
                    <a:lstStyle/>
                    <a:p>
                      <a:pPr algn="l" fontAlgn="b"/>
                      <a:r>
                        <a:rPr lang="nb-NO" sz="800" u="none" strike="noStrike">
                          <a:effectLst/>
                        </a:rPr>
                        <a:t>ENOVA-avgift</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14</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491495117"/>
                  </a:ext>
                </a:extLst>
              </a:tr>
              <a:tr h="216086">
                <a:tc>
                  <a:txBody>
                    <a:bodyPr/>
                    <a:lstStyle/>
                    <a:p>
                      <a:pPr algn="l" fontAlgn="b"/>
                      <a:r>
                        <a:rPr lang="nb-NO" sz="800" u="none" strike="noStrike">
                          <a:effectLst/>
                        </a:rPr>
                        <a:t>MVA</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365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414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281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374</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707666073"/>
                  </a:ext>
                </a:extLst>
              </a:tr>
              <a:tr h="216086">
                <a:tc>
                  <a:txBody>
                    <a:bodyPr/>
                    <a:lstStyle/>
                    <a:p>
                      <a:pPr algn="l" fontAlgn="b"/>
                      <a:r>
                        <a:rPr lang="nb-NO" sz="800" b="1" u="none" strike="noStrike">
                          <a:effectLst/>
                        </a:rPr>
                        <a:t>Strømstøtte</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-48</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-91</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-12</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-14</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092502426"/>
                  </a:ext>
                </a:extLst>
              </a:tr>
              <a:tr h="216086">
                <a:tc>
                  <a:txBody>
                    <a:bodyPr/>
                    <a:lstStyle/>
                    <a:p>
                      <a:pPr algn="l" fontAlgn="b"/>
                      <a:r>
                        <a:rPr lang="nb-NO" sz="800" b="1" u="none" strike="noStrike">
                          <a:effectLst/>
                        </a:rPr>
                        <a:t>Totalt</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1779</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1978</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1394</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1027</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1858</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3951603044"/>
                  </a:ext>
                </a:extLst>
              </a:tr>
            </a:tbl>
          </a:graphicData>
        </a:graphic>
      </p:graphicFrame>
    </p:spTree>
    <p:extLst>
      <p:ext uri="{BB962C8B-B14F-4D97-AF65-F5344CB8AC3E}">
        <p14:creationId xmlns:p14="http://schemas.microsoft.com/office/powerpoint/2010/main" val="36254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156261-E1C9-2286-1892-F2CC3F37CA3E}"/>
              </a:ext>
            </a:extLst>
          </p:cNvPr>
          <p:cNvSpPr>
            <a:spLocks noGrp="1"/>
          </p:cNvSpPr>
          <p:nvPr>
            <p:ph type="title"/>
          </p:nvPr>
        </p:nvSpPr>
        <p:spPr/>
        <p:txBody>
          <a:bodyPr/>
          <a:lstStyle/>
          <a:p>
            <a:r>
              <a:rPr lang="nb-NO"/>
              <a:t>Vedlegg 2: Detaljerte sammenligninger</a:t>
            </a:r>
          </a:p>
        </p:txBody>
      </p:sp>
      <p:sp>
        <p:nvSpPr>
          <p:cNvPr id="4" name="Plassholder for dato 3">
            <a:extLst>
              <a:ext uri="{FF2B5EF4-FFF2-40B4-BE49-F238E27FC236}">
                <a16:creationId xmlns:a16="http://schemas.microsoft.com/office/drawing/2014/main" id="{C1C49259-E8DF-C4CD-6DCB-0BF59C94728C}"/>
              </a:ext>
            </a:extLst>
          </p:cNvPr>
          <p:cNvSpPr>
            <a:spLocks noGrp="1"/>
          </p:cNvSpPr>
          <p:nvPr>
            <p:ph type="dt" sz="half" idx="10"/>
          </p:nvPr>
        </p:nvSpPr>
        <p:spPr/>
        <p:txBody>
          <a:bodyPr/>
          <a:lstStyle/>
          <a:p>
            <a:r>
              <a:rPr lang="nb-NO"/>
              <a:t>Oslo, dd.mm.yyyy</a:t>
            </a:r>
          </a:p>
        </p:txBody>
      </p:sp>
      <p:sp>
        <p:nvSpPr>
          <p:cNvPr id="5" name="Plassholder for lysbildenummer 4">
            <a:extLst>
              <a:ext uri="{FF2B5EF4-FFF2-40B4-BE49-F238E27FC236}">
                <a16:creationId xmlns:a16="http://schemas.microsoft.com/office/drawing/2014/main" id="{4534897E-F465-C561-2DE7-E7BB40E3DCF0}"/>
              </a:ext>
            </a:extLst>
          </p:cNvPr>
          <p:cNvSpPr>
            <a:spLocks noGrp="1"/>
          </p:cNvSpPr>
          <p:nvPr>
            <p:ph type="sldNum" sz="quarter" idx="12"/>
          </p:nvPr>
        </p:nvSpPr>
        <p:spPr/>
        <p:txBody>
          <a:bodyPr/>
          <a:lstStyle/>
          <a:p>
            <a:fld id="{20EE8A8A-9F66-4500-8547-91D11C77B4B7}" type="slidenum">
              <a:rPr lang="nb-NO" smtClean="0"/>
              <a:pPr/>
              <a:t>7</a:t>
            </a:fld>
            <a:endParaRPr lang="nb-NO"/>
          </a:p>
        </p:txBody>
      </p:sp>
      <p:sp>
        <p:nvSpPr>
          <p:cNvPr id="11" name="TekstSylinder 10">
            <a:extLst>
              <a:ext uri="{FF2B5EF4-FFF2-40B4-BE49-F238E27FC236}">
                <a16:creationId xmlns:a16="http://schemas.microsoft.com/office/drawing/2014/main" id="{57A60D7B-702C-A706-64FD-CDEEDECD6266}"/>
              </a:ext>
            </a:extLst>
          </p:cNvPr>
          <p:cNvSpPr txBox="1"/>
          <p:nvPr/>
        </p:nvSpPr>
        <p:spPr>
          <a:xfrm>
            <a:off x="755121" y="4743107"/>
            <a:ext cx="8253046" cy="261610"/>
          </a:xfrm>
          <a:prstGeom prst="rect">
            <a:avLst/>
          </a:prstGeom>
          <a:noFill/>
        </p:spPr>
        <p:txBody>
          <a:bodyPr wrap="square" rtlCol="0">
            <a:spAutoFit/>
          </a:bodyPr>
          <a:lstStyle/>
          <a:p>
            <a:r>
              <a:rPr lang="nb-NO" sz="1100" i="1">
                <a:solidFill>
                  <a:schemeClr val="accent2">
                    <a:lumMod val="50000"/>
                  </a:schemeClr>
                </a:solidFill>
              </a:rPr>
              <a:t>Kun regningsposter som varierer fra måned til måned, tall er norske kroner der ikke annet er oppgitt</a:t>
            </a:r>
          </a:p>
        </p:txBody>
      </p:sp>
      <p:graphicFrame>
        <p:nvGraphicFramePr>
          <p:cNvPr id="3" name="Tabell 2">
            <a:extLst>
              <a:ext uri="{FF2B5EF4-FFF2-40B4-BE49-F238E27FC236}">
                <a16:creationId xmlns:a16="http://schemas.microsoft.com/office/drawing/2014/main" id="{66EBE1B5-41E1-64BE-AF06-C54A67111AFA}"/>
              </a:ext>
            </a:extLst>
          </p:cNvPr>
          <p:cNvGraphicFramePr>
            <a:graphicFrameLocks noGrp="1"/>
          </p:cNvGraphicFramePr>
          <p:nvPr>
            <p:extLst>
              <p:ext uri="{D42A27DB-BD31-4B8C-83A1-F6EECF244321}">
                <p14:modId xmlns:p14="http://schemas.microsoft.com/office/powerpoint/2010/main" val="1918403429"/>
              </p:ext>
            </p:extLst>
          </p:nvPr>
        </p:nvGraphicFramePr>
        <p:xfrm>
          <a:off x="338533" y="2307973"/>
          <a:ext cx="4317386" cy="2257134"/>
        </p:xfrm>
        <a:graphic>
          <a:graphicData uri="http://schemas.openxmlformats.org/drawingml/2006/table">
            <a:tbl>
              <a:tblPr>
                <a:tableStyleId>{8FD4443E-F989-4FC4-A0C8-D5A2AF1F390B}</a:tableStyleId>
              </a:tblPr>
              <a:tblGrid>
                <a:gridCol w="1194001">
                  <a:extLst>
                    <a:ext uri="{9D8B030D-6E8A-4147-A177-3AD203B41FA5}">
                      <a16:colId xmlns:a16="http://schemas.microsoft.com/office/drawing/2014/main" val="935442922"/>
                    </a:ext>
                  </a:extLst>
                </a:gridCol>
                <a:gridCol w="624677">
                  <a:extLst>
                    <a:ext uri="{9D8B030D-6E8A-4147-A177-3AD203B41FA5}">
                      <a16:colId xmlns:a16="http://schemas.microsoft.com/office/drawing/2014/main" val="3177433931"/>
                    </a:ext>
                  </a:extLst>
                </a:gridCol>
                <a:gridCol w="624677">
                  <a:extLst>
                    <a:ext uri="{9D8B030D-6E8A-4147-A177-3AD203B41FA5}">
                      <a16:colId xmlns:a16="http://schemas.microsoft.com/office/drawing/2014/main" val="2764449417"/>
                    </a:ext>
                  </a:extLst>
                </a:gridCol>
                <a:gridCol w="624677">
                  <a:extLst>
                    <a:ext uri="{9D8B030D-6E8A-4147-A177-3AD203B41FA5}">
                      <a16:colId xmlns:a16="http://schemas.microsoft.com/office/drawing/2014/main" val="802432276"/>
                    </a:ext>
                  </a:extLst>
                </a:gridCol>
                <a:gridCol w="624677">
                  <a:extLst>
                    <a:ext uri="{9D8B030D-6E8A-4147-A177-3AD203B41FA5}">
                      <a16:colId xmlns:a16="http://schemas.microsoft.com/office/drawing/2014/main" val="3867378429"/>
                    </a:ext>
                  </a:extLst>
                </a:gridCol>
                <a:gridCol w="624677">
                  <a:extLst>
                    <a:ext uri="{9D8B030D-6E8A-4147-A177-3AD203B41FA5}">
                      <a16:colId xmlns:a16="http://schemas.microsoft.com/office/drawing/2014/main" val="3335817596"/>
                    </a:ext>
                  </a:extLst>
                </a:gridCol>
              </a:tblGrid>
              <a:tr h="230085">
                <a:tc>
                  <a:txBody>
                    <a:bodyPr/>
                    <a:lstStyle/>
                    <a:p>
                      <a:pPr algn="l" fontAlgn="b"/>
                      <a:r>
                        <a:rPr lang="nb-NO" sz="1050" b="1" i="0" u="none" strike="noStrike">
                          <a:solidFill>
                            <a:srgbClr val="FFFFFF"/>
                          </a:solidFill>
                          <a:effectLst/>
                          <a:latin typeface="Calibri" panose="020F0502020204030204" pitchFamily="34" charset="0"/>
                        </a:rPr>
                        <a:t>Februar 2025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NO1</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NO2</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NO3</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NO4</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NO5</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563333"/>
                  </a:ext>
                </a:extLst>
              </a:tr>
              <a:tr h="416454">
                <a:tc>
                  <a:txBody>
                    <a:bodyPr/>
                    <a:lstStyle/>
                    <a:p>
                      <a:pPr algn="l" fontAlgn="b"/>
                      <a:r>
                        <a:rPr lang="nb-NO" sz="1050" u="none" strike="noStrike">
                          <a:effectLst/>
                        </a:rPr>
                        <a:t>Gjennomsnittlig forbruk (KWh)</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1596</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1552</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1537</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1867</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1487</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3053771"/>
                  </a:ext>
                </a:extLst>
              </a:tr>
              <a:tr h="230085">
                <a:tc>
                  <a:txBody>
                    <a:bodyPr/>
                    <a:lstStyle/>
                    <a:p>
                      <a:pPr algn="l" fontAlgn="b"/>
                      <a:r>
                        <a:rPr lang="nb-NO" sz="1050" b="1" u="none" strike="noStrike">
                          <a:effectLst/>
                        </a:rPr>
                        <a:t>Strømregning</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1719</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1725</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670</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292</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1422</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2986289"/>
                  </a:ext>
                </a:extLst>
              </a:tr>
              <a:tr h="230085">
                <a:tc>
                  <a:txBody>
                    <a:bodyPr/>
                    <a:lstStyle/>
                    <a:p>
                      <a:pPr algn="l" fontAlgn="b"/>
                      <a:r>
                        <a:rPr lang="nb-NO" sz="1050" u="none" strike="noStrike">
                          <a:effectLst/>
                        </a:rPr>
                        <a:t>Spotpris</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1599</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1607</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553</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158</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1307</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914528"/>
                  </a:ext>
                </a:extLst>
              </a:tr>
              <a:tr h="230085">
                <a:tc>
                  <a:txBody>
                    <a:bodyPr/>
                    <a:lstStyle/>
                    <a:p>
                      <a:pPr algn="l" fontAlgn="b"/>
                      <a:r>
                        <a:rPr lang="nb-NO" sz="1050" b="1" u="none" strike="noStrike">
                          <a:effectLst/>
                        </a:rPr>
                        <a:t>Nettleie</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501</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595</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548</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536</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605</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65073"/>
                  </a:ext>
                </a:extLst>
              </a:tr>
              <a:tr h="230085">
                <a:tc>
                  <a:txBody>
                    <a:bodyPr/>
                    <a:lstStyle/>
                    <a:p>
                      <a:pPr algn="l" fontAlgn="b"/>
                      <a:r>
                        <a:rPr lang="nb-NO" sz="1050" u="none" strike="noStrike">
                          <a:effectLst/>
                        </a:rPr>
                        <a:t>Kapasitetsledd</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172</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211</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225</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263</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208</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974824"/>
                  </a:ext>
                </a:extLst>
              </a:tr>
              <a:tr h="230085">
                <a:tc>
                  <a:txBody>
                    <a:bodyPr/>
                    <a:lstStyle/>
                    <a:p>
                      <a:pPr algn="l" fontAlgn="b"/>
                      <a:r>
                        <a:rPr lang="nb-NO" sz="1050" b="1" u="none" strike="noStrike">
                          <a:effectLst/>
                        </a:rPr>
                        <a:t>Avgifter</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770</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789</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512</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202</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707</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0537809"/>
                  </a:ext>
                </a:extLst>
              </a:tr>
              <a:tr h="230085">
                <a:tc>
                  <a:txBody>
                    <a:bodyPr/>
                    <a:lstStyle/>
                    <a:p>
                      <a:pPr algn="l" fontAlgn="b"/>
                      <a:r>
                        <a:rPr lang="nb-NO" sz="1050" b="1" u="none" strike="noStrike">
                          <a:effectLst/>
                        </a:rPr>
                        <a:t>Strømstøtte</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-576</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-609</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-86</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-376</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920125"/>
                  </a:ext>
                </a:extLst>
              </a:tr>
              <a:tr h="230085">
                <a:tc>
                  <a:txBody>
                    <a:bodyPr/>
                    <a:lstStyle/>
                    <a:p>
                      <a:pPr algn="l" fontAlgn="b"/>
                      <a:r>
                        <a:rPr lang="nb-NO" sz="1050" b="1" u="none" strike="noStrike">
                          <a:effectLst/>
                        </a:rPr>
                        <a:t>Totalt</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2414</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2499</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1645</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1029</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2358</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99808"/>
                  </a:ext>
                </a:extLst>
              </a:tr>
            </a:tbl>
          </a:graphicData>
        </a:graphic>
      </p:graphicFrame>
      <p:graphicFrame>
        <p:nvGraphicFramePr>
          <p:cNvPr id="10" name="Tabell 9">
            <a:extLst>
              <a:ext uri="{FF2B5EF4-FFF2-40B4-BE49-F238E27FC236}">
                <a16:creationId xmlns:a16="http://schemas.microsoft.com/office/drawing/2014/main" id="{7AECC142-E3AD-E3AC-994D-AE91185321A3}"/>
              </a:ext>
            </a:extLst>
          </p:cNvPr>
          <p:cNvGraphicFramePr>
            <a:graphicFrameLocks noGrp="1"/>
          </p:cNvGraphicFramePr>
          <p:nvPr>
            <p:extLst>
              <p:ext uri="{D42A27DB-BD31-4B8C-83A1-F6EECF244321}">
                <p14:modId xmlns:p14="http://schemas.microsoft.com/office/powerpoint/2010/main" val="1341777753"/>
              </p:ext>
            </p:extLst>
          </p:nvPr>
        </p:nvGraphicFramePr>
        <p:xfrm>
          <a:off x="4655920" y="2305661"/>
          <a:ext cx="4352249" cy="2259445"/>
        </p:xfrm>
        <a:graphic>
          <a:graphicData uri="http://schemas.openxmlformats.org/drawingml/2006/table">
            <a:tbl>
              <a:tblPr>
                <a:tableStyleId>{125E5076-3810-47DD-B79F-674D7AD40C01}</a:tableStyleId>
              </a:tblPr>
              <a:tblGrid>
                <a:gridCol w="1203644">
                  <a:extLst>
                    <a:ext uri="{9D8B030D-6E8A-4147-A177-3AD203B41FA5}">
                      <a16:colId xmlns:a16="http://schemas.microsoft.com/office/drawing/2014/main" val="1201065679"/>
                    </a:ext>
                  </a:extLst>
                </a:gridCol>
                <a:gridCol w="629721">
                  <a:extLst>
                    <a:ext uri="{9D8B030D-6E8A-4147-A177-3AD203B41FA5}">
                      <a16:colId xmlns:a16="http://schemas.microsoft.com/office/drawing/2014/main" val="255076792"/>
                    </a:ext>
                  </a:extLst>
                </a:gridCol>
                <a:gridCol w="629721">
                  <a:extLst>
                    <a:ext uri="{9D8B030D-6E8A-4147-A177-3AD203B41FA5}">
                      <a16:colId xmlns:a16="http://schemas.microsoft.com/office/drawing/2014/main" val="641515066"/>
                    </a:ext>
                  </a:extLst>
                </a:gridCol>
                <a:gridCol w="629721">
                  <a:extLst>
                    <a:ext uri="{9D8B030D-6E8A-4147-A177-3AD203B41FA5}">
                      <a16:colId xmlns:a16="http://schemas.microsoft.com/office/drawing/2014/main" val="1371042224"/>
                    </a:ext>
                  </a:extLst>
                </a:gridCol>
                <a:gridCol w="629721">
                  <a:extLst>
                    <a:ext uri="{9D8B030D-6E8A-4147-A177-3AD203B41FA5}">
                      <a16:colId xmlns:a16="http://schemas.microsoft.com/office/drawing/2014/main" val="3074994460"/>
                    </a:ext>
                  </a:extLst>
                </a:gridCol>
                <a:gridCol w="629721">
                  <a:extLst>
                    <a:ext uri="{9D8B030D-6E8A-4147-A177-3AD203B41FA5}">
                      <a16:colId xmlns:a16="http://schemas.microsoft.com/office/drawing/2014/main" val="161795663"/>
                    </a:ext>
                  </a:extLst>
                </a:gridCol>
              </a:tblGrid>
              <a:tr h="241235">
                <a:tc>
                  <a:txBody>
                    <a:bodyPr/>
                    <a:lstStyle/>
                    <a:p>
                      <a:pPr algn="l" fontAlgn="b"/>
                      <a:r>
                        <a:rPr lang="nb-NO" sz="1050" b="1" i="0" u="none" strike="noStrike">
                          <a:solidFill>
                            <a:srgbClr val="FFFFFF"/>
                          </a:solidFill>
                          <a:effectLst/>
                          <a:latin typeface="Calibri" panose="020F0502020204030204" pitchFamily="34" charset="0"/>
                        </a:rPr>
                        <a:t>Mars 2025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NO1</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NO2</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NO3</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NO4</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NO5</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085560"/>
                  </a:ext>
                </a:extLst>
              </a:tr>
              <a:tr h="313267">
                <a:tc>
                  <a:txBody>
                    <a:bodyPr/>
                    <a:lstStyle/>
                    <a:p>
                      <a:pPr algn="l" fontAlgn="b"/>
                      <a:r>
                        <a:rPr lang="nb-NO" sz="1050" u="none" strike="noStrike">
                          <a:effectLst/>
                        </a:rPr>
                        <a:t>Gjennomsnittlig forbruk (KWh)</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1392</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1424</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1513</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1989</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1404</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927092"/>
                  </a:ext>
                </a:extLst>
              </a:tr>
              <a:tr h="241235">
                <a:tc>
                  <a:txBody>
                    <a:bodyPr/>
                    <a:lstStyle/>
                    <a:p>
                      <a:pPr algn="l" fontAlgn="b"/>
                      <a:r>
                        <a:rPr lang="nb-NO" sz="1050" b="1" u="none" strike="noStrike">
                          <a:effectLst/>
                        </a:rPr>
                        <a:t>Strømregning</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852</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938</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418</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260</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763</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3424780"/>
                  </a:ext>
                </a:extLst>
              </a:tr>
              <a:tr h="241235">
                <a:tc>
                  <a:txBody>
                    <a:bodyPr/>
                    <a:lstStyle/>
                    <a:p>
                      <a:pPr algn="l" fontAlgn="b"/>
                      <a:r>
                        <a:rPr lang="nb-NO" sz="1050" u="none" strike="noStrike">
                          <a:effectLst/>
                        </a:rPr>
                        <a:t>Spotpris</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743</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827</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302</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121</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653</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8400432"/>
                  </a:ext>
                </a:extLst>
              </a:tr>
              <a:tr h="241235">
                <a:tc>
                  <a:txBody>
                    <a:bodyPr/>
                    <a:lstStyle/>
                    <a:p>
                      <a:pPr algn="l" fontAlgn="b"/>
                      <a:r>
                        <a:rPr lang="nb-NO" sz="1050" b="1" u="none" strike="noStrike">
                          <a:effectLst/>
                        </a:rPr>
                        <a:t>Nettleie</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459</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563</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543</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553</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583</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5503608"/>
                  </a:ext>
                </a:extLst>
              </a:tr>
              <a:tr h="241235">
                <a:tc>
                  <a:txBody>
                    <a:bodyPr/>
                    <a:lstStyle/>
                    <a:p>
                      <a:pPr algn="l" fontAlgn="b"/>
                      <a:r>
                        <a:rPr lang="nb-NO" sz="1050" u="none" strike="noStrike">
                          <a:effectLst/>
                        </a:rPr>
                        <a:t>Kapasitetsledd</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172</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211</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225</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263</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208</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711554"/>
                  </a:ext>
                </a:extLst>
              </a:tr>
              <a:tr h="241235">
                <a:tc>
                  <a:txBody>
                    <a:bodyPr/>
                    <a:lstStyle/>
                    <a:p>
                      <a:pPr algn="l" fontAlgn="b"/>
                      <a:r>
                        <a:rPr lang="nb-NO" sz="1050" b="1" u="none" strike="noStrike">
                          <a:effectLst/>
                        </a:rPr>
                        <a:t>Avgifter</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516</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567</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444</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215</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526</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654948"/>
                  </a:ext>
                </a:extLst>
              </a:tr>
              <a:tr h="241235">
                <a:tc>
                  <a:txBody>
                    <a:bodyPr/>
                    <a:lstStyle/>
                    <a:p>
                      <a:pPr algn="l" fontAlgn="b"/>
                      <a:r>
                        <a:rPr lang="nb-NO" sz="1050" b="1" u="none" strike="noStrike">
                          <a:effectLst/>
                        </a:rPr>
                        <a:t>Strømstøtte</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-48</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-91</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-12</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-14</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907574"/>
                  </a:ext>
                </a:extLst>
              </a:tr>
              <a:tr h="241235">
                <a:tc>
                  <a:txBody>
                    <a:bodyPr/>
                    <a:lstStyle/>
                    <a:p>
                      <a:pPr algn="l" fontAlgn="b"/>
                      <a:r>
                        <a:rPr lang="nb-NO" sz="1050" b="1" u="none" strike="noStrike">
                          <a:effectLst/>
                        </a:rPr>
                        <a:t>Totalt</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1779</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1978</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1394</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1027</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1858</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505707"/>
                  </a:ext>
                </a:extLst>
              </a:tr>
            </a:tbl>
          </a:graphicData>
        </a:graphic>
      </p:graphicFrame>
      <p:graphicFrame>
        <p:nvGraphicFramePr>
          <p:cNvPr id="12" name="Tabell 11">
            <a:extLst>
              <a:ext uri="{FF2B5EF4-FFF2-40B4-BE49-F238E27FC236}">
                <a16:creationId xmlns:a16="http://schemas.microsoft.com/office/drawing/2014/main" id="{21559E3A-2437-746B-E8E6-FCCBE9141D79}"/>
              </a:ext>
            </a:extLst>
          </p:cNvPr>
          <p:cNvGraphicFramePr>
            <a:graphicFrameLocks noGrp="1"/>
          </p:cNvGraphicFramePr>
          <p:nvPr>
            <p:extLst>
              <p:ext uri="{D42A27DB-BD31-4B8C-83A1-F6EECF244321}">
                <p14:modId xmlns:p14="http://schemas.microsoft.com/office/powerpoint/2010/main" val="904193234"/>
              </p:ext>
            </p:extLst>
          </p:nvPr>
        </p:nvGraphicFramePr>
        <p:xfrm>
          <a:off x="4673350" y="179047"/>
          <a:ext cx="4317388" cy="2126613"/>
        </p:xfrm>
        <a:graphic>
          <a:graphicData uri="http://schemas.openxmlformats.org/drawingml/2006/table">
            <a:tbl>
              <a:tblPr>
                <a:tableStyleId>{D03447BB-5D67-496B-8E87-E561075AD55C}</a:tableStyleId>
              </a:tblPr>
              <a:tblGrid>
                <a:gridCol w="1194003">
                  <a:extLst>
                    <a:ext uri="{9D8B030D-6E8A-4147-A177-3AD203B41FA5}">
                      <a16:colId xmlns:a16="http://schemas.microsoft.com/office/drawing/2014/main" val="3873646422"/>
                    </a:ext>
                  </a:extLst>
                </a:gridCol>
                <a:gridCol w="624677">
                  <a:extLst>
                    <a:ext uri="{9D8B030D-6E8A-4147-A177-3AD203B41FA5}">
                      <a16:colId xmlns:a16="http://schemas.microsoft.com/office/drawing/2014/main" val="3947969759"/>
                    </a:ext>
                  </a:extLst>
                </a:gridCol>
                <a:gridCol w="624677">
                  <a:extLst>
                    <a:ext uri="{9D8B030D-6E8A-4147-A177-3AD203B41FA5}">
                      <a16:colId xmlns:a16="http://schemas.microsoft.com/office/drawing/2014/main" val="767201843"/>
                    </a:ext>
                  </a:extLst>
                </a:gridCol>
                <a:gridCol w="624677">
                  <a:extLst>
                    <a:ext uri="{9D8B030D-6E8A-4147-A177-3AD203B41FA5}">
                      <a16:colId xmlns:a16="http://schemas.microsoft.com/office/drawing/2014/main" val="1409472607"/>
                    </a:ext>
                  </a:extLst>
                </a:gridCol>
                <a:gridCol w="624677">
                  <a:extLst>
                    <a:ext uri="{9D8B030D-6E8A-4147-A177-3AD203B41FA5}">
                      <a16:colId xmlns:a16="http://schemas.microsoft.com/office/drawing/2014/main" val="4241713938"/>
                    </a:ext>
                  </a:extLst>
                </a:gridCol>
                <a:gridCol w="624677">
                  <a:extLst>
                    <a:ext uri="{9D8B030D-6E8A-4147-A177-3AD203B41FA5}">
                      <a16:colId xmlns:a16="http://schemas.microsoft.com/office/drawing/2014/main" val="2718024053"/>
                    </a:ext>
                  </a:extLst>
                </a:gridCol>
              </a:tblGrid>
              <a:tr h="224631">
                <a:tc>
                  <a:txBody>
                    <a:bodyPr/>
                    <a:lstStyle/>
                    <a:p>
                      <a:pPr algn="l" fontAlgn="b"/>
                      <a:r>
                        <a:rPr lang="nb-NO" sz="1050" b="1" u="none" strike="noStrike">
                          <a:effectLst/>
                        </a:rPr>
                        <a:t>Mars 2024</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NO1</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NO2</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NO3</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NO4</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050" b="1" u="none" strike="noStrike">
                          <a:effectLst/>
                        </a:rPr>
                        <a:t>NO5</a:t>
                      </a:r>
                      <a:endParaRPr lang="nb-NO" sz="105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9191046"/>
                  </a:ext>
                </a:extLst>
              </a:tr>
              <a:tr h="224631">
                <a:tc>
                  <a:txBody>
                    <a:bodyPr/>
                    <a:lstStyle/>
                    <a:p>
                      <a:pPr algn="l" fontAlgn="b"/>
                      <a:r>
                        <a:rPr lang="nb-NO" sz="1050" u="none" strike="noStrike">
                          <a:effectLst/>
                        </a:rPr>
                        <a:t>Gjennomsnittlig forbruk (KWh)</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1473</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1488</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1459</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2046</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1401</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054094"/>
                  </a:ext>
                </a:extLst>
              </a:tr>
              <a:tr h="224631">
                <a:tc>
                  <a:txBody>
                    <a:bodyPr/>
                    <a:lstStyle/>
                    <a:p>
                      <a:pPr algn="l" fontAlgn="b"/>
                      <a:r>
                        <a:rPr lang="nb-NO" sz="1050" b="1" u="none" strike="noStrike">
                          <a:effectLst/>
                        </a:rPr>
                        <a:t>Strømregning</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1121</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1131</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1013</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1279</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1081</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1998632"/>
                  </a:ext>
                </a:extLst>
              </a:tr>
              <a:tr h="224631">
                <a:tc>
                  <a:txBody>
                    <a:bodyPr/>
                    <a:lstStyle/>
                    <a:p>
                      <a:pPr algn="l" fontAlgn="b"/>
                      <a:r>
                        <a:rPr lang="nb-NO" sz="1050" u="none" strike="noStrike">
                          <a:effectLst/>
                        </a:rPr>
                        <a:t>Spotpris</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1008</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1016</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900</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1137</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971</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5242603"/>
                  </a:ext>
                </a:extLst>
              </a:tr>
              <a:tr h="224631">
                <a:tc>
                  <a:txBody>
                    <a:bodyPr/>
                    <a:lstStyle/>
                    <a:p>
                      <a:pPr algn="l" fontAlgn="b"/>
                      <a:r>
                        <a:rPr lang="nb-NO" sz="1050" b="1" u="none" strike="noStrike">
                          <a:effectLst/>
                        </a:rPr>
                        <a:t>Nettleie</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436</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513</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497</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590</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512</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1296394"/>
                  </a:ext>
                </a:extLst>
              </a:tr>
              <a:tr h="224631">
                <a:tc>
                  <a:txBody>
                    <a:bodyPr/>
                    <a:lstStyle/>
                    <a:p>
                      <a:pPr algn="l" fontAlgn="b"/>
                      <a:r>
                        <a:rPr lang="nb-NO" sz="1050" u="none" strike="noStrike">
                          <a:effectLst/>
                        </a:rPr>
                        <a:t>Kapasitetsledd</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152</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195</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211</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291</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u="none" strike="noStrike">
                          <a:effectLst/>
                        </a:rPr>
                        <a:t>165</a:t>
                      </a:r>
                      <a:endParaRPr lang="nb-NO" sz="105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9115538"/>
                  </a:ext>
                </a:extLst>
              </a:tr>
              <a:tr h="224631">
                <a:tc>
                  <a:txBody>
                    <a:bodyPr/>
                    <a:lstStyle/>
                    <a:p>
                      <a:pPr algn="l" fontAlgn="b"/>
                      <a:r>
                        <a:rPr lang="nb-NO" sz="1050" b="1" u="none" strike="noStrike">
                          <a:effectLst/>
                        </a:rPr>
                        <a:t>Avgifter</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583</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606</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569</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215</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582</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638310"/>
                  </a:ext>
                </a:extLst>
              </a:tr>
              <a:tr h="224631">
                <a:tc>
                  <a:txBody>
                    <a:bodyPr/>
                    <a:lstStyle/>
                    <a:p>
                      <a:pPr algn="l" fontAlgn="b"/>
                      <a:r>
                        <a:rPr lang="nb-NO" sz="1050" b="1" u="none" strike="noStrike">
                          <a:effectLst/>
                        </a:rPr>
                        <a:t>Strømstøtte</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-67</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-68</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-44</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-33</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-52</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6398222"/>
                  </a:ext>
                </a:extLst>
              </a:tr>
              <a:tr h="224631">
                <a:tc>
                  <a:txBody>
                    <a:bodyPr/>
                    <a:lstStyle/>
                    <a:p>
                      <a:pPr algn="l" fontAlgn="b"/>
                      <a:r>
                        <a:rPr lang="nb-NO" sz="1050" b="1" u="none" strike="noStrike">
                          <a:effectLst/>
                        </a:rPr>
                        <a:t>Totalt</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2073</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2183</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2034</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2051</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50" b="1" u="none" strike="noStrike">
                          <a:effectLst/>
                        </a:rPr>
                        <a:t>2123</a:t>
                      </a:r>
                      <a:endParaRPr lang="nb-NO" sz="105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9060161"/>
                  </a:ext>
                </a:extLst>
              </a:tr>
            </a:tbl>
          </a:graphicData>
        </a:graphic>
      </p:graphicFrame>
    </p:spTree>
    <p:extLst>
      <p:ext uri="{BB962C8B-B14F-4D97-AF65-F5344CB8AC3E}">
        <p14:creationId xmlns:p14="http://schemas.microsoft.com/office/powerpoint/2010/main" val="416978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E601A1A-2629-9E12-9DFE-9BDAC856ED65}"/>
              </a:ext>
            </a:extLst>
          </p:cNvPr>
          <p:cNvGraphicFramePr>
            <a:graphicFrameLocks noChangeAspect="1"/>
          </p:cNvGraphicFramePr>
          <p:nvPr>
            <p:custDataLst>
              <p:tags r:id="rId1"/>
            </p:custDataLst>
            <p:extLst>
              <p:ext uri="{D42A27DB-BD31-4B8C-83A1-F6EECF244321}">
                <p14:modId xmlns:p14="http://schemas.microsoft.com/office/powerpoint/2010/main" val="870887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8E601A1A-2629-9E12-9DFE-9BDAC856ED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53928CA-7646-A487-8996-CE97A6275D40}"/>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81775C7B-262E-DE67-74E1-4F51072BE205}"/>
              </a:ext>
            </a:extLst>
          </p:cNvPr>
          <p:cNvSpPr>
            <a:spLocks noGrp="1"/>
          </p:cNvSpPr>
          <p:nvPr>
            <p:ph type="sldNum" sz="quarter" idx="12"/>
          </p:nvPr>
        </p:nvSpPr>
        <p:spPr/>
        <p:txBody>
          <a:bodyPr/>
          <a:lstStyle/>
          <a:p>
            <a:fld id="{20EE8A8A-9F66-4500-8547-91D11C77B4B7}" type="slidenum">
              <a:rPr lang="nb-NO" smtClean="0"/>
              <a:pPr/>
              <a:t>8</a:t>
            </a:fld>
            <a:endParaRPr lang="nb-NO"/>
          </a:p>
        </p:txBody>
      </p:sp>
      <p:pic>
        <p:nvPicPr>
          <p:cNvPr id="15" name="Picture 5">
            <a:extLst>
              <a:ext uri="{FF2B5EF4-FFF2-40B4-BE49-F238E27FC236}">
                <a16:creationId xmlns:a16="http://schemas.microsoft.com/office/drawing/2014/main" id="{E74EA589-72EA-AA47-0E44-BCAE8A4D908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14657" y="565791"/>
            <a:ext cx="5453738" cy="4090304"/>
          </a:xfrm>
          <a:prstGeom prst="rect">
            <a:avLst/>
          </a:prstGeom>
        </p:spPr>
      </p:pic>
      <p:sp>
        <p:nvSpPr>
          <p:cNvPr id="16" name="Tittel 1">
            <a:extLst>
              <a:ext uri="{FF2B5EF4-FFF2-40B4-BE49-F238E27FC236}">
                <a16:creationId xmlns:a16="http://schemas.microsoft.com/office/drawing/2014/main" id="{05F1EE16-5CB9-787E-C19C-5D8FCB48A64F}"/>
              </a:ext>
            </a:extLst>
          </p:cNvPr>
          <p:cNvSpPr>
            <a:spLocks noGrp="1"/>
          </p:cNvSpPr>
          <p:nvPr>
            <p:ph type="title"/>
          </p:nvPr>
        </p:nvSpPr>
        <p:spPr>
          <a:xfrm>
            <a:off x="2277955" y="233392"/>
            <a:ext cx="5359586" cy="664797"/>
          </a:xfrm>
        </p:spPr>
        <p:txBody>
          <a:bodyPr vert="horz"/>
          <a:lstStyle/>
          <a:p>
            <a:r>
              <a:rPr lang="nb-NO">
                <a:solidFill>
                  <a:schemeClr val="accent5">
                    <a:lumMod val="75000"/>
                  </a:schemeClr>
                </a:solidFill>
                <a:cs typeface="Arial"/>
              </a:rPr>
              <a:t>Vedlegg 3: Utvikling over tid</a:t>
            </a:r>
            <a:endParaRPr lang="nb-NO">
              <a:solidFill>
                <a:schemeClr val="accent5">
                  <a:lumMod val="75000"/>
                </a:schemeClr>
              </a:solidFill>
            </a:endParaRPr>
          </a:p>
        </p:txBody>
      </p:sp>
    </p:spTree>
    <p:extLst>
      <p:ext uri="{BB962C8B-B14F-4D97-AF65-F5344CB8AC3E}">
        <p14:creationId xmlns:p14="http://schemas.microsoft.com/office/powerpoint/2010/main" val="304830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1DC7983-AF56-DA6E-FD76-B992BE95301A}"/>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D8E7AAE4-9C48-F891-CECC-311D27CEB319}"/>
              </a:ext>
            </a:extLst>
          </p:cNvPr>
          <p:cNvSpPr>
            <a:spLocks noGrp="1"/>
          </p:cNvSpPr>
          <p:nvPr>
            <p:ph type="sldNum" sz="quarter" idx="12"/>
          </p:nvPr>
        </p:nvSpPr>
        <p:spPr/>
        <p:txBody>
          <a:bodyPr/>
          <a:lstStyle/>
          <a:p>
            <a:fld id="{20EE8A8A-9F66-4500-8547-91D11C77B4B7}" type="slidenum">
              <a:rPr lang="nb-NO" smtClean="0"/>
              <a:pPr/>
              <a:t>9</a:t>
            </a:fld>
            <a:endParaRPr lang="nb-NO"/>
          </a:p>
        </p:txBody>
      </p:sp>
      <p:sp>
        <p:nvSpPr>
          <p:cNvPr id="4" name="Tittel 3">
            <a:extLst>
              <a:ext uri="{FF2B5EF4-FFF2-40B4-BE49-F238E27FC236}">
                <a16:creationId xmlns:a16="http://schemas.microsoft.com/office/drawing/2014/main" id="{E9729696-B0DE-A8A9-6827-7D49787D48E7}"/>
              </a:ext>
            </a:extLst>
          </p:cNvPr>
          <p:cNvSpPr>
            <a:spLocks noGrp="1"/>
          </p:cNvSpPr>
          <p:nvPr>
            <p:ph type="title"/>
          </p:nvPr>
        </p:nvSpPr>
        <p:spPr/>
        <p:txBody>
          <a:bodyPr/>
          <a:lstStyle/>
          <a:p>
            <a:r>
              <a:rPr lang="nb-NO"/>
              <a:t>Hva er strømprisindeksen?</a:t>
            </a:r>
          </a:p>
        </p:txBody>
      </p:sp>
      <p:sp>
        <p:nvSpPr>
          <p:cNvPr id="9" name="Plassholder for innhold 2">
            <a:extLst>
              <a:ext uri="{FF2B5EF4-FFF2-40B4-BE49-F238E27FC236}">
                <a16:creationId xmlns:a16="http://schemas.microsoft.com/office/drawing/2014/main" id="{B2E2DCC4-3775-3A0B-A70F-0A1A7ADFC6B2}"/>
              </a:ext>
            </a:extLst>
          </p:cNvPr>
          <p:cNvSpPr txBox="1">
            <a:spLocks/>
          </p:cNvSpPr>
          <p:nvPr/>
        </p:nvSpPr>
        <p:spPr>
          <a:xfrm>
            <a:off x="457257" y="1951308"/>
            <a:ext cx="5676565" cy="2339338"/>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Fornybar Norges strømprisindeks viser hva en gjennomsnittlig husholdning i hvert av de fem norske prisområdene for strøm kan regne med å betale i strømregning, sammenliknet med forrige måned og samme måned forrige år. </a:t>
            </a:r>
          </a:p>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Utregningen er basert på faktiske priser og gjennomsnittlig forbruk i de fem prisområdene, samt nettleie og avgifter. For strømpris er det tatt utgangspunkt i en vanlig spotprisavtale med et påslag på 5 øre/kWh og 40 kroner i fast månedsbeløp. Nettleie er basert på et vektet gjennomsnitt av prisene til de største nettselskapene i hvert prisområde. Tallene er innhentet fra Nord Pool, </a:t>
            </a:r>
            <a:r>
              <a:rPr lang="nb-NO" sz="1100" kern="100" err="1">
                <a:ea typeface="Calibri" panose="020F0502020204030204" pitchFamily="34" charset="0"/>
                <a:cs typeface="Times New Roman" panose="02020603050405020304" pitchFamily="18" charset="0"/>
              </a:rPr>
              <a:t>Elhub</a:t>
            </a:r>
            <a:r>
              <a:rPr lang="nb-NO" sz="1100" kern="100">
                <a:ea typeface="Calibri" panose="020F0502020204030204" pitchFamily="34" charset="0"/>
                <a:cs typeface="Times New Roman" panose="02020603050405020304" pitchFamily="18" charset="0"/>
              </a:rPr>
              <a:t> og nettselskapene. </a:t>
            </a:r>
          </a:p>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Hensikten med strømprisindeksen er å gi norske strømkunder bedre innsikt i hvordan strømprisene utvikler seg over tid, hva som påvirker dem og hvordan strømregningen er sammensatt.</a:t>
            </a:r>
          </a:p>
        </p:txBody>
      </p:sp>
    </p:spTree>
    <p:extLst>
      <p:ext uri="{BB962C8B-B14F-4D97-AF65-F5344CB8AC3E}">
        <p14:creationId xmlns:p14="http://schemas.microsoft.com/office/powerpoint/2010/main" val="20536688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8C00FC"/>
      </a:dk2>
      <a:lt2>
        <a:srgbClr val="E7E6E6"/>
      </a:lt2>
      <a:accent1>
        <a:srgbClr val="440185"/>
      </a:accent1>
      <a:accent2>
        <a:srgbClr val="E7CCFF"/>
      </a:accent2>
      <a:accent3>
        <a:srgbClr val="00583C"/>
      </a:accent3>
      <a:accent4>
        <a:srgbClr val="4BF0C5"/>
      </a:accent4>
      <a:accent5>
        <a:srgbClr val="8C00FC"/>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nybar norge.potx" id="{CF955149-A45B-49C3-8711-FB8A3A82D5DB}" vid="{7748E326-CEB4-4244-8570-03EBA8BF589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682D32-1B9D-400A-8463-203F70C35850}">
  <we:reference id="7606cf59-4db8-48a8-b0a0-8d865e20ba2f" version="2.0.0.0" store="\\JØRGEN-JOBB\Users\JørgenBye\Drammen kommune"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119b49b-2cc3-444e-b755-8692f4554da6"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SharedWithUsers xmlns="0f22a05a-b5e2-4bd8-b764-0ad6c193d339">
      <UserInfo>
        <DisplayName>Bård Standal</DisplayName>
        <AccountId>107</AccountId>
        <AccountType/>
      </UserInfo>
      <UserInfo>
        <DisplayName>Martin Ødegaard</DisplayName>
        <AccountId>93</AccountId>
        <AccountType/>
      </UserInfo>
      <UserInfo>
        <DisplayName>Aslak Øverås</DisplayName>
        <AccountId>29</AccountId>
        <AccountType/>
      </UserInfo>
      <UserInfo>
        <DisplayName>Sindre Sættem</DisplayName>
        <AccountId>54</AccountId>
        <AccountType/>
      </UserInfo>
      <UserInfo>
        <DisplayName>Camilla Vedeler</DisplayName>
        <AccountId>301</AccountId>
        <AccountType/>
      </UserInfo>
      <UserInfo>
        <DisplayName>Thor Egil Braadland</DisplayName>
        <AccountId>1058</AccountId>
        <AccountType/>
      </UserInfo>
      <UserInfo>
        <DisplayName>Iselin Ekeli Rønningsbakk</DisplayName>
        <AccountId>159</AccountId>
        <AccountType/>
      </UserInfo>
      <UserInfo>
        <DisplayName>Ingeborg Aarø</DisplayName>
        <AccountId>1762</AccountId>
        <AccountType/>
      </UserInfo>
    </SharedWithUsers>
    <Status xmlns="0f13f7a7-5a1c-4b07-a3f7-2a8c474a6703" xsi:nil="true"/>
    <Avsender xmlns="0f13f7a7-5a1c-4b07-a3f7-2a8c474a6703" xsi:nil="true"/>
    <TaxCatchAll xmlns="749ab8b6-ff35-4a4f-9f18-9cef83ce6420" xsi:nil="true"/>
    <Saksbehandler xmlns="0f13f7a7-5a1c-4b07-a3f7-2a8c474a6703">
      <UserInfo>
        <DisplayName/>
        <AccountId xsi:nil="true"/>
        <AccountType/>
      </UserInfo>
    </Saksbehandler>
    <Dokumentdato xmlns="0f13f7a7-5a1c-4b07-a3f7-2a8c474a6703" xsi:nil="true"/>
    <Produkt xmlns="0f13f7a7-5a1c-4b07-a3f7-2a8c474a6703" xsi:nil="true"/>
    <lcf76f155ced4ddcb4097134ff3c332f xmlns="0f13f7a7-5a1c-4b07-a3f7-2a8c474a6703">
      <Terms xmlns="http://schemas.microsoft.com/office/infopath/2007/PartnerControls"/>
    </lcf76f155ced4ddcb4097134ff3c332f>
    <_Flow_SignoffStatus xmlns="0f13f7a7-5a1c-4b07-a3f7-2a8c474a6703" xsi:nil="true"/>
    <Mottaker xmlns="0f13f7a7-5a1c-4b07-a3f7-2a8c474a6703" xsi:nil="true"/>
    <Inn_x002f_Intern_x002f_Ut xmlns="0f13f7a7-5a1c-4b07-a3f7-2a8c474a670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A9BDB9F1F1BFE459CB1AB1E20AAA9DB" ma:contentTypeVersion="26" ma:contentTypeDescription="Create a new document." ma:contentTypeScope="" ma:versionID="99aff7ea4624003680649b90a7541005">
  <xsd:schema xmlns:xsd="http://www.w3.org/2001/XMLSchema" xmlns:xs="http://www.w3.org/2001/XMLSchema" xmlns:p="http://schemas.microsoft.com/office/2006/metadata/properties" xmlns:ns2="0f13f7a7-5a1c-4b07-a3f7-2a8c474a6703" xmlns:ns3="0f22a05a-b5e2-4bd8-b764-0ad6c193d339" xmlns:ns4="749ab8b6-ff35-4a4f-9f18-9cef83ce6420" targetNamespace="http://schemas.microsoft.com/office/2006/metadata/properties" ma:root="true" ma:fieldsID="9984d97b390f98546d3d7382bd1cc8f3" ns2:_="" ns3:_="" ns4:_="">
    <xsd:import namespace="0f13f7a7-5a1c-4b07-a3f7-2a8c474a6703"/>
    <xsd:import namespace="0f22a05a-b5e2-4bd8-b764-0ad6c193d339"/>
    <xsd:import namespace="749ab8b6-ff35-4a4f-9f18-9cef83ce6420"/>
    <xsd:element name="properties">
      <xsd:complexType>
        <xsd:sequence>
          <xsd:element name="documentManagement">
            <xsd:complexType>
              <xsd:all>
                <xsd:element ref="ns2:Dokumentdato" minOccurs="0"/>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element ref="ns2:Saksbehandler" minOccurs="0"/>
                <xsd:element ref="ns2:Mottaker" minOccurs="0"/>
                <xsd:element ref="ns2:Avsender" minOccurs="0"/>
                <xsd:element ref="ns2:_Flow_SignoffStatus" minOccurs="0"/>
                <xsd:element ref="ns2:Status" minOccurs="0"/>
                <xsd:element ref="ns2:MediaServiceObjectDetectorVersions" minOccurs="0"/>
                <xsd:element ref="ns2:Produkt" minOccurs="0"/>
                <xsd:element ref="ns2:MediaServiceSearchProperties" minOccurs="0"/>
                <xsd:element ref="ns2:MediaServiceBillingMetadata" minOccurs="0"/>
                <xsd:element ref="ns2:Inn_x002f_Intern_x002f_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3f7a7-5a1c-4b07-a3f7-2a8c474a6703" elementFormDefault="qualified">
    <xsd:import namespace="http://schemas.microsoft.com/office/2006/documentManagement/types"/>
    <xsd:import namespace="http://schemas.microsoft.com/office/infopath/2007/PartnerControls"/>
    <xsd:element name="Dokumentdato" ma:index="8" nillable="true" ma:displayName="Dokumentdato" ma:format="DateOnly" ma:internalName="Dokumentdato">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119b49b-2cc3-444e-b755-8692f4554da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Saksbehandler" ma:index="22" nillable="true" ma:displayName="Saksbehandler" ma:format="Dropdown" ma:list="UserInfo" ma:SharePointGroup="0" ma:internalName="Saksbehandl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taker" ma:index="23" nillable="true" ma:displayName="Mottaker" ma:format="Dropdown" ma:indexed="true" ma:internalName="Mottaker">
      <xsd:simpleType>
        <xsd:restriction base="dms:Text">
          <xsd:maxLength value="255"/>
        </xsd:restriction>
      </xsd:simpleType>
    </xsd:element>
    <xsd:element name="Avsender" ma:index="24" nillable="true" ma:displayName="Avsender" ma:format="Dropdown" ma:internalName="Avsender">
      <xsd:simpleType>
        <xsd:restriction base="dms:Text">
          <xsd:maxLength value="255"/>
        </xsd:restriction>
      </xsd:simpleType>
    </xsd:element>
    <xsd:element name="_Flow_SignoffStatus" ma:index="25" nillable="true" ma:displayName="Sign-off status" ma:internalName="Sign_x002d_off_x0020_status">
      <xsd:simpleType>
        <xsd:restriction base="dms:Text"/>
      </xsd:simpleType>
    </xsd:element>
    <xsd:element name="Status" ma:index="26" nillable="true" ma:displayName="Status" ma:format="Dropdown" ma:internalName="Status">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Produkt" ma:index="28" nillable="true" ma:displayName="Produkt" ma:format="Dropdown" ma:internalName="Produkt">
      <xsd:simpleType>
        <xsd:restriction base="dms:Text">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element name="Inn_x002f_Intern_x002f_Ut" ma:index="31" nillable="true" ma:displayName="Inn/Intern/Ut" ma:description="Innkommende, internt eller utgående dokument" ma:format="Dropdown" ma:internalName="Inn_x002f_Intern_x002f_Ut">
      <xsd:simpleType>
        <xsd:restriction base="dms:Choice">
          <xsd:enumeration value="Inn"/>
          <xsd:enumeration value="Intern"/>
          <xsd:enumeration value="Ut"/>
        </xsd:restriction>
      </xsd:simpleType>
    </xsd:element>
  </xsd:schema>
  <xsd:schema xmlns:xsd="http://www.w3.org/2001/XMLSchema" xmlns:xs="http://www.w3.org/2001/XMLSchema" xmlns:dms="http://schemas.microsoft.com/office/2006/documentManagement/types" xmlns:pc="http://schemas.microsoft.com/office/infopath/2007/PartnerControls" targetNamespace="0f22a05a-b5e2-4bd8-b764-0ad6c193d33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ab8b6-ff35-4a4f-9f18-9cef83ce642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03620c-fac2-4011-801c-19735e004c3b}" ma:internalName="TaxCatchAll" ma:showField="CatchAllData" ma:web="0f22a05a-b5e2-4bd8-b764-0ad6c193d3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46E27F-EC10-4651-9DBE-1F904980C632}">
  <ds:schemaRefs>
    <ds:schemaRef ds:uri="Microsoft.SharePoint.Taxonomy.ContentTypeSync"/>
  </ds:schemaRefs>
</ds:datastoreItem>
</file>

<file path=customXml/itemProps2.xml><?xml version="1.0" encoding="utf-8"?>
<ds:datastoreItem xmlns:ds="http://schemas.openxmlformats.org/officeDocument/2006/customXml" ds:itemID="{D54E4824-219F-4E10-9EEA-EA03318A9FE2}">
  <ds:schemaRefs>
    <ds:schemaRef ds:uri="0f13f7a7-5a1c-4b07-a3f7-2a8c474a6703"/>
    <ds:schemaRef ds:uri="0f22a05a-b5e2-4bd8-b764-0ad6c193d339"/>
    <ds:schemaRef ds:uri="749ab8b6-ff35-4a4f-9f18-9cef83ce64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9AFC9C-0EF5-4D73-AC75-234BAC9ADE96}">
  <ds:schemaRefs>
    <ds:schemaRef ds:uri="http://schemas.microsoft.com/sharepoint/v3/contenttype/forms"/>
  </ds:schemaRefs>
</ds:datastoreItem>
</file>

<file path=customXml/itemProps4.xml><?xml version="1.0" encoding="utf-8"?>
<ds:datastoreItem xmlns:ds="http://schemas.openxmlformats.org/officeDocument/2006/customXml" ds:itemID="{AF6D390B-DCDD-4E47-ABBD-8003A745E022}">
  <ds:schemaRefs>
    <ds:schemaRef ds:uri="0f13f7a7-5a1c-4b07-a3f7-2a8c474a6703"/>
    <ds:schemaRef ds:uri="0f22a05a-b5e2-4bd8-b764-0ad6c193d339"/>
    <ds:schemaRef ds:uri="749ab8b6-ff35-4a4f-9f18-9cef83ce64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Fornybar_Norge_PowerPointmal Fullversjon</Template>
  <Application>Microsoft Office PowerPoint</Application>
  <PresentationFormat>Custom</PresentationFormat>
  <Slides>9</Slides>
  <Notes>2</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Office-tema</vt:lpstr>
      <vt:lpstr>Strømprisindeksen for mars 2025</vt:lpstr>
      <vt:lpstr>Sammenlikning mars-februar</vt:lpstr>
      <vt:lpstr>Sammenligning mars 2025-2024</vt:lpstr>
      <vt:lpstr>Kraftutveksling</vt:lpstr>
      <vt:lpstr>Hva forklarer strømprisene i mars?</vt:lpstr>
      <vt:lpstr>Vedlegg 1: Detaljert regning for januar 2025</vt:lpstr>
      <vt:lpstr>Vedlegg 2: Detaljerte sammenligninger</vt:lpstr>
      <vt:lpstr>Vedlegg 3: Utvikling over tid</vt:lpstr>
      <vt:lpstr>Hva er strømprisindeksen?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Strømprisindeksen - oktober 2023</dc:title>
  <dc:creator>Camilla M. Granheim</dc:creator>
  <cp:revision>1</cp:revision>
  <dcterms:created xsi:type="dcterms:W3CDTF">2023-03-27T08:27:31Z</dcterms:created>
  <dcterms:modified xsi:type="dcterms:W3CDTF">2025-04-11T11:26:59Z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0x010100BA9BDB9F1F1BFE459CB1AB1E20AAA9DB</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{"FileActivityType":"11","FileActivityTimeStamp":"2023-11-06T14:19:37.493Z","FileActivityUsersOnPage":[{"DisplayName":"Iselin Ekeli Rønningsbakk","Id":"iselin.ronningsbakk@fornybarnorge.no"},{"DisplayName":"Lars Tennbakk Bockman","Id":"lars.bockman@fornybarnorge.no"}],"FileActivityNavigationId":null}</vt:lpwstr>
  </property>
  <property fmtid="{D5CDD505-2E9C-101B-9397-08002B2CF9AE}" pid="7" name="TriggerFlowInfo">
    <vt:lpwstr/>
  </property>
</Properties>
</file>