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5"/>
  </p:sldMasterIdLst>
  <p:notesMasterIdLst>
    <p:notesMasterId r:id="rId18"/>
  </p:notesMasterIdLst>
  <p:sldIdLst>
    <p:sldId id="256" r:id="rId6"/>
    <p:sldId id="1730" r:id="rId7"/>
    <p:sldId id="263" r:id="rId8"/>
    <p:sldId id="264" r:id="rId9"/>
    <p:sldId id="261" r:id="rId10"/>
    <p:sldId id="267" r:id="rId11"/>
    <p:sldId id="1726" r:id="rId12"/>
    <p:sldId id="1727" r:id="rId13"/>
    <p:sldId id="1728" r:id="rId14"/>
    <p:sldId id="1729" r:id="rId15"/>
    <p:sldId id="265" r:id="rId16"/>
    <p:sldId id="266" r:id="rId17"/>
  </p:sldIdLst>
  <p:sldSz cx="9220200" cy="5187950"/>
  <p:notesSz cx="9926638" cy="6797675"/>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9" userDrawn="1">
          <p15:clr>
            <a:srgbClr val="A4A3A4"/>
          </p15:clr>
        </p15:guide>
        <p15:guide id="2" pos="21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27421-7005-42F2-9FB5-2BE30D0D633C}" v="14" dt="2021-07-14T08:26:22.19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97" autoAdjust="0"/>
  </p:normalViewPr>
  <p:slideViewPr>
    <p:cSldViewPr snapToGrid="0">
      <p:cViewPr varScale="1">
        <p:scale>
          <a:sx n="70" d="100"/>
          <a:sy n="70" d="100"/>
        </p:scale>
        <p:origin x="72" y="112"/>
      </p:cViewPr>
      <p:guideLst>
        <p:guide orient="horz" pos="2859"/>
        <p:guide pos="21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5783646" cy="1230484"/>
          </a:xfrm>
          <a:prstGeom prst="rect">
            <a:avLst/>
          </a:prstGeom>
        </p:spPr>
        <p:txBody>
          <a:bodyPr vert="horz" lIns="184325" tIns="92162" rIns="184325" bIns="92162" rtlCol="0"/>
          <a:lstStyle>
            <a:lvl1pPr algn="l">
              <a:defRPr sz="2400"/>
            </a:lvl1pPr>
          </a:lstStyle>
          <a:p>
            <a:endParaRPr lang="nb-NO"/>
          </a:p>
        </p:txBody>
      </p:sp>
      <p:sp>
        <p:nvSpPr>
          <p:cNvPr id="3" name="Plassholder for dato 2"/>
          <p:cNvSpPr>
            <a:spLocks noGrp="1"/>
          </p:cNvSpPr>
          <p:nvPr>
            <p:ph type="dt" idx="1"/>
          </p:nvPr>
        </p:nvSpPr>
        <p:spPr>
          <a:xfrm>
            <a:off x="7559870" y="0"/>
            <a:ext cx="5783646" cy="1230484"/>
          </a:xfrm>
          <a:prstGeom prst="rect">
            <a:avLst/>
          </a:prstGeom>
        </p:spPr>
        <p:txBody>
          <a:bodyPr vert="horz" lIns="184325" tIns="92162" rIns="184325" bIns="92162" rtlCol="0"/>
          <a:lstStyle>
            <a:lvl1pPr algn="r">
              <a:defRPr sz="2400"/>
            </a:lvl1pPr>
          </a:lstStyle>
          <a:p>
            <a:fld id="{F4FE5C89-AAEE-4FE4-947A-FD9B9FA34350}" type="datetimeFigureOut">
              <a:rPr lang="nb-NO" smtClean="0"/>
              <a:t>15.07.2021</a:t>
            </a:fld>
            <a:endParaRPr lang="nb-NO"/>
          </a:p>
        </p:txBody>
      </p:sp>
      <p:sp>
        <p:nvSpPr>
          <p:cNvPr id="4" name="Plassholder for lysbilde 3"/>
          <p:cNvSpPr>
            <a:spLocks noGrp="1" noRot="1" noChangeAspect="1"/>
          </p:cNvSpPr>
          <p:nvPr>
            <p:ph type="sldImg" idx="2"/>
          </p:nvPr>
        </p:nvSpPr>
        <p:spPr>
          <a:xfrm>
            <a:off x="-673100" y="3068638"/>
            <a:ext cx="14690725" cy="8267700"/>
          </a:xfrm>
          <a:prstGeom prst="rect">
            <a:avLst/>
          </a:prstGeom>
          <a:noFill/>
          <a:ln w="12700">
            <a:solidFill>
              <a:prstClr val="black"/>
            </a:solidFill>
          </a:ln>
        </p:spPr>
        <p:txBody>
          <a:bodyPr vert="horz" lIns="184325" tIns="92162" rIns="184325" bIns="92162" rtlCol="0" anchor="ctr"/>
          <a:lstStyle/>
          <a:p>
            <a:endParaRPr lang="nb-NO"/>
          </a:p>
        </p:txBody>
      </p:sp>
      <p:sp>
        <p:nvSpPr>
          <p:cNvPr id="5" name="Plassholder for notater 4"/>
          <p:cNvSpPr>
            <a:spLocks noGrp="1"/>
          </p:cNvSpPr>
          <p:nvPr>
            <p:ph type="body" sz="quarter" idx="3"/>
          </p:nvPr>
        </p:nvSpPr>
        <p:spPr>
          <a:xfrm>
            <a:off x="1335042" y="11802146"/>
            <a:ext cx="10675732" cy="9656298"/>
          </a:xfrm>
          <a:prstGeom prst="rect">
            <a:avLst/>
          </a:prstGeom>
        </p:spPr>
        <p:txBody>
          <a:bodyPr vert="horz" lIns="184325" tIns="92162" rIns="184325" bIns="92162"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23289165"/>
            <a:ext cx="5783646" cy="1230484"/>
          </a:xfrm>
          <a:prstGeom prst="rect">
            <a:avLst/>
          </a:prstGeom>
        </p:spPr>
        <p:txBody>
          <a:bodyPr vert="horz" lIns="184325" tIns="92162" rIns="184325" bIns="92162" rtlCol="0" anchor="b"/>
          <a:lstStyle>
            <a:lvl1pPr algn="l">
              <a:defRPr sz="2400"/>
            </a:lvl1pPr>
          </a:lstStyle>
          <a:p>
            <a:endParaRPr lang="nb-NO"/>
          </a:p>
        </p:txBody>
      </p:sp>
      <p:sp>
        <p:nvSpPr>
          <p:cNvPr id="7" name="Plassholder for lysbildenummer 6"/>
          <p:cNvSpPr>
            <a:spLocks noGrp="1"/>
          </p:cNvSpPr>
          <p:nvPr>
            <p:ph type="sldNum" sz="quarter" idx="5"/>
          </p:nvPr>
        </p:nvSpPr>
        <p:spPr>
          <a:xfrm>
            <a:off x="7559870" y="23289165"/>
            <a:ext cx="5783646" cy="1230484"/>
          </a:xfrm>
          <a:prstGeom prst="rect">
            <a:avLst/>
          </a:prstGeom>
        </p:spPr>
        <p:txBody>
          <a:bodyPr vert="horz" lIns="184325" tIns="92162" rIns="184325" bIns="92162" rtlCol="0" anchor="b"/>
          <a:lstStyle>
            <a:lvl1pPr algn="r">
              <a:defRPr sz="2400"/>
            </a:lvl1pPr>
          </a:lstStyle>
          <a:p>
            <a:fld id="{8C79B629-7B05-4DB4-9FDE-498BF0DC3C3B}" type="slidenum">
              <a:rPr lang="nb-NO" smtClean="0"/>
              <a:t>‹#›</a:t>
            </a:fld>
            <a:endParaRPr lang="nb-NO"/>
          </a:p>
        </p:txBody>
      </p:sp>
    </p:spTree>
    <p:extLst>
      <p:ext uri="{BB962C8B-B14F-4D97-AF65-F5344CB8AC3E}">
        <p14:creationId xmlns:p14="http://schemas.microsoft.com/office/powerpoint/2010/main" val="333239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C79B629-7B05-4DB4-9FDE-498BF0DC3C3B}" type="slidenum">
              <a:rPr lang="nb-NO" smtClean="0"/>
              <a:t>2</a:t>
            </a:fld>
            <a:endParaRPr lang="nb-NO"/>
          </a:p>
        </p:txBody>
      </p:sp>
    </p:spTree>
    <p:extLst>
      <p:ext uri="{BB962C8B-B14F-4D97-AF65-F5344CB8AC3E}">
        <p14:creationId xmlns:p14="http://schemas.microsoft.com/office/powerpoint/2010/main" val="3774586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C79B629-7B05-4DB4-9FDE-498BF0DC3C3B}" type="slidenum">
              <a:rPr lang="nb-NO" smtClean="0"/>
              <a:t>3</a:t>
            </a:fld>
            <a:endParaRPr lang="nb-NO"/>
          </a:p>
        </p:txBody>
      </p:sp>
    </p:spTree>
    <p:extLst>
      <p:ext uri="{BB962C8B-B14F-4D97-AF65-F5344CB8AC3E}">
        <p14:creationId xmlns:p14="http://schemas.microsoft.com/office/powerpoint/2010/main" val="426756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C79B629-7B05-4DB4-9FDE-498BF0DC3C3B}" type="slidenum">
              <a:rPr lang="nb-NO" smtClean="0"/>
              <a:t>6</a:t>
            </a:fld>
            <a:endParaRPr lang="nb-NO"/>
          </a:p>
        </p:txBody>
      </p:sp>
    </p:spTree>
    <p:extLst>
      <p:ext uri="{BB962C8B-B14F-4D97-AF65-F5344CB8AC3E}">
        <p14:creationId xmlns:p14="http://schemas.microsoft.com/office/powerpoint/2010/main" val="14976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C79B629-7B05-4DB4-9FDE-498BF0DC3C3B}" type="slidenum">
              <a:rPr lang="nb-NO" smtClean="0"/>
              <a:t>9</a:t>
            </a:fld>
            <a:endParaRPr lang="nb-NO"/>
          </a:p>
        </p:txBody>
      </p:sp>
    </p:spTree>
    <p:extLst>
      <p:ext uri="{BB962C8B-B14F-4D97-AF65-F5344CB8AC3E}">
        <p14:creationId xmlns:p14="http://schemas.microsoft.com/office/powerpoint/2010/main" val="24937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C79B629-7B05-4DB4-9FDE-498BF0DC3C3B}" type="slidenum">
              <a:rPr lang="nb-NO" smtClean="0"/>
              <a:t>10</a:t>
            </a:fld>
            <a:endParaRPr lang="nb-NO"/>
          </a:p>
        </p:txBody>
      </p:sp>
    </p:spTree>
    <p:extLst>
      <p:ext uri="{BB962C8B-B14F-4D97-AF65-F5344CB8AC3E}">
        <p14:creationId xmlns:p14="http://schemas.microsoft.com/office/powerpoint/2010/main" val="1275389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8" name="Picture 14">
            <a:extLst>
              <a:ext uri="{FF2B5EF4-FFF2-40B4-BE49-F238E27FC236}">
                <a16:creationId xmlns:a16="http://schemas.microsoft.com/office/drawing/2014/main" id="{1FF975D1-85A0-4720-BC0C-2D3609C9B055}"/>
              </a:ext>
            </a:extLst>
          </p:cNvPr>
          <p:cNvPicPr>
            <a:picLocks noChangeAspect="1"/>
          </p:cNvPicPr>
          <p:nvPr userDrawn="1"/>
        </p:nvPicPr>
        <p:blipFill>
          <a:blip r:embed="rId2"/>
          <a:srcRect/>
          <a:stretch/>
        </p:blipFill>
        <p:spPr>
          <a:xfrm>
            <a:off x="-1" y="1"/>
            <a:ext cx="9289007" cy="5187949"/>
          </a:xfrm>
          <a:prstGeom prst="rect">
            <a:avLst/>
          </a:prstGeom>
        </p:spPr>
      </p:pic>
      <p:pic>
        <p:nvPicPr>
          <p:cNvPr id="10" name="Picture 12" descr="A picture containing drawing&#10;&#10;Description automatically generated">
            <a:extLst>
              <a:ext uri="{FF2B5EF4-FFF2-40B4-BE49-F238E27FC236}">
                <a16:creationId xmlns:a16="http://schemas.microsoft.com/office/drawing/2014/main" id="{A53EADBF-0D66-44F5-8A21-15C0A88D3164}"/>
              </a:ext>
            </a:extLst>
          </p:cNvPr>
          <p:cNvPicPr>
            <a:picLocks noChangeAspect="1"/>
          </p:cNvPicPr>
          <p:nvPr userDrawn="1"/>
        </p:nvPicPr>
        <p:blipFill>
          <a:blip r:embed="rId3"/>
          <a:stretch>
            <a:fillRect/>
          </a:stretch>
        </p:blipFill>
        <p:spPr>
          <a:xfrm>
            <a:off x="428846" y="453493"/>
            <a:ext cx="1658005" cy="444966"/>
          </a:xfrm>
          <a:prstGeom prst="rect">
            <a:avLst/>
          </a:prstGeom>
        </p:spPr>
      </p:pic>
      <p:sp>
        <p:nvSpPr>
          <p:cNvPr id="2" name="Title 1"/>
          <p:cNvSpPr>
            <a:spLocks noGrp="1"/>
          </p:cNvSpPr>
          <p:nvPr>
            <p:ph type="ctrTitle"/>
          </p:nvPr>
        </p:nvSpPr>
        <p:spPr>
          <a:xfrm>
            <a:off x="352154" y="1888414"/>
            <a:ext cx="4614460" cy="589829"/>
          </a:xfrm>
        </p:spPr>
        <p:txBody>
          <a:bodyPr wrap="square" anchor="t">
            <a:noAutofit/>
          </a:bodyPr>
          <a:lstStyle>
            <a:lvl1pPr algn="l">
              <a:defRPr sz="3227" b="1">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352154" y="2387209"/>
            <a:ext cx="4614460" cy="1086527"/>
          </a:xfrm>
        </p:spPr>
        <p:txBody>
          <a:bodyPr wrap="square" anchor="t">
            <a:noAutofit/>
          </a:bodyPr>
          <a:lstStyle>
            <a:lvl1pPr marL="0" indent="0" algn="l">
              <a:buNone/>
              <a:defRPr sz="3227" b="1">
                <a:solidFill>
                  <a:schemeClr val="accent1"/>
                </a:solidFill>
              </a:defRPr>
            </a:lvl1pPr>
            <a:lvl2pPr marL="345746" indent="0" algn="ctr">
              <a:buNone/>
              <a:defRPr sz="1512"/>
            </a:lvl2pPr>
            <a:lvl3pPr marL="691492" indent="0" algn="ctr">
              <a:buNone/>
              <a:defRPr sz="1361"/>
            </a:lvl3pPr>
            <a:lvl4pPr marL="1037238" indent="0" algn="ctr">
              <a:buNone/>
              <a:defRPr sz="1210"/>
            </a:lvl4pPr>
            <a:lvl5pPr marL="1382984" indent="0" algn="ctr">
              <a:buNone/>
              <a:defRPr sz="1210"/>
            </a:lvl5pPr>
            <a:lvl6pPr marL="1728730" indent="0" algn="ctr">
              <a:buNone/>
              <a:defRPr sz="1210"/>
            </a:lvl6pPr>
            <a:lvl7pPr marL="2074476" indent="0" algn="ctr">
              <a:buNone/>
              <a:defRPr sz="1210"/>
            </a:lvl7pPr>
            <a:lvl8pPr marL="2420222" indent="0" algn="ctr">
              <a:buNone/>
              <a:defRPr sz="1210"/>
            </a:lvl8pPr>
            <a:lvl9pPr marL="2765969" indent="0" algn="ctr">
              <a:buNone/>
              <a:defRPr sz="1210"/>
            </a:lvl9pPr>
          </a:lstStyle>
          <a:p>
            <a:r>
              <a:rPr lang="nb-NO"/>
              <a:t>Klikk for å redigere undertittelstil i malen</a:t>
            </a:r>
            <a:endParaRPr lang="en-US" dirty="0"/>
          </a:p>
        </p:txBody>
      </p:sp>
      <p:sp>
        <p:nvSpPr>
          <p:cNvPr id="4" name="Date Placeholder 3"/>
          <p:cNvSpPr>
            <a:spLocks noGrp="1"/>
          </p:cNvSpPr>
          <p:nvPr>
            <p:ph type="dt" sz="half" idx="10"/>
          </p:nvPr>
        </p:nvSpPr>
        <p:spPr>
          <a:xfrm>
            <a:off x="3252886" y="4212615"/>
            <a:ext cx="2074545" cy="276211"/>
          </a:xfrm>
        </p:spPr>
        <p:txBody>
          <a:bodyPr/>
          <a:lstStyle>
            <a:lvl1pPr>
              <a:defRPr sz="1210"/>
            </a:lvl1pPr>
          </a:lstStyle>
          <a:p>
            <a:r>
              <a:rPr lang="en-US"/>
              <a:t>Oslo, d. MMMM</a:t>
            </a:r>
            <a:endParaRPr lang="nb-NO" dirty="0"/>
          </a:p>
        </p:txBody>
      </p:sp>
      <p:sp>
        <p:nvSpPr>
          <p:cNvPr id="5" name="Footer Placeholder 4"/>
          <p:cNvSpPr>
            <a:spLocks noGrp="1"/>
          </p:cNvSpPr>
          <p:nvPr>
            <p:ph type="ftr" sz="quarter" idx="11"/>
          </p:nvPr>
        </p:nvSpPr>
        <p:spPr/>
        <p:txBody>
          <a:bodyPr/>
          <a:lstStyle/>
          <a:p>
            <a:endParaRPr lang="nb-NO"/>
          </a:p>
        </p:txBody>
      </p:sp>
      <p:sp>
        <p:nvSpPr>
          <p:cNvPr id="12" name="Plassholder for tekst 11">
            <a:extLst>
              <a:ext uri="{FF2B5EF4-FFF2-40B4-BE49-F238E27FC236}">
                <a16:creationId xmlns:a16="http://schemas.microsoft.com/office/drawing/2014/main" id="{B719409E-AFBC-4160-BBDE-CB6FFDE68354}"/>
              </a:ext>
            </a:extLst>
          </p:cNvPr>
          <p:cNvSpPr>
            <a:spLocks noGrp="1"/>
          </p:cNvSpPr>
          <p:nvPr>
            <p:ph type="body" sz="quarter" idx="12" hasCustomPrompt="1"/>
          </p:nvPr>
        </p:nvSpPr>
        <p:spPr>
          <a:xfrm>
            <a:off x="352154" y="4212616"/>
            <a:ext cx="1954874" cy="277011"/>
          </a:xfrm>
        </p:spPr>
        <p:txBody>
          <a:bodyPr>
            <a:noAutofit/>
          </a:bodyPr>
          <a:lstStyle>
            <a:lvl1pPr marL="0" indent="0">
              <a:buNone/>
              <a:defRPr sz="1210">
                <a:solidFill>
                  <a:schemeClr val="bg1"/>
                </a:solidFill>
              </a:defRPr>
            </a:lvl1pPr>
          </a:lstStyle>
          <a:p>
            <a:pPr lvl="0"/>
            <a:r>
              <a:rPr lang="nb-NO" dirty="0"/>
              <a:t>Navn </a:t>
            </a:r>
            <a:r>
              <a:rPr lang="nb-NO" dirty="0" err="1"/>
              <a:t>Navnesen</a:t>
            </a:r>
            <a:endParaRPr lang="nb-NO" dirty="0"/>
          </a:p>
        </p:txBody>
      </p:sp>
    </p:spTree>
    <p:extLst>
      <p:ext uri="{BB962C8B-B14F-4D97-AF65-F5344CB8AC3E}">
        <p14:creationId xmlns:p14="http://schemas.microsoft.com/office/powerpoint/2010/main" val="299112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tel og innhold (kort tittel mørk)">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D167C86A-D07A-4794-BAC7-8B0BA0BCF7EB}"/>
              </a:ext>
            </a:extLst>
          </p:cNvPr>
          <p:cNvPicPr>
            <a:picLocks noChangeAspect="1"/>
          </p:cNvPicPr>
          <p:nvPr userDrawn="1"/>
        </p:nvPicPr>
        <p:blipFill>
          <a:blip r:embed="rId2"/>
          <a:srcRect/>
          <a:stretch/>
        </p:blipFill>
        <p:spPr>
          <a:xfrm>
            <a:off x="0" y="1"/>
            <a:ext cx="9289007" cy="5187949"/>
          </a:xfrm>
          <a:prstGeom prst="rect">
            <a:avLst/>
          </a:prstGeom>
        </p:spPr>
      </p:pic>
      <p:pic>
        <p:nvPicPr>
          <p:cNvPr id="10" name="Picture 11">
            <a:extLst>
              <a:ext uri="{FF2B5EF4-FFF2-40B4-BE49-F238E27FC236}">
                <a16:creationId xmlns:a16="http://schemas.microsoft.com/office/drawing/2014/main" id="{4CF87D74-7906-499D-8D00-DB39C52914CE}"/>
              </a:ext>
            </a:extLst>
          </p:cNvPr>
          <p:cNvPicPr>
            <a:picLocks noChangeAspect="1"/>
          </p:cNvPicPr>
          <p:nvPr userDrawn="1"/>
        </p:nvPicPr>
        <p:blipFill>
          <a:blip r:embed="rId3"/>
          <a:srcRect/>
          <a:stretch/>
        </p:blipFill>
        <p:spPr>
          <a:xfrm>
            <a:off x="398980" y="309211"/>
            <a:ext cx="1156619" cy="310408"/>
          </a:xfrm>
          <a:prstGeom prst="rect">
            <a:avLst/>
          </a:prstGeom>
        </p:spPr>
      </p:pic>
      <p:sp>
        <p:nvSpPr>
          <p:cNvPr id="2" name="Title 1"/>
          <p:cNvSpPr>
            <a:spLocks noGrp="1"/>
          </p:cNvSpPr>
          <p:nvPr>
            <p:ph type="title"/>
          </p:nvPr>
        </p:nvSpPr>
        <p:spPr>
          <a:xfrm>
            <a:off x="323070" y="1071761"/>
            <a:ext cx="3219024" cy="589829"/>
          </a:xfrm>
        </p:spPr>
        <p:txBody>
          <a:bodyPr anchor="t"/>
          <a:lstStyle>
            <a:lvl1pPr>
              <a:defRPr>
                <a:solidFill>
                  <a:schemeClr val="accent1"/>
                </a:solidFill>
              </a:defRPr>
            </a:lvl1pPr>
          </a:lstStyle>
          <a:p>
            <a:r>
              <a:rPr lang="nb-NO"/>
              <a:t>Klikk for å redigere tittelstil</a:t>
            </a:r>
            <a:endParaRPr lang="en-US" dirty="0"/>
          </a:p>
        </p:txBody>
      </p:sp>
      <p:sp>
        <p:nvSpPr>
          <p:cNvPr id="3" name="Content Placeholder 2"/>
          <p:cNvSpPr>
            <a:spLocks noGrp="1"/>
          </p:cNvSpPr>
          <p:nvPr>
            <p:ph idx="1"/>
          </p:nvPr>
        </p:nvSpPr>
        <p:spPr>
          <a:xfrm>
            <a:off x="3680937" y="1189583"/>
            <a:ext cx="5167593" cy="31911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sp>
        <p:nvSpPr>
          <p:cNvPr id="9" name="Date Placeholder 3">
            <a:extLst>
              <a:ext uri="{FF2B5EF4-FFF2-40B4-BE49-F238E27FC236}">
                <a16:creationId xmlns:a16="http://schemas.microsoft.com/office/drawing/2014/main" id="{2730C179-F750-4DBC-BEDE-D6B5CDDC3FE5}"/>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1" name="Slide Number Placeholder 5">
            <a:extLst>
              <a:ext uri="{FF2B5EF4-FFF2-40B4-BE49-F238E27FC236}">
                <a16:creationId xmlns:a16="http://schemas.microsoft.com/office/drawing/2014/main" id="{A215FC4A-D195-44CD-AD86-427114F09BBA}"/>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293479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4015702" y="-240"/>
            <a:ext cx="5204498" cy="5187950"/>
          </a:xfrm>
        </p:spPr>
        <p:txBody>
          <a:bodyPr/>
          <a:lstStyle/>
          <a:p>
            <a:r>
              <a:rPr lang="nb-NO"/>
              <a:t>Klikk på ikonet for å legge til et bilde</a:t>
            </a:r>
            <a:endParaRPr lang="nb-NO" dirty="0"/>
          </a:p>
        </p:txBody>
      </p:sp>
      <p:pic>
        <p:nvPicPr>
          <p:cNvPr id="10" name="Picture 4" descr="A sign on a beach&#10;&#10;Description automatically generated">
            <a:extLst>
              <a:ext uri="{FF2B5EF4-FFF2-40B4-BE49-F238E27FC236}">
                <a16:creationId xmlns:a16="http://schemas.microsoft.com/office/drawing/2014/main" id="{8597FF42-7811-479B-80D2-DD06037224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015702" cy="5187950"/>
          </a:xfrm>
          <a:prstGeom prst="rect">
            <a:avLst/>
          </a:prstGeom>
        </p:spPr>
      </p:pic>
      <p:sp>
        <p:nvSpPr>
          <p:cNvPr id="2" name="Title 1"/>
          <p:cNvSpPr>
            <a:spLocks noGrp="1"/>
          </p:cNvSpPr>
          <p:nvPr>
            <p:ph type="title"/>
          </p:nvPr>
        </p:nvSpPr>
        <p:spPr>
          <a:xfrm>
            <a:off x="323070" y="1096596"/>
            <a:ext cx="3326593" cy="589829"/>
          </a:xfrm>
        </p:spPr>
        <p:txBody>
          <a:bodyPr wrap="square" anchor="t">
            <a:noAutofit/>
          </a:bodyPr>
          <a:lstStyle>
            <a:lvl1pPr>
              <a:defRPr sz="3227">
                <a:solidFill>
                  <a:schemeClr val="accent1"/>
                </a:solidFill>
              </a:defRPr>
            </a:lvl1pPr>
          </a:lstStyle>
          <a:p>
            <a:r>
              <a:rPr lang="nb-NO"/>
              <a:t>Klikk for å redigere tittelstil</a:t>
            </a:r>
            <a:endParaRPr lang="en-US" dirty="0"/>
          </a:p>
        </p:txBody>
      </p:sp>
      <p:sp>
        <p:nvSpPr>
          <p:cNvPr id="3" name="Text Placeholder 2"/>
          <p:cNvSpPr>
            <a:spLocks noGrp="1"/>
          </p:cNvSpPr>
          <p:nvPr>
            <p:ph type="body" idx="1"/>
          </p:nvPr>
        </p:nvSpPr>
        <p:spPr>
          <a:xfrm>
            <a:off x="323070" y="1684835"/>
            <a:ext cx="3326593" cy="682960"/>
          </a:xfrm>
        </p:spPr>
        <p:txBody>
          <a:bodyPr wrap="square">
            <a:spAutoFit/>
          </a:bodyPr>
          <a:lstStyle>
            <a:lvl1pPr marL="0" indent="0">
              <a:buNone/>
              <a:defRPr sz="1916">
                <a:solidFill>
                  <a:schemeClr val="bg1"/>
                </a:solidFill>
              </a:defRPr>
            </a:lvl1pPr>
            <a:lvl2pPr marL="345746" indent="0">
              <a:buNone/>
              <a:defRPr sz="1512">
                <a:solidFill>
                  <a:schemeClr val="tx1">
                    <a:tint val="75000"/>
                  </a:schemeClr>
                </a:solidFill>
              </a:defRPr>
            </a:lvl2pPr>
            <a:lvl3pPr marL="691492" indent="0">
              <a:buNone/>
              <a:defRPr sz="1361">
                <a:solidFill>
                  <a:schemeClr val="tx1">
                    <a:tint val="75000"/>
                  </a:schemeClr>
                </a:solidFill>
              </a:defRPr>
            </a:lvl3pPr>
            <a:lvl4pPr marL="1037238" indent="0">
              <a:buNone/>
              <a:defRPr sz="1210">
                <a:solidFill>
                  <a:schemeClr val="tx1">
                    <a:tint val="75000"/>
                  </a:schemeClr>
                </a:solidFill>
              </a:defRPr>
            </a:lvl4pPr>
            <a:lvl5pPr marL="1382984" indent="0">
              <a:buNone/>
              <a:defRPr sz="1210">
                <a:solidFill>
                  <a:schemeClr val="tx1">
                    <a:tint val="75000"/>
                  </a:schemeClr>
                </a:solidFill>
              </a:defRPr>
            </a:lvl5pPr>
            <a:lvl6pPr marL="1728730" indent="0">
              <a:buNone/>
              <a:defRPr sz="1210">
                <a:solidFill>
                  <a:schemeClr val="tx1">
                    <a:tint val="75000"/>
                  </a:schemeClr>
                </a:solidFill>
              </a:defRPr>
            </a:lvl6pPr>
            <a:lvl7pPr marL="2074476" indent="0">
              <a:buNone/>
              <a:defRPr sz="1210">
                <a:solidFill>
                  <a:schemeClr val="tx1">
                    <a:tint val="75000"/>
                  </a:schemeClr>
                </a:solidFill>
              </a:defRPr>
            </a:lvl7pPr>
            <a:lvl8pPr marL="2420222" indent="0">
              <a:buNone/>
              <a:defRPr sz="1210">
                <a:solidFill>
                  <a:schemeClr val="tx1">
                    <a:tint val="75000"/>
                  </a:schemeClr>
                </a:solidFill>
              </a:defRPr>
            </a:lvl8pPr>
            <a:lvl9pPr marL="2765969" indent="0">
              <a:buNone/>
              <a:defRPr sz="121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pic>
        <p:nvPicPr>
          <p:cNvPr id="8" name="Picture 9">
            <a:extLst>
              <a:ext uri="{FF2B5EF4-FFF2-40B4-BE49-F238E27FC236}">
                <a16:creationId xmlns:a16="http://schemas.microsoft.com/office/drawing/2014/main" id="{FB0BC1DF-4EB7-468D-897F-8BE26E8DE7AF}"/>
              </a:ext>
            </a:extLst>
          </p:cNvPr>
          <p:cNvPicPr>
            <a:picLocks noChangeAspect="1"/>
          </p:cNvPicPr>
          <p:nvPr userDrawn="1"/>
        </p:nvPicPr>
        <p:blipFill>
          <a:blip r:embed="rId3"/>
          <a:srcRect/>
          <a:stretch/>
        </p:blipFill>
        <p:spPr>
          <a:xfrm>
            <a:off x="398980" y="309211"/>
            <a:ext cx="1156619" cy="310408"/>
          </a:xfrm>
          <a:prstGeom prst="rect">
            <a:avLst/>
          </a:prstGeom>
        </p:spPr>
      </p:pic>
      <p:sp>
        <p:nvSpPr>
          <p:cNvPr id="11" name="Date Placeholder 3">
            <a:extLst>
              <a:ext uri="{FF2B5EF4-FFF2-40B4-BE49-F238E27FC236}">
                <a16:creationId xmlns:a16="http://schemas.microsoft.com/office/drawing/2014/main" id="{90A4F0AD-04DB-4239-BD9C-E601FEC5B998}"/>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3" name="Slide Number Placeholder 5">
            <a:extLst>
              <a:ext uri="{FF2B5EF4-FFF2-40B4-BE49-F238E27FC236}">
                <a16:creationId xmlns:a16="http://schemas.microsoft.com/office/drawing/2014/main" id="{70FB15D8-E68C-4197-A2EC-1061C6ECE690}"/>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2140533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A7203B3-3C78-4860-AF0B-31929B5354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38905" y="-3661"/>
            <a:ext cx="5615697" cy="5187948"/>
          </a:xfrm>
          <a:prstGeom prst="rect">
            <a:avLst/>
          </a:prstGeom>
        </p:spPr>
      </p:pic>
      <p:sp>
        <p:nvSpPr>
          <p:cNvPr id="15" name="Rectangle 7">
            <a:extLst>
              <a:ext uri="{FF2B5EF4-FFF2-40B4-BE49-F238E27FC236}">
                <a16:creationId xmlns:a16="http://schemas.microsoft.com/office/drawing/2014/main" id="{49B04B79-ACE9-4D8C-8A6B-0B507C8FA185}"/>
              </a:ext>
            </a:extLst>
          </p:cNvPr>
          <p:cNvSpPr/>
          <p:nvPr userDrawn="1"/>
        </p:nvSpPr>
        <p:spPr>
          <a:xfrm>
            <a:off x="-9083" y="4718632"/>
            <a:ext cx="3647989" cy="46565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815">
              <a:solidFill>
                <a:srgbClr val="785AAA"/>
              </a:solidFill>
            </a:endParaRPr>
          </a:p>
        </p:txBody>
      </p:sp>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0" y="2026315"/>
            <a:ext cx="3638906" cy="2682532"/>
          </a:xfrm>
        </p:spPr>
        <p:txBody>
          <a:bodyPr/>
          <a:lstStyle/>
          <a:p>
            <a:r>
              <a:rPr lang="nb-NO"/>
              <a:t>Klikk på ikonet for å legge til et bilde</a:t>
            </a:r>
            <a:endParaRPr lang="nb-NO" dirty="0"/>
          </a:p>
        </p:txBody>
      </p:sp>
      <p:sp>
        <p:nvSpPr>
          <p:cNvPr id="2" name="Title 1"/>
          <p:cNvSpPr>
            <a:spLocks noGrp="1"/>
          </p:cNvSpPr>
          <p:nvPr>
            <p:ph type="title"/>
          </p:nvPr>
        </p:nvSpPr>
        <p:spPr>
          <a:xfrm>
            <a:off x="4610100" y="1053023"/>
            <a:ext cx="3926269" cy="589829"/>
          </a:xfrm>
        </p:spPr>
        <p:txBody>
          <a:bodyPr wrap="square" anchor="t">
            <a:noAutofit/>
          </a:bodyPr>
          <a:lstStyle>
            <a:lvl1pPr>
              <a:defRPr sz="3227">
                <a:solidFill>
                  <a:schemeClr val="bg1"/>
                </a:solidFill>
              </a:defRPr>
            </a:lvl1pPr>
          </a:lstStyle>
          <a:p>
            <a:r>
              <a:rPr lang="nb-NO"/>
              <a:t>Klikk for å redigere tittelstil</a:t>
            </a:r>
            <a:endParaRPr lang="en-US" dirty="0"/>
          </a:p>
        </p:txBody>
      </p:sp>
      <p:sp>
        <p:nvSpPr>
          <p:cNvPr id="3" name="Text Placeholder 2"/>
          <p:cNvSpPr>
            <a:spLocks noGrp="1"/>
          </p:cNvSpPr>
          <p:nvPr>
            <p:ph type="body" idx="1"/>
          </p:nvPr>
        </p:nvSpPr>
        <p:spPr>
          <a:xfrm>
            <a:off x="4610100" y="1659418"/>
            <a:ext cx="3926269" cy="2775319"/>
          </a:xfrm>
        </p:spPr>
        <p:txBody>
          <a:bodyPr wrap="square">
            <a:noAutofit/>
          </a:bodyPr>
          <a:lstStyle>
            <a:lvl1pPr marL="0" indent="0">
              <a:buNone/>
              <a:defRPr sz="1916">
                <a:solidFill>
                  <a:schemeClr val="bg1"/>
                </a:solidFill>
              </a:defRPr>
            </a:lvl1pPr>
            <a:lvl2pPr marL="345746" indent="0">
              <a:buNone/>
              <a:defRPr sz="1512">
                <a:solidFill>
                  <a:schemeClr val="tx1">
                    <a:tint val="75000"/>
                  </a:schemeClr>
                </a:solidFill>
              </a:defRPr>
            </a:lvl2pPr>
            <a:lvl3pPr marL="691492" indent="0">
              <a:buNone/>
              <a:defRPr sz="1361">
                <a:solidFill>
                  <a:schemeClr val="tx1">
                    <a:tint val="75000"/>
                  </a:schemeClr>
                </a:solidFill>
              </a:defRPr>
            </a:lvl3pPr>
            <a:lvl4pPr marL="1037238" indent="0">
              <a:buNone/>
              <a:defRPr sz="1210">
                <a:solidFill>
                  <a:schemeClr val="tx1">
                    <a:tint val="75000"/>
                  </a:schemeClr>
                </a:solidFill>
              </a:defRPr>
            </a:lvl4pPr>
            <a:lvl5pPr marL="1382984" indent="0">
              <a:buNone/>
              <a:defRPr sz="1210">
                <a:solidFill>
                  <a:schemeClr val="tx1">
                    <a:tint val="75000"/>
                  </a:schemeClr>
                </a:solidFill>
              </a:defRPr>
            </a:lvl5pPr>
            <a:lvl6pPr marL="1728730" indent="0">
              <a:buNone/>
              <a:defRPr sz="1210">
                <a:solidFill>
                  <a:schemeClr val="tx1">
                    <a:tint val="75000"/>
                  </a:schemeClr>
                </a:solidFill>
              </a:defRPr>
            </a:lvl6pPr>
            <a:lvl7pPr marL="2074476" indent="0">
              <a:buNone/>
              <a:defRPr sz="1210">
                <a:solidFill>
                  <a:schemeClr val="tx1">
                    <a:tint val="75000"/>
                  </a:schemeClr>
                </a:solidFill>
              </a:defRPr>
            </a:lvl7pPr>
            <a:lvl8pPr marL="2420222" indent="0">
              <a:buNone/>
              <a:defRPr sz="1210">
                <a:solidFill>
                  <a:schemeClr val="tx1">
                    <a:tint val="75000"/>
                  </a:schemeClr>
                </a:solidFill>
              </a:defRPr>
            </a:lvl8pPr>
            <a:lvl9pPr marL="2765969" indent="0">
              <a:buNone/>
              <a:defRPr sz="121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pic>
        <p:nvPicPr>
          <p:cNvPr id="7" name="Picture 14" descr="A sign in the dark&#10;&#10;Description automatically generated">
            <a:extLst>
              <a:ext uri="{FF2B5EF4-FFF2-40B4-BE49-F238E27FC236}">
                <a16:creationId xmlns:a16="http://schemas.microsoft.com/office/drawing/2014/main" id="{5731C89E-9F76-4569-9DD7-E71A40F0BDD9}"/>
              </a:ext>
            </a:extLst>
          </p:cNvPr>
          <p:cNvPicPr>
            <a:picLocks noChangeAspect="1"/>
          </p:cNvPicPr>
          <p:nvPr userDrawn="1"/>
        </p:nvPicPr>
        <p:blipFill>
          <a:blip r:embed="rId3"/>
          <a:stretch>
            <a:fillRect/>
          </a:stretch>
        </p:blipFill>
        <p:spPr>
          <a:xfrm>
            <a:off x="398981" y="309211"/>
            <a:ext cx="1156620" cy="310408"/>
          </a:xfrm>
          <a:prstGeom prst="rect">
            <a:avLst/>
          </a:prstGeom>
        </p:spPr>
      </p:pic>
      <p:sp>
        <p:nvSpPr>
          <p:cNvPr id="11" name="Date Placeholder 3">
            <a:extLst>
              <a:ext uri="{FF2B5EF4-FFF2-40B4-BE49-F238E27FC236}">
                <a16:creationId xmlns:a16="http://schemas.microsoft.com/office/drawing/2014/main" id="{F64D9C66-9810-46CC-99AD-8EA46528B9A4}"/>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3" name="Slide Number Placeholder 5">
            <a:extLst>
              <a:ext uri="{FF2B5EF4-FFF2-40B4-BE49-F238E27FC236}">
                <a16:creationId xmlns:a16="http://schemas.microsoft.com/office/drawing/2014/main" id="{F7CD0A9C-C367-4203-8D62-B5C4AD2A06F3}"/>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182025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C7CC8941-50CD-466F-AD11-0EB710FC0239}"/>
              </a:ext>
            </a:extLst>
          </p:cNvPr>
          <p:cNvPicPr>
            <a:picLocks noChangeAspect="1"/>
          </p:cNvPicPr>
          <p:nvPr userDrawn="1"/>
        </p:nvPicPr>
        <p:blipFill rotWithShape="1">
          <a:blip r:embed="rId2"/>
          <a:srcRect l="39174"/>
          <a:stretch/>
        </p:blipFill>
        <p:spPr>
          <a:xfrm>
            <a:off x="3638906" y="0"/>
            <a:ext cx="5650099" cy="5187948"/>
          </a:xfrm>
          <a:prstGeom prst="rect">
            <a:avLst/>
          </a:prstGeom>
        </p:spPr>
      </p:pic>
      <p:sp>
        <p:nvSpPr>
          <p:cNvPr id="15" name="Rectangle 7">
            <a:extLst>
              <a:ext uri="{FF2B5EF4-FFF2-40B4-BE49-F238E27FC236}">
                <a16:creationId xmlns:a16="http://schemas.microsoft.com/office/drawing/2014/main" id="{49B04B79-ACE9-4D8C-8A6B-0B507C8FA185}"/>
              </a:ext>
            </a:extLst>
          </p:cNvPr>
          <p:cNvSpPr/>
          <p:nvPr userDrawn="1"/>
        </p:nvSpPr>
        <p:spPr>
          <a:xfrm>
            <a:off x="-9083" y="4718632"/>
            <a:ext cx="3647989" cy="46565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815">
              <a:solidFill>
                <a:srgbClr val="785AAA"/>
              </a:solidFill>
            </a:endParaRPr>
          </a:p>
        </p:txBody>
      </p:sp>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0" y="2026315"/>
            <a:ext cx="3638906" cy="2682532"/>
          </a:xfrm>
        </p:spPr>
        <p:txBody>
          <a:bodyPr/>
          <a:lstStyle/>
          <a:p>
            <a:r>
              <a:rPr lang="nb-NO"/>
              <a:t>Klikk på ikonet for å legge til et bilde</a:t>
            </a:r>
            <a:endParaRPr lang="nb-NO" dirty="0"/>
          </a:p>
        </p:txBody>
      </p:sp>
      <p:sp>
        <p:nvSpPr>
          <p:cNvPr id="2" name="Title 1"/>
          <p:cNvSpPr>
            <a:spLocks noGrp="1"/>
          </p:cNvSpPr>
          <p:nvPr>
            <p:ph type="title"/>
          </p:nvPr>
        </p:nvSpPr>
        <p:spPr>
          <a:xfrm>
            <a:off x="4610100" y="1053023"/>
            <a:ext cx="3926269" cy="589829"/>
          </a:xfrm>
        </p:spPr>
        <p:txBody>
          <a:bodyPr wrap="square" anchor="t">
            <a:noAutofit/>
          </a:bodyPr>
          <a:lstStyle>
            <a:lvl1pPr>
              <a:defRPr sz="3227">
                <a:solidFill>
                  <a:schemeClr val="bg1"/>
                </a:solidFill>
              </a:defRPr>
            </a:lvl1pPr>
          </a:lstStyle>
          <a:p>
            <a:r>
              <a:rPr lang="nb-NO"/>
              <a:t>Klikk for å redigere tittelstil</a:t>
            </a:r>
            <a:endParaRPr lang="en-US" dirty="0"/>
          </a:p>
        </p:txBody>
      </p:sp>
      <p:sp>
        <p:nvSpPr>
          <p:cNvPr id="3" name="Text Placeholder 2"/>
          <p:cNvSpPr>
            <a:spLocks noGrp="1"/>
          </p:cNvSpPr>
          <p:nvPr>
            <p:ph type="body" idx="1"/>
          </p:nvPr>
        </p:nvSpPr>
        <p:spPr>
          <a:xfrm>
            <a:off x="4610100" y="1659418"/>
            <a:ext cx="3926269" cy="2775319"/>
          </a:xfrm>
        </p:spPr>
        <p:txBody>
          <a:bodyPr wrap="square">
            <a:noAutofit/>
          </a:bodyPr>
          <a:lstStyle>
            <a:lvl1pPr marL="0" indent="0">
              <a:buNone/>
              <a:defRPr sz="1916">
                <a:solidFill>
                  <a:schemeClr val="bg1"/>
                </a:solidFill>
              </a:defRPr>
            </a:lvl1pPr>
            <a:lvl2pPr marL="345746" indent="0">
              <a:buNone/>
              <a:defRPr sz="1512">
                <a:solidFill>
                  <a:schemeClr val="tx1">
                    <a:tint val="75000"/>
                  </a:schemeClr>
                </a:solidFill>
              </a:defRPr>
            </a:lvl2pPr>
            <a:lvl3pPr marL="691492" indent="0">
              <a:buNone/>
              <a:defRPr sz="1361">
                <a:solidFill>
                  <a:schemeClr val="tx1">
                    <a:tint val="75000"/>
                  </a:schemeClr>
                </a:solidFill>
              </a:defRPr>
            </a:lvl3pPr>
            <a:lvl4pPr marL="1037238" indent="0">
              <a:buNone/>
              <a:defRPr sz="1210">
                <a:solidFill>
                  <a:schemeClr val="tx1">
                    <a:tint val="75000"/>
                  </a:schemeClr>
                </a:solidFill>
              </a:defRPr>
            </a:lvl4pPr>
            <a:lvl5pPr marL="1382984" indent="0">
              <a:buNone/>
              <a:defRPr sz="1210">
                <a:solidFill>
                  <a:schemeClr val="tx1">
                    <a:tint val="75000"/>
                  </a:schemeClr>
                </a:solidFill>
              </a:defRPr>
            </a:lvl5pPr>
            <a:lvl6pPr marL="1728730" indent="0">
              <a:buNone/>
              <a:defRPr sz="1210">
                <a:solidFill>
                  <a:schemeClr val="tx1">
                    <a:tint val="75000"/>
                  </a:schemeClr>
                </a:solidFill>
              </a:defRPr>
            </a:lvl6pPr>
            <a:lvl7pPr marL="2074476" indent="0">
              <a:buNone/>
              <a:defRPr sz="1210">
                <a:solidFill>
                  <a:schemeClr val="tx1">
                    <a:tint val="75000"/>
                  </a:schemeClr>
                </a:solidFill>
              </a:defRPr>
            </a:lvl7pPr>
            <a:lvl8pPr marL="2420222" indent="0">
              <a:buNone/>
              <a:defRPr sz="1210">
                <a:solidFill>
                  <a:schemeClr val="tx1">
                    <a:tint val="75000"/>
                  </a:schemeClr>
                </a:solidFill>
              </a:defRPr>
            </a:lvl8pPr>
            <a:lvl9pPr marL="2765969" indent="0">
              <a:buNone/>
              <a:defRPr sz="121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pic>
        <p:nvPicPr>
          <p:cNvPr id="7" name="Picture 14" descr="A sign in the dark&#10;&#10;Description automatically generated">
            <a:extLst>
              <a:ext uri="{FF2B5EF4-FFF2-40B4-BE49-F238E27FC236}">
                <a16:creationId xmlns:a16="http://schemas.microsoft.com/office/drawing/2014/main" id="{5731C89E-9F76-4569-9DD7-E71A40F0BDD9}"/>
              </a:ext>
            </a:extLst>
          </p:cNvPr>
          <p:cNvPicPr>
            <a:picLocks noChangeAspect="1"/>
          </p:cNvPicPr>
          <p:nvPr userDrawn="1"/>
        </p:nvPicPr>
        <p:blipFill>
          <a:blip r:embed="rId3"/>
          <a:stretch>
            <a:fillRect/>
          </a:stretch>
        </p:blipFill>
        <p:spPr>
          <a:xfrm>
            <a:off x="398981" y="309211"/>
            <a:ext cx="1156620" cy="310408"/>
          </a:xfrm>
          <a:prstGeom prst="rect">
            <a:avLst/>
          </a:prstGeom>
        </p:spPr>
      </p:pic>
      <p:sp>
        <p:nvSpPr>
          <p:cNvPr id="16" name="Date Placeholder 3">
            <a:extLst>
              <a:ext uri="{FF2B5EF4-FFF2-40B4-BE49-F238E27FC236}">
                <a16:creationId xmlns:a16="http://schemas.microsoft.com/office/drawing/2014/main" id="{EA3493ED-7D50-42BA-8B88-5A9DBCF2A12F}"/>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7" name="Slide Number Placeholder 5">
            <a:extLst>
              <a:ext uri="{FF2B5EF4-FFF2-40B4-BE49-F238E27FC236}">
                <a16:creationId xmlns:a16="http://schemas.microsoft.com/office/drawing/2014/main" id="{4DFB6CD1-3EBD-49CC-9B9B-CAC6D11B6582}"/>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127812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3">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453C8AA-3754-4BF2-A7EC-1B015E28D476}"/>
              </a:ext>
            </a:extLst>
          </p:cNvPr>
          <p:cNvPicPr>
            <a:picLocks noChangeAspect="1"/>
          </p:cNvPicPr>
          <p:nvPr userDrawn="1"/>
        </p:nvPicPr>
        <p:blipFill rotWithShape="1">
          <a:blip r:embed="rId2"/>
          <a:srcRect l="39174"/>
          <a:stretch/>
        </p:blipFill>
        <p:spPr>
          <a:xfrm>
            <a:off x="3638906" y="0"/>
            <a:ext cx="5650099" cy="5187948"/>
          </a:xfrm>
          <a:prstGeom prst="rect">
            <a:avLst/>
          </a:prstGeom>
        </p:spPr>
      </p:pic>
      <p:sp>
        <p:nvSpPr>
          <p:cNvPr id="15" name="Rectangle 7">
            <a:extLst>
              <a:ext uri="{FF2B5EF4-FFF2-40B4-BE49-F238E27FC236}">
                <a16:creationId xmlns:a16="http://schemas.microsoft.com/office/drawing/2014/main" id="{49B04B79-ACE9-4D8C-8A6B-0B507C8FA185}"/>
              </a:ext>
            </a:extLst>
          </p:cNvPr>
          <p:cNvSpPr/>
          <p:nvPr userDrawn="1"/>
        </p:nvSpPr>
        <p:spPr>
          <a:xfrm>
            <a:off x="-9083" y="4718632"/>
            <a:ext cx="3647989" cy="46565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815">
              <a:solidFill>
                <a:srgbClr val="785AAA"/>
              </a:solidFill>
            </a:endParaRPr>
          </a:p>
        </p:txBody>
      </p:sp>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0" y="2026315"/>
            <a:ext cx="3638906" cy="2682532"/>
          </a:xfrm>
        </p:spPr>
        <p:txBody>
          <a:bodyPr/>
          <a:lstStyle/>
          <a:p>
            <a:r>
              <a:rPr lang="nb-NO"/>
              <a:t>Klikk på ikonet for å legge til et bilde</a:t>
            </a:r>
            <a:endParaRPr lang="nb-NO" dirty="0"/>
          </a:p>
        </p:txBody>
      </p:sp>
      <p:sp>
        <p:nvSpPr>
          <p:cNvPr id="2" name="Title 1"/>
          <p:cNvSpPr>
            <a:spLocks noGrp="1"/>
          </p:cNvSpPr>
          <p:nvPr>
            <p:ph type="title"/>
          </p:nvPr>
        </p:nvSpPr>
        <p:spPr>
          <a:xfrm>
            <a:off x="4610100" y="1053023"/>
            <a:ext cx="3926269" cy="589829"/>
          </a:xfrm>
        </p:spPr>
        <p:txBody>
          <a:bodyPr wrap="square" anchor="t">
            <a:noAutofit/>
          </a:bodyPr>
          <a:lstStyle>
            <a:lvl1pPr>
              <a:defRPr sz="3227">
                <a:solidFill>
                  <a:schemeClr val="bg1"/>
                </a:solidFill>
              </a:defRPr>
            </a:lvl1pPr>
          </a:lstStyle>
          <a:p>
            <a:r>
              <a:rPr lang="nb-NO"/>
              <a:t>Klikk for å redigere tittelstil</a:t>
            </a:r>
            <a:endParaRPr lang="en-US" dirty="0"/>
          </a:p>
        </p:txBody>
      </p:sp>
      <p:sp>
        <p:nvSpPr>
          <p:cNvPr id="3" name="Text Placeholder 2"/>
          <p:cNvSpPr>
            <a:spLocks noGrp="1"/>
          </p:cNvSpPr>
          <p:nvPr>
            <p:ph type="body" idx="1"/>
          </p:nvPr>
        </p:nvSpPr>
        <p:spPr>
          <a:xfrm>
            <a:off x="4610100" y="1659418"/>
            <a:ext cx="3926269" cy="2775319"/>
          </a:xfrm>
        </p:spPr>
        <p:txBody>
          <a:bodyPr wrap="square">
            <a:noAutofit/>
          </a:bodyPr>
          <a:lstStyle>
            <a:lvl1pPr marL="0" indent="0">
              <a:buNone/>
              <a:defRPr sz="1916">
                <a:solidFill>
                  <a:schemeClr val="bg1"/>
                </a:solidFill>
              </a:defRPr>
            </a:lvl1pPr>
            <a:lvl2pPr marL="345746" indent="0">
              <a:buNone/>
              <a:defRPr sz="1512">
                <a:solidFill>
                  <a:schemeClr val="tx1">
                    <a:tint val="75000"/>
                  </a:schemeClr>
                </a:solidFill>
              </a:defRPr>
            </a:lvl2pPr>
            <a:lvl3pPr marL="691492" indent="0">
              <a:buNone/>
              <a:defRPr sz="1361">
                <a:solidFill>
                  <a:schemeClr val="tx1">
                    <a:tint val="75000"/>
                  </a:schemeClr>
                </a:solidFill>
              </a:defRPr>
            </a:lvl3pPr>
            <a:lvl4pPr marL="1037238" indent="0">
              <a:buNone/>
              <a:defRPr sz="1210">
                <a:solidFill>
                  <a:schemeClr val="tx1">
                    <a:tint val="75000"/>
                  </a:schemeClr>
                </a:solidFill>
              </a:defRPr>
            </a:lvl4pPr>
            <a:lvl5pPr marL="1382984" indent="0">
              <a:buNone/>
              <a:defRPr sz="1210">
                <a:solidFill>
                  <a:schemeClr val="tx1">
                    <a:tint val="75000"/>
                  </a:schemeClr>
                </a:solidFill>
              </a:defRPr>
            </a:lvl5pPr>
            <a:lvl6pPr marL="1728730" indent="0">
              <a:buNone/>
              <a:defRPr sz="1210">
                <a:solidFill>
                  <a:schemeClr val="tx1">
                    <a:tint val="75000"/>
                  </a:schemeClr>
                </a:solidFill>
              </a:defRPr>
            </a:lvl6pPr>
            <a:lvl7pPr marL="2074476" indent="0">
              <a:buNone/>
              <a:defRPr sz="1210">
                <a:solidFill>
                  <a:schemeClr val="tx1">
                    <a:tint val="75000"/>
                  </a:schemeClr>
                </a:solidFill>
              </a:defRPr>
            </a:lvl7pPr>
            <a:lvl8pPr marL="2420222" indent="0">
              <a:buNone/>
              <a:defRPr sz="1210">
                <a:solidFill>
                  <a:schemeClr val="tx1">
                    <a:tint val="75000"/>
                  </a:schemeClr>
                </a:solidFill>
              </a:defRPr>
            </a:lvl8pPr>
            <a:lvl9pPr marL="2765969" indent="0">
              <a:buNone/>
              <a:defRPr sz="121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pic>
        <p:nvPicPr>
          <p:cNvPr id="7" name="Picture 14" descr="A sign in the dark&#10;&#10;Description automatically generated">
            <a:extLst>
              <a:ext uri="{FF2B5EF4-FFF2-40B4-BE49-F238E27FC236}">
                <a16:creationId xmlns:a16="http://schemas.microsoft.com/office/drawing/2014/main" id="{5731C89E-9F76-4569-9DD7-E71A40F0BDD9}"/>
              </a:ext>
            </a:extLst>
          </p:cNvPr>
          <p:cNvPicPr>
            <a:picLocks noChangeAspect="1"/>
          </p:cNvPicPr>
          <p:nvPr userDrawn="1"/>
        </p:nvPicPr>
        <p:blipFill>
          <a:blip r:embed="rId3"/>
          <a:stretch>
            <a:fillRect/>
          </a:stretch>
        </p:blipFill>
        <p:spPr>
          <a:xfrm>
            <a:off x="398981" y="309211"/>
            <a:ext cx="1156620" cy="310408"/>
          </a:xfrm>
          <a:prstGeom prst="rect">
            <a:avLst/>
          </a:prstGeom>
        </p:spPr>
      </p:pic>
      <p:sp>
        <p:nvSpPr>
          <p:cNvPr id="14" name="Date Placeholder 3">
            <a:extLst>
              <a:ext uri="{FF2B5EF4-FFF2-40B4-BE49-F238E27FC236}">
                <a16:creationId xmlns:a16="http://schemas.microsoft.com/office/drawing/2014/main" id="{141AC166-CBF8-4314-9029-7833128D78B1}"/>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6" name="Slide Number Placeholder 5">
            <a:extLst>
              <a:ext uri="{FF2B5EF4-FFF2-40B4-BE49-F238E27FC236}">
                <a16:creationId xmlns:a16="http://schemas.microsoft.com/office/drawing/2014/main" id="{7141109F-8F41-431C-A891-553643664540}"/>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3609662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4">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97714C2-7C24-4471-B3B6-E969C9ED3EA3}"/>
              </a:ext>
            </a:extLst>
          </p:cNvPr>
          <p:cNvPicPr>
            <a:picLocks noChangeAspect="1"/>
          </p:cNvPicPr>
          <p:nvPr userDrawn="1"/>
        </p:nvPicPr>
        <p:blipFill rotWithShape="1">
          <a:blip r:embed="rId2"/>
          <a:srcRect l="39174"/>
          <a:stretch/>
        </p:blipFill>
        <p:spPr>
          <a:xfrm>
            <a:off x="3638906" y="0"/>
            <a:ext cx="5650099" cy="5187948"/>
          </a:xfrm>
          <a:prstGeom prst="rect">
            <a:avLst/>
          </a:prstGeom>
        </p:spPr>
      </p:pic>
      <p:sp>
        <p:nvSpPr>
          <p:cNvPr id="15" name="Rectangle 7">
            <a:extLst>
              <a:ext uri="{FF2B5EF4-FFF2-40B4-BE49-F238E27FC236}">
                <a16:creationId xmlns:a16="http://schemas.microsoft.com/office/drawing/2014/main" id="{49B04B79-ACE9-4D8C-8A6B-0B507C8FA185}"/>
              </a:ext>
            </a:extLst>
          </p:cNvPr>
          <p:cNvSpPr/>
          <p:nvPr userDrawn="1"/>
        </p:nvSpPr>
        <p:spPr>
          <a:xfrm>
            <a:off x="-9083" y="4718632"/>
            <a:ext cx="3647989" cy="46565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815">
              <a:solidFill>
                <a:srgbClr val="785AAA"/>
              </a:solidFill>
            </a:endParaRPr>
          </a:p>
        </p:txBody>
      </p:sp>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0" y="2026315"/>
            <a:ext cx="3638906" cy="2682532"/>
          </a:xfrm>
        </p:spPr>
        <p:txBody>
          <a:bodyPr/>
          <a:lstStyle/>
          <a:p>
            <a:r>
              <a:rPr lang="nb-NO"/>
              <a:t>Klikk på ikonet for å legge til et bilde</a:t>
            </a:r>
            <a:endParaRPr lang="nb-NO" dirty="0"/>
          </a:p>
        </p:txBody>
      </p:sp>
      <p:sp>
        <p:nvSpPr>
          <p:cNvPr id="2" name="Title 1"/>
          <p:cNvSpPr>
            <a:spLocks noGrp="1"/>
          </p:cNvSpPr>
          <p:nvPr>
            <p:ph type="title"/>
          </p:nvPr>
        </p:nvSpPr>
        <p:spPr>
          <a:xfrm>
            <a:off x="4610100" y="1053023"/>
            <a:ext cx="3926269" cy="589829"/>
          </a:xfrm>
        </p:spPr>
        <p:txBody>
          <a:bodyPr wrap="square" anchor="t">
            <a:noAutofit/>
          </a:bodyPr>
          <a:lstStyle>
            <a:lvl1pPr>
              <a:defRPr sz="3227">
                <a:solidFill>
                  <a:schemeClr val="bg1"/>
                </a:solidFill>
              </a:defRPr>
            </a:lvl1pPr>
          </a:lstStyle>
          <a:p>
            <a:r>
              <a:rPr lang="nb-NO"/>
              <a:t>Klikk for å redigere tittelstil</a:t>
            </a:r>
            <a:endParaRPr lang="en-US" dirty="0"/>
          </a:p>
        </p:txBody>
      </p:sp>
      <p:sp>
        <p:nvSpPr>
          <p:cNvPr id="3" name="Text Placeholder 2"/>
          <p:cNvSpPr>
            <a:spLocks noGrp="1"/>
          </p:cNvSpPr>
          <p:nvPr>
            <p:ph type="body" idx="1"/>
          </p:nvPr>
        </p:nvSpPr>
        <p:spPr>
          <a:xfrm>
            <a:off x="4610100" y="1659418"/>
            <a:ext cx="3926269" cy="2775319"/>
          </a:xfrm>
        </p:spPr>
        <p:txBody>
          <a:bodyPr wrap="square">
            <a:noAutofit/>
          </a:bodyPr>
          <a:lstStyle>
            <a:lvl1pPr marL="0" indent="0">
              <a:buNone/>
              <a:defRPr sz="1916">
                <a:solidFill>
                  <a:schemeClr val="bg1"/>
                </a:solidFill>
              </a:defRPr>
            </a:lvl1pPr>
            <a:lvl2pPr marL="345746" indent="0">
              <a:buNone/>
              <a:defRPr sz="1512">
                <a:solidFill>
                  <a:schemeClr val="tx1">
                    <a:tint val="75000"/>
                  </a:schemeClr>
                </a:solidFill>
              </a:defRPr>
            </a:lvl2pPr>
            <a:lvl3pPr marL="691492" indent="0">
              <a:buNone/>
              <a:defRPr sz="1361">
                <a:solidFill>
                  <a:schemeClr val="tx1">
                    <a:tint val="75000"/>
                  </a:schemeClr>
                </a:solidFill>
              </a:defRPr>
            </a:lvl3pPr>
            <a:lvl4pPr marL="1037238" indent="0">
              <a:buNone/>
              <a:defRPr sz="1210">
                <a:solidFill>
                  <a:schemeClr val="tx1">
                    <a:tint val="75000"/>
                  </a:schemeClr>
                </a:solidFill>
              </a:defRPr>
            </a:lvl4pPr>
            <a:lvl5pPr marL="1382984" indent="0">
              <a:buNone/>
              <a:defRPr sz="1210">
                <a:solidFill>
                  <a:schemeClr val="tx1">
                    <a:tint val="75000"/>
                  </a:schemeClr>
                </a:solidFill>
              </a:defRPr>
            </a:lvl5pPr>
            <a:lvl6pPr marL="1728730" indent="0">
              <a:buNone/>
              <a:defRPr sz="1210">
                <a:solidFill>
                  <a:schemeClr val="tx1">
                    <a:tint val="75000"/>
                  </a:schemeClr>
                </a:solidFill>
              </a:defRPr>
            </a:lvl6pPr>
            <a:lvl7pPr marL="2074476" indent="0">
              <a:buNone/>
              <a:defRPr sz="1210">
                <a:solidFill>
                  <a:schemeClr val="tx1">
                    <a:tint val="75000"/>
                  </a:schemeClr>
                </a:solidFill>
              </a:defRPr>
            </a:lvl7pPr>
            <a:lvl8pPr marL="2420222" indent="0">
              <a:buNone/>
              <a:defRPr sz="1210">
                <a:solidFill>
                  <a:schemeClr val="tx1">
                    <a:tint val="75000"/>
                  </a:schemeClr>
                </a:solidFill>
              </a:defRPr>
            </a:lvl8pPr>
            <a:lvl9pPr marL="2765969" indent="0">
              <a:buNone/>
              <a:defRPr sz="121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pic>
        <p:nvPicPr>
          <p:cNvPr id="7" name="Picture 14" descr="A sign in the dark&#10;&#10;Description automatically generated">
            <a:extLst>
              <a:ext uri="{FF2B5EF4-FFF2-40B4-BE49-F238E27FC236}">
                <a16:creationId xmlns:a16="http://schemas.microsoft.com/office/drawing/2014/main" id="{5731C89E-9F76-4569-9DD7-E71A40F0BDD9}"/>
              </a:ext>
            </a:extLst>
          </p:cNvPr>
          <p:cNvPicPr>
            <a:picLocks noChangeAspect="1"/>
          </p:cNvPicPr>
          <p:nvPr userDrawn="1"/>
        </p:nvPicPr>
        <p:blipFill>
          <a:blip r:embed="rId3"/>
          <a:stretch>
            <a:fillRect/>
          </a:stretch>
        </p:blipFill>
        <p:spPr>
          <a:xfrm>
            <a:off x="398981" y="309211"/>
            <a:ext cx="1156620" cy="310408"/>
          </a:xfrm>
          <a:prstGeom prst="rect">
            <a:avLst/>
          </a:prstGeom>
        </p:spPr>
      </p:pic>
      <p:sp>
        <p:nvSpPr>
          <p:cNvPr id="13" name="Date Placeholder 3">
            <a:extLst>
              <a:ext uri="{FF2B5EF4-FFF2-40B4-BE49-F238E27FC236}">
                <a16:creationId xmlns:a16="http://schemas.microsoft.com/office/drawing/2014/main" id="{F0FF733B-4171-42D1-AF75-9D7C552E379F}"/>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4" name="Slide Number Placeholder 5">
            <a:extLst>
              <a:ext uri="{FF2B5EF4-FFF2-40B4-BE49-F238E27FC236}">
                <a16:creationId xmlns:a16="http://schemas.microsoft.com/office/drawing/2014/main" id="{4CB931D6-5344-4789-9DD9-3AC62BCDD189}"/>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632388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5">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6DF87C9-0116-45F9-96F2-EB368F415A49}"/>
              </a:ext>
            </a:extLst>
          </p:cNvPr>
          <p:cNvPicPr>
            <a:picLocks noChangeAspect="1"/>
          </p:cNvPicPr>
          <p:nvPr userDrawn="1"/>
        </p:nvPicPr>
        <p:blipFill rotWithShape="1">
          <a:blip r:embed="rId2"/>
          <a:srcRect l="39174"/>
          <a:stretch/>
        </p:blipFill>
        <p:spPr>
          <a:xfrm>
            <a:off x="3638906" y="0"/>
            <a:ext cx="5650099" cy="5187948"/>
          </a:xfrm>
          <a:prstGeom prst="rect">
            <a:avLst/>
          </a:prstGeom>
        </p:spPr>
      </p:pic>
      <p:sp>
        <p:nvSpPr>
          <p:cNvPr id="15" name="Rectangle 7">
            <a:extLst>
              <a:ext uri="{FF2B5EF4-FFF2-40B4-BE49-F238E27FC236}">
                <a16:creationId xmlns:a16="http://schemas.microsoft.com/office/drawing/2014/main" id="{49B04B79-ACE9-4D8C-8A6B-0B507C8FA185}"/>
              </a:ext>
            </a:extLst>
          </p:cNvPr>
          <p:cNvSpPr/>
          <p:nvPr userDrawn="1"/>
        </p:nvSpPr>
        <p:spPr>
          <a:xfrm>
            <a:off x="-9083" y="4718632"/>
            <a:ext cx="3647989" cy="46565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815">
              <a:solidFill>
                <a:srgbClr val="785AAA"/>
              </a:solidFill>
            </a:endParaRPr>
          </a:p>
        </p:txBody>
      </p:sp>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0" y="2026315"/>
            <a:ext cx="3638906" cy="2682532"/>
          </a:xfrm>
        </p:spPr>
        <p:txBody>
          <a:bodyPr/>
          <a:lstStyle/>
          <a:p>
            <a:r>
              <a:rPr lang="nb-NO"/>
              <a:t>Klikk på ikonet for å legge til et bilde</a:t>
            </a:r>
            <a:endParaRPr lang="nb-NO" dirty="0"/>
          </a:p>
        </p:txBody>
      </p:sp>
      <p:sp>
        <p:nvSpPr>
          <p:cNvPr id="2" name="Title 1"/>
          <p:cNvSpPr>
            <a:spLocks noGrp="1"/>
          </p:cNvSpPr>
          <p:nvPr>
            <p:ph type="title"/>
          </p:nvPr>
        </p:nvSpPr>
        <p:spPr>
          <a:xfrm>
            <a:off x="4610100" y="1053023"/>
            <a:ext cx="3926269" cy="589829"/>
          </a:xfrm>
        </p:spPr>
        <p:txBody>
          <a:bodyPr wrap="square" anchor="t">
            <a:noAutofit/>
          </a:bodyPr>
          <a:lstStyle>
            <a:lvl1pPr>
              <a:defRPr sz="3227">
                <a:solidFill>
                  <a:schemeClr val="bg1"/>
                </a:solidFill>
              </a:defRPr>
            </a:lvl1pPr>
          </a:lstStyle>
          <a:p>
            <a:r>
              <a:rPr lang="nb-NO"/>
              <a:t>Klikk for å redigere tittelstil</a:t>
            </a:r>
            <a:endParaRPr lang="en-US" dirty="0"/>
          </a:p>
        </p:txBody>
      </p:sp>
      <p:sp>
        <p:nvSpPr>
          <p:cNvPr id="3" name="Text Placeholder 2"/>
          <p:cNvSpPr>
            <a:spLocks noGrp="1"/>
          </p:cNvSpPr>
          <p:nvPr>
            <p:ph type="body" idx="1"/>
          </p:nvPr>
        </p:nvSpPr>
        <p:spPr>
          <a:xfrm>
            <a:off x="4610100" y="1659418"/>
            <a:ext cx="3926269" cy="2775319"/>
          </a:xfrm>
        </p:spPr>
        <p:txBody>
          <a:bodyPr wrap="square">
            <a:noAutofit/>
          </a:bodyPr>
          <a:lstStyle>
            <a:lvl1pPr marL="0" indent="0">
              <a:buNone/>
              <a:defRPr sz="1916">
                <a:solidFill>
                  <a:schemeClr val="bg1"/>
                </a:solidFill>
              </a:defRPr>
            </a:lvl1pPr>
            <a:lvl2pPr marL="345746" indent="0">
              <a:buNone/>
              <a:defRPr sz="1512">
                <a:solidFill>
                  <a:schemeClr val="tx1">
                    <a:tint val="75000"/>
                  </a:schemeClr>
                </a:solidFill>
              </a:defRPr>
            </a:lvl2pPr>
            <a:lvl3pPr marL="691492" indent="0">
              <a:buNone/>
              <a:defRPr sz="1361">
                <a:solidFill>
                  <a:schemeClr val="tx1">
                    <a:tint val="75000"/>
                  </a:schemeClr>
                </a:solidFill>
              </a:defRPr>
            </a:lvl3pPr>
            <a:lvl4pPr marL="1037238" indent="0">
              <a:buNone/>
              <a:defRPr sz="1210">
                <a:solidFill>
                  <a:schemeClr val="tx1">
                    <a:tint val="75000"/>
                  </a:schemeClr>
                </a:solidFill>
              </a:defRPr>
            </a:lvl4pPr>
            <a:lvl5pPr marL="1382984" indent="0">
              <a:buNone/>
              <a:defRPr sz="1210">
                <a:solidFill>
                  <a:schemeClr val="tx1">
                    <a:tint val="75000"/>
                  </a:schemeClr>
                </a:solidFill>
              </a:defRPr>
            </a:lvl5pPr>
            <a:lvl6pPr marL="1728730" indent="0">
              <a:buNone/>
              <a:defRPr sz="1210">
                <a:solidFill>
                  <a:schemeClr val="tx1">
                    <a:tint val="75000"/>
                  </a:schemeClr>
                </a:solidFill>
              </a:defRPr>
            </a:lvl6pPr>
            <a:lvl7pPr marL="2074476" indent="0">
              <a:buNone/>
              <a:defRPr sz="1210">
                <a:solidFill>
                  <a:schemeClr val="tx1">
                    <a:tint val="75000"/>
                  </a:schemeClr>
                </a:solidFill>
              </a:defRPr>
            </a:lvl7pPr>
            <a:lvl8pPr marL="2420222" indent="0">
              <a:buNone/>
              <a:defRPr sz="1210">
                <a:solidFill>
                  <a:schemeClr val="tx1">
                    <a:tint val="75000"/>
                  </a:schemeClr>
                </a:solidFill>
              </a:defRPr>
            </a:lvl8pPr>
            <a:lvl9pPr marL="2765969" indent="0">
              <a:buNone/>
              <a:defRPr sz="121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r>
              <a:rPr lang="en-US"/>
              <a:t>Oslo, d. MMMM</a:t>
            </a:r>
            <a:endParaRPr lang="nb-NO" dirty="0"/>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a:xfrm>
            <a:off x="288131" y="4808461"/>
            <a:ext cx="2074545" cy="276211"/>
          </a:xfrm>
          <a:prstGeom prst="rect">
            <a:avLst/>
          </a:prstGeom>
        </p:spPr>
        <p:txBody>
          <a:bodyPr/>
          <a:lstStyle/>
          <a:p>
            <a:fld id="{F56C1F3B-02AA-4FDD-A3C1-8BB0B09189FE}" type="slidenum">
              <a:rPr lang="nb-NO" smtClean="0"/>
              <a:t>‹#›</a:t>
            </a:fld>
            <a:endParaRPr lang="nb-NO" dirty="0"/>
          </a:p>
        </p:txBody>
      </p:sp>
      <p:pic>
        <p:nvPicPr>
          <p:cNvPr id="7" name="Picture 14" descr="A sign in the dark&#10;&#10;Description automatically generated">
            <a:extLst>
              <a:ext uri="{FF2B5EF4-FFF2-40B4-BE49-F238E27FC236}">
                <a16:creationId xmlns:a16="http://schemas.microsoft.com/office/drawing/2014/main" id="{5731C89E-9F76-4569-9DD7-E71A40F0BDD9}"/>
              </a:ext>
            </a:extLst>
          </p:cNvPr>
          <p:cNvPicPr>
            <a:picLocks noChangeAspect="1"/>
          </p:cNvPicPr>
          <p:nvPr userDrawn="1"/>
        </p:nvPicPr>
        <p:blipFill>
          <a:blip r:embed="rId3"/>
          <a:stretch>
            <a:fillRect/>
          </a:stretch>
        </p:blipFill>
        <p:spPr>
          <a:xfrm>
            <a:off x="398981" y="309211"/>
            <a:ext cx="1156620" cy="310408"/>
          </a:xfrm>
          <a:prstGeom prst="rect">
            <a:avLst/>
          </a:prstGeom>
        </p:spPr>
      </p:pic>
    </p:spTree>
    <p:extLst>
      <p:ext uri="{BB962C8B-B14F-4D97-AF65-F5344CB8AC3E}">
        <p14:creationId xmlns:p14="http://schemas.microsoft.com/office/powerpoint/2010/main" val="1099732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6">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CAA1B66-EDCA-4276-9765-CABC5E535CEB}"/>
              </a:ext>
            </a:extLst>
          </p:cNvPr>
          <p:cNvSpPr/>
          <p:nvPr userDrawn="1"/>
        </p:nvSpPr>
        <p:spPr>
          <a:xfrm>
            <a:off x="3638905" y="0"/>
            <a:ext cx="5650099" cy="518794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15"/>
          </a:p>
        </p:txBody>
      </p:sp>
      <p:sp>
        <p:nvSpPr>
          <p:cNvPr id="15" name="Rectangle 7">
            <a:extLst>
              <a:ext uri="{FF2B5EF4-FFF2-40B4-BE49-F238E27FC236}">
                <a16:creationId xmlns:a16="http://schemas.microsoft.com/office/drawing/2014/main" id="{49B04B79-ACE9-4D8C-8A6B-0B507C8FA185}"/>
              </a:ext>
            </a:extLst>
          </p:cNvPr>
          <p:cNvSpPr/>
          <p:nvPr userDrawn="1"/>
        </p:nvSpPr>
        <p:spPr>
          <a:xfrm>
            <a:off x="-9083" y="4718632"/>
            <a:ext cx="3647989" cy="46565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815">
              <a:solidFill>
                <a:srgbClr val="785AAA"/>
              </a:solidFill>
            </a:endParaRPr>
          </a:p>
        </p:txBody>
      </p:sp>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0" y="2026315"/>
            <a:ext cx="3638906" cy="2682532"/>
          </a:xfrm>
        </p:spPr>
        <p:txBody>
          <a:bodyPr/>
          <a:lstStyle/>
          <a:p>
            <a:r>
              <a:rPr lang="nb-NO"/>
              <a:t>Klikk på ikonet for å legge til et bilde</a:t>
            </a:r>
            <a:endParaRPr lang="nb-NO" dirty="0"/>
          </a:p>
        </p:txBody>
      </p:sp>
      <p:sp>
        <p:nvSpPr>
          <p:cNvPr id="2" name="Title 1"/>
          <p:cNvSpPr>
            <a:spLocks noGrp="1"/>
          </p:cNvSpPr>
          <p:nvPr>
            <p:ph type="title"/>
          </p:nvPr>
        </p:nvSpPr>
        <p:spPr>
          <a:xfrm>
            <a:off x="4610100" y="1053023"/>
            <a:ext cx="3926269" cy="589829"/>
          </a:xfrm>
        </p:spPr>
        <p:txBody>
          <a:bodyPr wrap="square" anchor="t">
            <a:noAutofit/>
          </a:bodyPr>
          <a:lstStyle>
            <a:lvl1pPr>
              <a:defRPr sz="3227">
                <a:solidFill>
                  <a:schemeClr val="bg1"/>
                </a:solidFill>
              </a:defRPr>
            </a:lvl1pPr>
          </a:lstStyle>
          <a:p>
            <a:r>
              <a:rPr lang="nb-NO"/>
              <a:t>Klikk for å redigere tittelstil</a:t>
            </a:r>
            <a:endParaRPr lang="en-US" dirty="0"/>
          </a:p>
        </p:txBody>
      </p:sp>
      <p:sp>
        <p:nvSpPr>
          <p:cNvPr id="3" name="Text Placeholder 2"/>
          <p:cNvSpPr>
            <a:spLocks noGrp="1"/>
          </p:cNvSpPr>
          <p:nvPr>
            <p:ph type="body" idx="1"/>
          </p:nvPr>
        </p:nvSpPr>
        <p:spPr>
          <a:xfrm>
            <a:off x="4610100" y="1659418"/>
            <a:ext cx="3926269" cy="2775319"/>
          </a:xfrm>
        </p:spPr>
        <p:txBody>
          <a:bodyPr wrap="square">
            <a:noAutofit/>
          </a:bodyPr>
          <a:lstStyle>
            <a:lvl1pPr marL="0" indent="0">
              <a:buNone/>
              <a:defRPr sz="1916">
                <a:solidFill>
                  <a:schemeClr val="bg1"/>
                </a:solidFill>
              </a:defRPr>
            </a:lvl1pPr>
            <a:lvl2pPr marL="345746" indent="0">
              <a:buNone/>
              <a:defRPr sz="1512">
                <a:solidFill>
                  <a:schemeClr val="tx1">
                    <a:tint val="75000"/>
                  </a:schemeClr>
                </a:solidFill>
              </a:defRPr>
            </a:lvl2pPr>
            <a:lvl3pPr marL="691492" indent="0">
              <a:buNone/>
              <a:defRPr sz="1361">
                <a:solidFill>
                  <a:schemeClr val="tx1">
                    <a:tint val="75000"/>
                  </a:schemeClr>
                </a:solidFill>
              </a:defRPr>
            </a:lvl3pPr>
            <a:lvl4pPr marL="1037238" indent="0">
              <a:buNone/>
              <a:defRPr sz="1210">
                <a:solidFill>
                  <a:schemeClr val="tx1">
                    <a:tint val="75000"/>
                  </a:schemeClr>
                </a:solidFill>
              </a:defRPr>
            </a:lvl4pPr>
            <a:lvl5pPr marL="1382984" indent="0">
              <a:buNone/>
              <a:defRPr sz="1210">
                <a:solidFill>
                  <a:schemeClr val="tx1">
                    <a:tint val="75000"/>
                  </a:schemeClr>
                </a:solidFill>
              </a:defRPr>
            </a:lvl5pPr>
            <a:lvl6pPr marL="1728730" indent="0">
              <a:buNone/>
              <a:defRPr sz="1210">
                <a:solidFill>
                  <a:schemeClr val="tx1">
                    <a:tint val="75000"/>
                  </a:schemeClr>
                </a:solidFill>
              </a:defRPr>
            </a:lvl6pPr>
            <a:lvl7pPr marL="2074476" indent="0">
              <a:buNone/>
              <a:defRPr sz="1210">
                <a:solidFill>
                  <a:schemeClr val="tx1">
                    <a:tint val="75000"/>
                  </a:schemeClr>
                </a:solidFill>
              </a:defRPr>
            </a:lvl7pPr>
            <a:lvl8pPr marL="2420222" indent="0">
              <a:buNone/>
              <a:defRPr sz="1210">
                <a:solidFill>
                  <a:schemeClr val="tx1">
                    <a:tint val="75000"/>
                  </a:schemeClr>
                </a:solidFill>
              </a:defRPr>
            </a:lvl8pPr>
            <a:lvl9pPr marL="2765969" indent="0">
              <a:buNone/>
              <a:defRPr sz="121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pic>
        <p:nvPicPr>
          <p:cNvPr id="7" name="Picture 14" descr="A sign in the dark&#10;&#10;Description automatically generated">
            <a:extLst>
              <a:ext uri="{FF2B5EF4-FFF2-40B4-BE49-F238E27FC236}">
                <a16:creationId xmlns:a16="http://schemas.microsoft.com/office/drawing/2014/main" id="{5731C89E-9F76-4569-9DD7-E71A40F0BDD9}"/>
              </a:ext>
            </a:extLst>
          </p:cNvPr>
          <p:cNvPicPr>
            <a:picLocks noChangeAspect="1"/>
          </p:cNvPicPr>
          <p:nvPr userDrawn="1"/>
        </p:nvPicPr>
        <p:blipFill>
          <a:blip r:embed="rId2"/>
          <a:stretch>
            <a:fillRect/>
          </a:stretch>
        </p:blipFill>
        <p:spPr>
          <a:xfrm>
            <a:off x="398981" y="309211"/>
            <a:ext cx="1156620" cy="310408"/>
          </a:xfrm>
          <a:prstGeom prst="rect">
            <a:avLst/>
          </a:prstGeom>
        </p:spPr>
      </p:pic>
      <p:sp>
        <p:nvSpPr>
          <p:cNvPr id="13" name="Date Placeholder 3">
            <a:extLst>
              <a:ext uri="{FF2B5EF4-FFF2-40B4-BE49-F238E27FC236}">
                <a16:creationId xmlns:a16="http://schemas.microsoft.com/office/drawing/2014/main" id="{12937E04-2895-46D5-AE8C-EDEFADEA2660}"/>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4" name="Slide Number Placeholder 5">
            <a:extLst>
              <a:ext uri="{FF2B5EF4-FFF2-40B4-BE49-F238E27FC236}">
                <a16:creationId xmlns:a16="http://schemas.microsoft.com/office/drawing/2014/main" id="{9F63E8BC-8D24-4899-8147-72DFAC2ADEA4}"/>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1626342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4" name="Footer Placeholder 3"/>
          <p:cNvSpPr>
            <a:spLocks noGrp="1"/>
          </p:cNvSpPr>
          <p:nvPr>
            <p:ph type="ftr" sz="quarter" idx="11"/>
          </p:nvPr>
        </p:nvSpPr>
        <p:spPr/>
        <p:txBody>
          <a:bodyPr/>
          <a:lstStyle/>
          <a:p>
            <a:endParaRPr lang="nb-NO"/>
          </a:p>
        </p:txBody>
      </p:sp>
      <p:sp>
        <p:nvSpPr>
          <p:cNvPr id="6" name="Date Placeholder 3">
            <a:extLst>
              <a:ext uri="{FF2B5EF4-FFF2-40B4-BE49-F238E27FC236}">
                <a16:creationId xmlns:a16="http://schemas.microsoft.com/office/drawing/2014/main" id="{541C2469-B3A4-4DF1-9260-20B525C364E1}"/>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7" name="Slide Number Placeholder 5">
            <a:extLst>
              <a:ext uri="{FF2B5EF4-FFF2-40B4-BE49-F238E27FC236}">
                <a16:creationId xmlns:a16="http://schemas.microsoft.com/office/drawing/2014/main" id="{DF677A86-892C-402D-99C4-EEE569C9D495}"/>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3197979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mør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269A6B-3AA7-4966-A657-BD2BE3133218}"/>
              </a:ext>
            </a:extLst>
          </p:cNvPr>
          <p:cNvPicPr>
            <a:picLocks noChangeAspect="1"/>
          </p:cNvPicPr>
          <p:nvPr userDrawn="1"/>
        </p:nvPicPr>
        <p:blipFill>
          <a:blip r:embed="rId2"/>
          <a:srcRect/>
          <a:stretch/>
        </p:blipFill>
        <p:spPr>
          <a:xfrm>
            <a:off x="0" y="1"/>
            <a:ext cx="9289007" cy="5187949"/>
          </a:xfrm>
          <a:prstGeom prst="rect">
            <a:avLst/>
          </a:prstGeom>
        </p:spPr>
      </p:pic>
      <p:pic>
        <p:nvPicPr>
          <p:cNvPr id="9" name="Picture 11">
            <a:extLst>
              <a:ext uri="{FF2B5EF4-FFF2-40B4-BE49-F238E27FC236}">
                <a16:creationId xmlns:a16="http://schemas.microsoft.com/office/drawing/2014/main" id="{F5FBA889-2E9A-426C-AC74-96049F841962}"/>
              </a:ext>
            </a:extLst>
          </p:cNvPr>
          <p:cNvPicPr>
            <a:picLocks noChangeAspect="1"/>
          </p:cNvPicPr>
          <p:nvPr userDrawn="1"/>
        </p:nvPicPr>
        <p:blipFill>
          <a:blip r:embed="rId3"/>
          <a:srcRect/>
          <a:stretch/>
        </p:blipFill>
        <p:spPr>
          <a:xfrm>
            <a:off x="398980" y="309211"/>
            <a:ext cx="1156619" cy="310408"/>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nb-NO"/>
              <a:t>Klikk for å redigere tittelstil</a:t>
            </a:r>
            <a:endParaRPr lang="en-US" dirty="0"/>
          </a:p>
        </p:txBody>
      </p:sp>
      <p:sp>
        <p:nvSpPr>
          <p:cNvPr id="4" name="Footer Placeholder 3"/>
          <p:cNvSpPr>
            <a:spLocks noGrp="1"/>
          </p:cNvSpPr>
          <p:nvPr>
            <p:ph type="ftr" sz="quarter" idx="11"/>
          </p:nvPr>
        </p:nvSpPr>
        <p:spPr/>
        <p:txBody>
          <a:bodyPr/>
          <a:lstStyle/>
          <a:p>
            <a:endParaRPr lang="nb-NO"/>
          </a:p>
        </p:txBody>
      </p:sp>
      <p:sp>
        <p:nvSpPr>
          <p:cNvPr id="8" name="Date Placeholder 3">
            <a:extLst>
              <a:ext uri="{FF2B5EF4-FFF2-40B4-BE49-F238E27FC236}">
                <a16:creationId xmlns:a16="http://schemas.microsoft.com/office/drawing/2014/main" id="{1BB2FD37-9108-41F5-B6DB-5F92555D999D}"/>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0" name="Slide Number Placeholder 5">
            <a:extLst>
              <a:ext uri="{FF2B5EF4-FFF2-40B4-BE49-F238E27FC236}">
                <a16:creationId xmlns:a16="http://schemas.microsoft.com/office/drawing/2014/main" id="{92B4B3A9-6639-43C2-8190-0A0EF305B154}"/>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227489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pic>
        <p:nvPicPr>
          <p:cNvPr id="6" name="Picture 14" descr="A person wearing a helmet&#10;&#10;Description automatically generated">
            <a:extLst>
              <a:ext uri="{FF2B5EF4-FFF2-40B4-BE49-F238E27FC236}">
                <a16:creationId xmlns:a16="http://schemas.microsoft.com/office/drawing/2014/main" id="{11FE573C-A432-42D1-A4DE-F2575FA3445F}"/>
              </a:ext>
            </a:extLst>
          </p:cNvPr>
          <p:cNvPicPr>
            <a:picLocks noChangeAspect="1"/>
          </p:cNvPicPr>
          <p:nvPr userDrawn="1"/>
        </p:nvPicPr>
        <p:blipFill rotWithShape="1">
          <a:blip r:embed="rId2"/>
          <a:srcRect r="50370"/>
          <a:stretch/>
        </p:blipFill>
        <p:spPr>
          <a:xfrm>
            <a:off x="-1" y="0"/>
            <a:ext cx="4610101" cy="5187950"/>
          </a:xfrm>
          <a:prstGeom prst="rect">
            <a:avLst/>
          </a:prstGeom>
        </p:spPr>
      </p:pic>
      <p:pic>
        <p:nvPicPr>
          <p:cNvPr id="10" name="Picture 12" descr="A picture containing drawing&#10;&#10;Description automatically generated">
            <a:extLst>
              <a:ext uri="{FF2B5EF4-FFF2-40B4-BE49-F238E27FC236}">
                <a16:creationId xmlns:a16="http://schemas.microsoft.com/office/drawing/2014/main" id="{A53EADBF-0D66-44F5-8A21-15C0A88D3164}"/>
              </a:ext>
            </a:extLst>
          </p:cNvPr>
          <p:cNvPicPr>
            <a:picLocks noChangeAspect="1"/>
          </p:cNvPicPr>
          <p:nvPr userDrawn="1"/>
        </p:nvPicPr>
        <p:blipFill>
          <a:blip r:embed="rId3"/>
          <a:stretch>
            <a:fillRect/>
          </a:stretch>
        </p:blipFill>
        <p:spPr>
          <a:xfrm>
            <a:off x="428846" y="453493"/>
            <a:ext cx="1658005" cy="444966"/>
          </a:xfrm>
          <a:prstGeom prst="rect">
            <a:avLst/>
          </a:prstGeom>
        </p:spPr>
      </p:pic>
      <p:sp>
        <p:nvSpPr>
          <p:cNvPr id="2" name="Title 1"/>
          <p:cNvSpPr>
            <a:spLocks noGrp="1"/>
          </p:cNvSpPr>
          <p:nvPr>
            <p:ph type="ctrTitle"/>
          </p:nvPr>
        </p:nvSpPr>
        <p:spPr>
          <a:xfrm>
            <a:off x="352154" y="1888414"/>
            <a:ext cx="3950606" cy="589829"/>
          </a:xfrm>
        </p:spPr>
        <p:txBody>
          <a:bodyPr wrap="square" anchor="t">
            <a:noAutofit/>
          </a:bodyPr>
          <a:lstStyle>
            <a:lvl1pPr algn="l">
              <a:defRPr sz="3227" b="1">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352154" y="2387209"/>
            <a:ext cx="3950606" cy="1086527"/>
          </a:xfrm>
        </p:spPr>
        <p:txBody>
          <a:bodyPr wrap="square" anchor="t">
            <a:noAutofit/>
          </a:bodyPr>
          <a:lstStyle>
            <a:lvl1pPr marL="0" indent="0" algn="l">
              <a:buNone/>
              <a:defRPr sz="3227" b="1">
                <a:solidFill>
                  <a:schemeClr val="accent1"/>
                </a:solidFill>
              </a:defRPr>
            </a:lvl1pPr>
            <a:lvl2pPr marL="345746" indent="0" algn="ctr">
              <a:buNone/>
              <a:defRPr sz="1512"/>
            </a:lvl2pPr>
            <a:lvl3pPr marL="691492" indent="0" algn="ctr">
              <a:buNone/>
              <a:defRPr sz="1361"/>
            </a:lvl3pPr>
            <a:lvl4pPr marL="1037238" indent="0" algn="ctr">
              <a:buNone/>
              <a:defRPr sz="1210"/>
            </a:lvl4pPr>
            <a:lvl5pPr marL="1382984" indent="0" algn="ctr">
              <a:buNone/>
              <a:defRPr sz="1210"/>
            </a:lvl5pPr>
            <a:lvl6pPr marL="1728730" indent="0" algn="ctr">
              <a:buNone/>
              <a:defRPr sz="1210"/>
            </a:lvl6pPr>
            <a:lvl7pPr marL="2074476" indent="0" algn="ctr">
              <a:buNone/>
              <a:defRPr sz="1210"/>
            </a:lvl7pPr>
            <a:lvl8pPr marL="2420222" indent="0" algn="ctr">
              <a:buNone/>
              <a:defRPr sz="1210"/>
            </a:lvl8pPr>
            <a:lvl9pPr marL="2765969" indent="0" algn="ctr">
              <a:buNone/>
              <a:defRPr sz="1210"/>
            </a:lvl9pPr>
          </a:lstStyle>
          <a:p>
            <a:r>
              <a:rPr lang="nb-NO"/>
              <a:t>Klikk for å redigere undertittelstil i malen</a:t>
            </a:r>
            <a:endParaRPr lang="en-US" dirty="0"/>
          </a:p>
        </p:txBody>
      </p:sp>
      <p:sp>
        <p:nvSpPr>
          <p:cNvPr id="4" name="Date Placeholder 3"/>
          <p:cNvSpPr>
            <a:spLocks noGrp="1"/>
          </p:cNvSpPr>
          <p:nvPr>
            <p:ph type="dt" sz="half" idx="10"/>
          </p:nvPr>
        </p:nvSpPr>
        <p:spPr>
          <a:xfrm>
            <a:off x="2903834" y="4212615"/>
            <a:ext cx="1398927" cy="276211"/>
          </a:xfrm>
        </p:spPr>
        <p:txBody>
          <a:bodyPr/>
          <a:lstStyle>
            <a:lvl1pPr>
              <a:defRPr sz="1210"/>
            </a:lvl1pPr>
          </a:lstStyle>
          <a:p>
            <a:pPr algn="r"/>
            <a:r>
              <a:rPr lang="en-US" dirty="0"/>
              <a:t>Oslo, d. MMMM</a:t>
            </a:r>
            <a:endParaRPr lang="nb-NO" dirty="0"/>
          </a:p>
        </p:txBody>
      </p:sp>
      <p:sp>
        <p:nvSpPr>
          <p:cNvPr id="5" name="Footer Placeholder 4"/>
          <p:cNvSpPr>
            <a:spLocks noGrp="1"/>
          </p:cNvSpPr>
          <p:nvPr>
            <p:ph type="ftr" sz="quarter" idx="11"/>
          </p:nvPr>
        </p:nvSpPr>
        <p:spPr/>
        <p:txBody>
          <a:bodyPr/>
          <a:lstStyle/>
          <a:p>
            <a:endParaRPr lang="nb-NO"/>
          </a:p>
        </p:txBody>
      </p:sp>
      <p:sp>
        <p:nvSpPr>
          <p:cNvPr id="12" name="Plassholder for tekst 11">
            <a:extLst>
              <a:ext uri="{FF2B5EF4-FFF2-40B4-BE49-F238E27FC236}">
                <a16:creationId xmlns:a16="http://schemas.microsoft.com/office/drawing/2014/main" id="{B719409E-AFBC-4160-BBDE-CB6FFDE68354}"/>
              </a:ext>
            </a:extLst>
          </p:cNvPr>
          <p:cNvSpPr>
            <a:spLocks noGrp="1"/>
          </p:cNvSpPr>
          <p:nvPr>
            <p:ph type="body" sz="quarter" idx="12" hasCustomPrompt="1"/>
          </p:nvPr>
        </p:nvSpPr>
        <p:spPr>
          <a:xfrm>
            <a:off x="352154" y="4212616"/>
            <a:ext cx="1954874" cy="277011"/>
          </a:xfrm>
        </p:spPr>
        <p:txBody>
          <a:bodyPr>
            <a:noAutofit/>
          </a:bodyPr>
          <a:lstStyle>
            <a:lvl1pPr marL="0" indent="0">
              <a:buNone/>
              <a:defRPr sz="1210">
                <a:solidFill>
                  <a:schemeClr val="bg1"/>
                </a:solidFill>
              </a:defRPr>
            </a:lvl1pPr>
          </a:lstStyle>
          <a:p>
            <a:pPr lvl="0"/>
            <a:r>
              <a:rPr lang="nb-NO" dirty="0"/>
              <a:t>Navn </a:t>
            </a:r>
            <a:r>
              <a:rPr lang="nb-NO" dirty="0" err="1"/>
              <a:t>Navnesen</a:t>
            </a:r>
            <a:endParaRPr lang="nb-NO" dirty="0"/>
          </a:p>
        </p:txBody>
      </p:sp>
      <p:sp>
        <p:nvSpPr>
          <p:cNvPr id="8" name="Plassholder for bilde 7">
            <a:extLst>
              <a:ext uri="{FF2B5EF4-FFF2-40B4-BE49-F238E27FC236}">
                <a16:creationId xmlns:a16="http://schemas.microsoft.com/office/drawing/2014/main" id="{74907EE7-174B-4A79-8D75-568F2ABFB834}"/>
              </a:ext>
            </a:extLst>
          </p:cNvPr>
          <p:cNvSpPr>
            <a:spLocks noGrp="1"/>
          </p:cNvSpPr>
          <p:nvPr>
            <p:ph type="pic" sz="quarter" idx="13"/>
          </p:nvPr>
        </p:nvSpPr>
        <p:spPr>
          <a:xfrm>
            <a:off x="4610100" y="1"/>
            <a:ext cx="4610101" cy="5024956"/>
          </a:xfrm>
        </p:spPr>
        <p:txBody>
          <a:bodyPr/>
          <a:lstStyle/>
          <a:p>
            <a:r>
              <a:rPr lang="nb-NO"/>
              <a:t>Klikk på ikonet for å legge til et bilde</a:t>
            </a:r>
          </a:p>
        </p:txBody>
      </p:sp>
      <p:sp>
        <p:nvSpPr>
          <p:cNvPr id="9" name="Rectangle 7">
            <a:extLst>
              <a:ext uri="{FF2B5EF4-FFF2-40B4-BE49-F238E27FC236}">
                <a16:creationId xmlns:a16="http://schemas.microsoft.com/office/drawing/2014/main" id="{97E52F66-E715-4BF5-AF2A-2D272A07E0AE}"/>
              </a:ext>
            </a:extLst>
          </p:cNvPr>
          <p:cNvSpPr/>
          <p:nvPr userDrawn="1"/>
        </p:nvSpPr>
        <p:spPr>
          <a:xfrm>
            <a:off x="-9083" y="5024957"/>
            <a:ext cx="9229283" cy="159330"/>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sz="1815">
              <a:solidFill>
                <a:srgbClr val="785AAA"/>
              </a:solidFill>
            </a:endParaRPr>
          </a:p>
        </p:txBody>
      </p:sp>
    </p:spTree>
    <p:extLst>
      <p:ext uri="{BB962C8B-B14F-4D97-AF65-F5344CB8AC3E}">
        <p14:creationId xmlns:p14="http://schemas.microsoft.com/office/powerpoint/2010/main" val="381709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a:p>
        </p:txBody>
      </p:sp>
      <p:sp>
        <p:nvSpPr>
          <p:cNvPr id="6" name="Plassholder for media 5">
            <a:extLst>
              <a:ext uri="{FF2B5EF4-FFF2-40B4-BE49-F238E27FC236}">
                <a16:creationId xmlns:a16="http://schemas.microsoft.com/office/drawing/2014/main" id="{985DB4C3-0AA1-467C-9350-C1363C8EAD48}"/>
              </a:ext>
            </a:extLst>
          </p:cNvPr>
          <p:cNvSpPr>
            <a:spLocks noGrp="1"/>
          </p:cNvSpPr>
          <p:nvPr>
            <p:ph type="media" sz="quarter" idx="12"/>
          </p:nvPr>
        </p:nvSpPr>
        <p:spPr>
          <a:xfrm>
            <a:off x="0" y="0"/>
            <a:ext cx="9220200" cy="5187950"/>
          </a:xfrm>
        </p:spPr>
        <p:txBody>
          <a:bodyPr/>
          <a:lstStyle/>
          <a:p>
            <a:r>
              <a:rPr lang="nb-NO"/>
              <a:t>Klikk ikonet for å legge til media</a:t>
            </a:r>
          </a:p>
        </p:txBody>
      </p:sp>
    </p:spTree>
    <p:extLst>
      <p:ext uri="{BB962C8B-B14F-4D97-AF65-F5344CB8AC3E}">
        <p14:creationId xmlns:p14="http://schemas.microsoft.com/office/powerpoint/2010/main" val="271763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a:p>
        </p:txBody>
      </p:sp>
      <p:sp>
        <p:nvSpPr>
          <p:cNvPr id="5" name="Date Placeholder 3">
            <a:extLst>
              <a:ext uri="{FF2B5EF4-FFF2-40B4-BE49-F238E27FC236}">
                <a16:creationId xmlns:a16="http://schemas.microsoft.com/office/drawing/2014/main" id="{01D1106F-3AF6-4641-AFEC-CB10634FD9F4}"/>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6" name="Slide Number Placeholder 5">
            <a:extLst>
              <a:ext uri="{FF2B5EF4-FFF2-40B4-BE49-F238E27FC236}">
                <a16:creationId xmlns:a16="http://schemas.microsoft.com/office/drawing/2014/main" id="{784E2181-6856-41DB-A893-2C8E010CA813}"/>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2241579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55E2B6-2249-447D-8B2A-89EFE3CDFB5A}"/>
              </a:ext>
            </a:extLst>
          </p:cNvPr>
          <p:cNvSpPr>
            <a:spLocks noGrp="1"/>
          </p:cNvSpPr>
          <p:nvPr>
            <p:ph type="ctrTitle"/>
          </p:nvPr>
        </p:nvSpPr>
        <p:spPr>
          <a:xfrm>
            <a:off x="1152525" y="849047"/>
            <a:ext cx="6915150" cy="1806175"/>
          </a:xfrm>
        </p:spPr>
        <p:txBody>
          <a:bodyPr anchor="b"/>
          <a:lstStyle>
            <a:lvl1pPr algn="ctr">
              <a:defRPr sz="4537"/>
            </a:lvl1pPr>
          </a:lstStyle>
          <a:p>
            <a:r>
              <a:rPr lang="nb-NO"/>
              <a:t>Klikk for å redigere tittelstil</a:t>
            </a:r>
          </a:p>
        </p:txBody>
      </p:sp>
      <p:sp>
        <p:nvSpPr>
          <p:cNvPr id="3" name="Undertittel 2">
            <a:extLst>
              <a:ext uri="{FF2B5EF4-FFF2-40B4-BE49-F238E27FC236}">
                <a16:creationId xmlns:a16="http://schemas.microsoft.com/office/drawing/2014/main" id="{FF3A37D0-B9BE-4D79-ACE4-06CA780CC377}"/>
              </a:ext>
            </a:extLst>
          </p:cNvPr>
          <p:cNvSpPr>
            <a:spLocks noGrp="1"/>
          </p:cNvSpPr>
          <p:nvPr>
            <p:ph type="subTitle" idx="1"/>
          </p:nvPr>
        </p:nvSpPr>
        <p:spPr>
          <a:xfrm>
            <a:off x="1152525" y="2724874"/>
            <a:ext cx="6915150" cy="1252554"/>
          </a:xfrm>
        </p:spPr>
        <p:txBody>
          <a:bodyPr/>
          <a:lstStyle>
            <a:lvl1pPr marL="0" indent="0" algn="ctr">
              <a:buNone/>
              <a:defRPr sz="1815"/>
            </a:lvl1pPr>
            <a:lvl2pPr marL="345746" indent="0" algn="ctr">
              <a:buNone/>
              <a:defRPr sz="1512"/>
            </a:lvl2pPr>
            <a:lvl3pPr marL="691492" indent="0" algn="ctr">
              <a:buNone/>
              <a:defRPr sz="1361"/>
            </a:lvl3pPr>
            <a:lvl4pPr marL="1037238" indent="0" algn="ctr">
              <a:buNone/>
              <a:defRPr sz="1210"/>
            </a:lvl4pPr>
            <a:lvl5pPr marL="1382984" indent="0" algn="ctr">
              <a:buNone/>
              <a:defRPr sz="1210"/>
            </a:lvl5pPr>
            <a:lvl6pPr marL="1728730" indent="0" algn="ctr">
              <a:buNone/>
              <a:defRPr sz="1210"/>
            </a:lvl6pPr>
            <a:lvl7pPr marL="2074476" indent="0" algn="ctr">
              <a:buNone/>
              <a:defRPr sz="1210"/>
            </a:lvl7pPr>
            <a:lvl8pPr marL="2420222" indent="0" algn="ctr">
              <a:buNone/>
              <a:defRPr sz="1210"/>
            </a:lvl8pPr>
            <a:lvl9pPr marL="2765969" indent="0" algn="ctr">
              <a:buNone/>
              <a:defRPr sz="1210"/>
            </a:lvl9pPr>
          </a:lstStyle>
          <a:p>
            <a:r>
              <a:rPr lang="nb-NO"/>
              <a:t>Klikk for å redigere undertittelstil i malen</a:t>
            </a:r>
          </a:p>
        </p:txBody>
      </p:sp>
      <p:sp>
        <p:nvSpPr>
          <p:cNvPr id="4" name="Plassholder for dato 3">
            <a:extLst>
              <a:ext uri="{FF2B5EF4-FFF2-40B4-BE49-F238E27FC236}">
                <a16:creationId xmlns:a16="http://schemas.microsoft.com/office/drawing/2014/main" id="{121C70FA-C18D-45C1-A246-C150C89C5C93}"/>
              </a:ext>
            </a:extLst>
          </p:cNvPr>
          <p:cNvSpPr>
            <a:spLocks noGrp="1"/>
          </p:cNvSpPr>
          <p:nvPr>
            <p:ph type="dt" sz="half" idx="10"/>
          </p:nvPr>
        </p:nvSpPr>
        <p:spPr/>
        <p:txBody>
          <a:bodyPr/>
          <a:lstStyle/>
          <a:p>
            <a:fld id="{D045A651-AA05-4F8E-9027-AD87168C14F3}" type="datetimeFigureOut">
              <a:rPr lang="nb-NO" smtClean="0"/>
              <a:t>15.07.2021</a:t>
            </a:fld>
            <a:endParaRPr lang="nb-NO"/>
          </a:p>
        </p:txBody>
      </p:sp>
      <p:sp>
        <p:nvSpPr>
          <p:cNvPr id="5" name="Plassholder for bunntekst 4">
            <a:extLst>
              <a:ext uri="{FF2B5EF4-FFF2-40B4-BE49-F238E27FC236}">
                <a16:creationId xmlns:a16="http://schemas.microsoft.com/office/drawing/2014/main" id="{22A1416F-AE17-4487-AC88-46AE0541D0E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2E48A48-3317-43C7-8744-00B7186C4D0B}"/>
              </a:ext>
            </a:extLst>
          </p:cNvPr>
          <p:cNvSpPr>
            <a:spLocks noGrp="1"/>
          </p:cNvSpPr>
          <p:nvPr>
            <p:ph type="sldNum" sz="quarter" idx="12"/>
          </p:nvPr>
        </p:nvSpPr>
        <p:spPr/>
        <p:txBody>
          <a:bodyPr/>
          <a:lstStyle/>
          <a:p>
            <a:fld id="{9D30E633-CD8C-4EE7-86AE-0D9D2DC820E9}" type="slidenum">
              <a:rPr lang="nb-NO" smtClean="0"/>
              <a:t>‹#›</a:t>
            </a:fld>
            <a:endParaRPr lang="nb-NO"/>
          </a:p>
        </p:txBody>
      </p:sp>
    </p:spTree>
    <p:extLst>
      <p:ext uri="{BB962C8B-B14F-4D97-AF65-F5344CB8AC3E}">
        <p14:creationId xmlns:p14="http://schemas.microsoft.com/office/powerpoint/2010/main" val="200130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sp>
        <p:nvSpPr>
          <p:cNvPr id="7" name="Date Placeholder 3">
            <a:extLst>
              <a:ext uri="{FF2B5EF4-FFF2-40B4-BE49-F238E27FC236}">
                <a16:creationId xmlns:a16="http://schemas.microsoft.com/office/drawing/2014/main" id="{9B872C07-0B94-4615-9EBD-BE50F4251E0E}"/>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8" name="Slide Number Placeholder 5">
            <a:extLst>
              <a:ext uri="{FF2B5EF4-FFF2-40B4-BE49-F238E27FC236}">
                <a16:creationId xmlns:a16="http://schemas.microsoft.com/office/drawing/2014/main" id="{81702C8C-6216-4A95-9A35-11380239F18A}"/>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284200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2">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32A380E3-3344-48AF-A84A-8B73D3249D05}"/>
              </a:ext>
            </a:extLst>
          </p:cNvPr>
          <p:cNvPicPr>
            <a:picLocks noChangeAspect="1"/>
          </p:cNvPicPr>
          <p:nvPr userDrawn="1"/>
        </p:nvPicPr>
        <p:blipFill rotWithShape="1">
          <a:blip r:embed="rId2"/>
          <a:srcRect r="740" b="8863"/>
          <a:stretch/>
        </p:blipFill>
        <p:spPr>
          <a:xfrm>
            <a:off x="0" y="0"/>
            <a:ext cx="9220200" cy="4728124"/>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sp>
        <p:nvSpPr>
          <p:cNvPr id="9" name="Date Placeholder 3">
            <a:extLst>
              <a:ext uri="{FF2B5EF4-FFF2-40B4-BE49-F238E27FC236}">
                <a16:creationId xmlns:a16="http://schemas.microsoft.com/office/drawing/2014/main" id="{71E3C973-F35C-4C7A-A0CE-816E9844EC6C}"/>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0" name="Slide Number Placeholder 5">
            <a:extLst>
              <a:ext uri="{FF2B5EF4-FFF2-40B4-BE49-F238E27FC236}">
                <a16:creationId xmlns:a16="http://schemas.microsoft.com/office/drawing/2014/main" id="{5C50EC99-F838-4508-8AA6-B3ACF5318FBF}"/>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220624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323070" y="2104332"/>
            <a:ext cx="2633407" cy="1777325"/>
          </a:xfrm>
        </p:spPr>
        <p:txBody>
          <a:bodyPr>
            <a:normAutofit/>
          </a:bodyPr>
          <a:lstStyle>
            <a:lvl1pPr>
              <a:spcBef>
                <a:spcPts val="1452"/>
              </a:spcBef>
              <a:defRPr sz="1210"/>
            </a:lvl1pPr>
            <a:lvl2pPr>
              <a:spcBef>
                <a:spcPts val="1452"/>
              </a:spcBef>
              <a:defRPr sz="1210"/>
            </a:lvl2pPr>
          </a:lstStyle>
          <a:p>
            <a:pPr lvl="0"/>
            <a:r>
              <a:rPr lang="nb-NO"/>
              <a:t>Klikk for å redigere tekststiler i malen</a:t>
            </a:r>
          </a:p>
          <a:p>
            <a:pPr lvl="1"/>
            <a:r>
              <a:rPr lang="nb-NO"/>
              <a:t>Andre nivå</a:t>
            </a:r>
          </a:p>
        </p:txBody>
      </p:sp>
      <p:sp>
        <p:nvSpPr>
          <p:cNvPr id="5" name="Footer Placeholder 4"/>
          <p:cNvSpPr>
            <a:spLocks noGrp="1"/>
          </p:cNvSpPr>
          <p:nvPr>
            <p:ph type="ftr" sz="quarter" idx="11"/>
          </p:nvPr>
        </p:nvSpPr>
        <p:spPr/>
        <p:txBody>
          <a:bodyPr/>
          <a:lstStyle/>
          <a:p>
            <a:endParaRPr lang="nb-NO"/>
          </a:p>
        </p:txBody>
      </p:sp>
      <p:sp>
        <p:nvSpPr>
          <p:cNvPr id="11" name="Content Placeholder 2">
            <a:extLst>
              <a:ext uri="{FF2B5EF4-FFF2-40B4-BE49-F238E27FC236}">
                <a16:creationId xmlns:a16="http://schemas.microsoft.com/office/drawing/2014/main" id="{F8E8607D-8DAE-40E5-9D4D-2FB8BCB4AC36}"/>
              </a:ext>
            </a:extLst>
          </p:cNvPr>
          <p:cNvSpPr>
            <a:spLocks noGrp="1"/>
          </p:cNvSpPr>
          <p:nvPr>
            <p:ph idx="13"/>
          </p:nvPr>
        </p:nvSpPr>
        <p:spPr>
          <a:xfrm>
            <a:off x="3293397" y="2104331"/>
            <a:ext cx="2633407" cy="1777325"/>
          </a:xfrm>
        </p:spPr>
        <p:txBody>
          <a:bodyPr>
            <a:normAutofit/>
          </a:bodyPr>
          <a:lstStyle>
            <a:lvl1pPr>
              <a:spcBef>
                <a:spcPts val="1452"/>
              </a:spcBef>
              <a:defRPr sz="1210"/>
            </a:lvl1pPr>
            <a:lvl2pPr>
              <a:spcBef>
                <a:spcPts val="1452"/>
              </a:spcBef>
              <a:defRPr sz="1210"/>
            </a:lvl2pPr>
          </a:lstStyle>
          <a:p>
            <a:pPr lvl="0"/>
            <a:r>
              <a:rPr lang="nb-NO"/>
              <a:t>Klikk for å redigere tekststiler i malen</a:t>
            </a:r>
          </a:p>
          <a:p>
            <a:pPr lvl="1"/>
            <a:r>
              <a:rPr lang="nb-NO"/>
              <a:t>Andre nivå</a:t>
            </a:r>
          </a:p>
        </p:txBody>
      </p:sp>
      <p:sp>
        <p:nvSpPr>
          <p:cNvPr id="13" name="Content Placeholder 2">
            <a:extLst>
              <a:ext uri="{FF2B5EF4-FFF2-40B4-BE49-F238E27FC236}">
                <a16:creationId xmlns:a16="http://schemas.microsoft.com/office/drawing/2014/main" id="{346DB96D-59F1-4359-9F6D-154B74DF87A0}"/>
              </a:ext>
            </a:extLst>
          </p:cNvPr>
          <p:cNvSpPr>
            <a:spLocks noGrp="1"/>
          </p:cNvSpPr>
          <p:nvPr>
            <p:ph idx="14"/>
          </p:nvPr>
        </p:nvSpPr>
        <p:spPr>
          <a:xfrm>
            <a:off x="6263724" y="2104330"/>
            <a:ext cx="2633407" cy="1777325"/>
          </a:xfrm>
        </p:spPr>
        <p:txBody>
          <a:bodyPr>
            <a:normAutofit/>
          </a:bodyPr>
          <a:lstStyle>
            <a:lvl1pPr>
              <a:spcBef>
                <a:spcPts val="1452"/>
              </a:spcBef>
              <a:defRPr sz="1210"/>
            </a:lvl1pPr>
            <a:lvl2pPr>
              <a:spcBef>
                <a:spcPts val="1452"/>
              </a:spcBef>
              <a:defRPr sz="1210"/>
            </a:lvl2pPr>
          </a:lstStyle>
          <a:p>
            <a:pPr lvl="0"/>
            <a:r>
              <a:rPr lang="nb-NO"/>
              <a:t>Klikk for å redigere tekststiler i malen</a:t>
            </a:r>
          </a:p>
          <a:p>
            <a:pPr lvl="1"/>
            <a:r>
              <a:rPr lang="nb-NO"/>
              <a:t>Andre nivå</a:t>
            </a:r>
          </a:p>
        </p:txBody>
      </p:sp>
      <p:sp>
        <p:nvSpPr>
          <p:cNvPr id="9" name="Plassholder for tekst 8">
            <a:extLst>
              <a:ext uri="{FF2B5EF4-FFF2-40B4-BE49-F238E27FC236}">
                <a16:creationId xmlns:a16="http://schemas.microsoft.com/office/drawing/2014/main" id="{374B04BB-FD5A-4FFC-9B9E-97A6DC3B58BD}"/>
              </a:ext>
            </a:extLst>
          </p:cNvPr>
          <p:cNvSpPr>
            <a:spLocks noGrp="1"/>
          </p:cNvSpPr>
          <p:nvPr>
            <p:ph type="body" sz="quarter" idx="15" hasCustomPrompt="1"/>
          </p:nvPr>
        </p:nvSpPr>
        <p:spPr>
          <a:xfrm>
            <a:off x="323070" y="1925910"/>
            <a:ext cx="2631976" cy="279393"/>
          </a:xfrm>
        </p:spPr>
        <p:txBody>
          <a:bodyPr wrap="square">
            <a:spAutoFit/>
          </a:bodyPr>
          <a:lstStyle>
            <a:lvl1pPr marL="0" indent="0">
              <a:buNone/>
              <a:defRPr sz="1210" b="1"/>
            </a:lvl1pPr>
          </a:lstStyle>
          <a:p>
            <a:pPr lvl="0"/>
            <a:r>
              <a:rPr lang="nb-NO" dirty="0"/>
              <a:t>Mellomtittel</a:t>
            </a:r>
          </a:p>
        </p:txBody>
      </p:sp>
      <p:sp>
        <p:nvSpPr>
          <p:cNvPr id="14" name="Plassholder for tekst 8">
            <a:extLst>
              <a:ext uri="{FF2B5EF4-FFF2-40B4-BE49-F238E27FC236}">
                <a16:creationId xmlns:a16="http://schemas.microsoft.com/office/drawing/2014/main" id="{38FBEAB8-FA02-4832-B0B7-C998884CB13B}"/>
              </a:ext>
            </a:extLst>
          </p:cNvPr>
          <p:cNvSpPr>
            <a:spLocks noGrp="1"/>
          </p:cNvSpPr>
          <p:nvPr>
            <p:ph type="body" sz="quarter" idx="16" hasCustomPrompt="1"/>
          </p:nvPr>
        </p:nvSpPr>
        <p:spPr>
          <a:xfrm>
            <a:off x="3294827" y="1925907"/>
            <a:ext cx="2631976" cy="279393"/>
          </a:xfrm>
        </p:spPr>
        <p:txBody>
          <a:bodyPr wrap="square">
            <a:spAutoFit/>
          </a:bodyPr>
          <a:lstStyle>
            <a:lvl1pPr marL="0" indent="0">
              <a:buNone/>
              <a:defRPr sz="1210" b="1"/>
            </a:lvl1pPr>
          </a:lstStyle>
          <a:p>
            <a:pPr lvl="0"/>
            <a:r>
              <a:rPr lang="nb-NO" dirty="0"/>
              <a:t>Mellomtittel</a:t>
            </a:r>
          </a:p>
        </p:txBody>
      </p:sp>
      <p:sp>
        <p:nvSpPr>
          <p:cNvPr id="15" name="Plassholder for tekst 8">
            <a:extLst>
              <a:ext uri="{FF2B5EF4-FFF2-40B4-BE49-F238E27FC236}">
                <a16:creationId xmlns:a16="http://schemas.microsoft.com/office/drawing/2014/main" id="{7744D5D7-19CB-495C-BC29-7294A1FD4252}"/>
              </a:ext>
            </a:extLst>
          </p:cNvPr>
          <p:cNvSpPr>
            <a:spLocks noGrp="1"/>
          </p:cNvSpPr>
          <p:nvPr>
            <p:ph type="body" sz="quarter" idx="17" hasCustomPrompt="1"/>
          </p:nvPr>
        </p:nvSpPr>
        <p:spPr>
          <a:xfrm>
            <a:off x="6266584" y="1925904"/>
            <a:ext cx="2631976" cy="279393"/>
          </a:xfrm>
        </p:spPr>
        <p:txBody>
          <a:bodyPr wrap="square">
            <a:spAutoFit/>
          </a:bodyPr>
          <a:lstStyle>
            <a:lvl1pPr marL="0" indent="0">
              <a:buNone/>
              <a:defRPr sz="1210" b="1"/>
            </a:lvl1pPr>
          </a:lstStyle>
          <a:p>
            <a:pPr lvl="0"/>
            <a:r>
              <a:rPr lang="nb-NO" dirty="0"/>
              <a:t>Mellomtittel</a:t>
            </a:r>
          </a:p>
        </p:txBody>
      </p:sp>
      <p:sp>
        <p:nvSpPr>
          <p:cNvPr id="17" name="Date Placeholder 3">
            <a:extLst>
              <a:ext uri="{FF2B5EF4-FFF2-40B4-BE49-F238E27FC236}">
                <a16:creationId xmlns:a16="http://schemas.microsoft.com/office/drawing/2014/main" id="{95C76756-6068-41E0-8CFC-7C9320423948}"/>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8" name="Slide Number Placeholder 5">
            <a:extLst>
              <a:ext uri="{FF2B5EF4-FFF2-40B4-BE49-F238E27FC236}">
                <a16:creationId xmlns:a16="http://schemas.microsoft.com/office/drawing/2014/main" id="{74CE91EB-34F6-4EC1-89E7-F6C28767CA01}"/>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38300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6" name="Footer Placeholder 5"/>
          <p:cNvSpPr>
            <a:spLocks noGrp="1"/>
          </p:cNvSpPr>
          <p:nvPr>
            <p:ph type="ftr" sz="quarter" idx="11"/>
          </p:nvPr>
        </p:nvSpPr>
        <p:spPr/>
        <p:txBody>
          <a:bodyPr/>
          <a:lstStyle/>
          <a:p>
            <a:endParaRPr lang="nb-NO"/>
          </a:p>
        </p:txBody>
      </p:sp>
      <p:sp>
        <p:nvSpPr>
          <p:cNvPr id="8" name="Content Placeholder 2">
            <a:extLst>
              <a:ext uri="{FF2B5EF4-FFF2-40B4-BE49-F238E27FC236}">
                <a16:creationId xmlns:a16="http://schemas.microsoft.com/office/drawing/2014/main" id="{4FAB94D9-E25B-4B25-9815-70E723A96ECC}"/>
              </a:ext>
            </a:extLst>
          </p:cNvPr>
          <p:cNvSpPr>
            <a:spLocks noGrp="1"/>
          </p:cNvSpPr>
          <p:nvPr>
            <p:ph idx="1"/>
          </p:nvPr>
        </p:nvSpPr>
        <p:spPr>
          <a:xfrm>
            <a:off x="323070" y="1821669"/>
            <a:ext cx="4116420" cy="25590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Content Placeholder 2">
            <a:extLst>
              <a:ext uri="{FF2B5EF4-FFF2-40B4-BE49-F238E27FC236}">
                <a16:creationId xmlns:a16="http://schemas.microsoft.com/office/drawing/2014/main" id="{2A0BBEF6-AAFF-4AA5-BED2-CA4B0D434265}"/>
              </a:ext>
            </a:extLst>
          </p:cNvPr>
          <p:cNvSpPr>
            <a:spLocks noGrp="1"/>
          </p:cNvSpPr>
          <p:nvPr>
            <p:ph idx="13"/>
          </p:nvPr>
        </p:nvSpPr>
        <p:spPr>
          <a:xfrm>
            <a:off x="4668180" y="1821669"/>
            <a:ext cx="4116420" cy="25590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Date Placeholder 3">
            <a:extLst>
              <a:ext uri="{FF2B5EF4-FFF2-40B4-BE49-F238E27FC236}">
                <a16:creationId xmlns:a16="http://schemas.microsoft.com/office/drawing/2014/main" id="{011563FC-97C4-414A-B605-77615F65AB21}"/>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1" name="Slide Number Placeholder 5">
            <a:extLst>
              <a:ext uri="{FF2B5EF4-FFF2-40B4-BE49-F238E27FC236}">
                <a16:creationId xmlns:a16="http://schemas.microsoft.com/office/drawing/2014/main" id="{20EFB9CC-D82B-459F-923E-FF4E7DD5B651}"/>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30393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kort tittel)">
    <p:spTree>
      <p:nvGrpSpPr>
        <p:cNvPr id="1" name=""/>
        <p:cNvGrpSpPr/>
        <p:nvPr/>
      </p:nvGrpSpPr>
      <p:grpSpPr>
        <a:xfrm>
          <a:off x="0" y="0"/>
          <a:ext cx="0" cy="0"/>
          <a:chOff x="0" y="0"/>
          <a:chExt cx="0" cy="0"/>
        </a:xfrm>
      </p:grpSpPr>
      <p:sp>
        <p:nvSpPr>
          <p:cNvPr id="2" name="Title 1"/>
          <p:cNvSpPr>
            <a:spLocks noGrp="1"/>
          </p:cNvSpPr>
          <p:nvPr>
            <p:ph type="title"/>
          </p:nvPr>
        </p:nvSpPr>
        <p:spPr>
          <a:xfrm>
            <a:off x="323070" y="1071761"/>
            <a:ext cx="3219024" cy="589829"/>
          </a:xfrm>
        </p:spPr>
        <p:txBody>
          <a:bodyPr anchor="t"/>
          <a:lstStyle/>
          <a:p>
            <a:r>
              <a:rPr lang="nb-NO"/>
              <a:t>Klikk for å redigere tittelstil</a:t>
            </a:r>
            <a:endParaRPr lang="en-US" dirty="0"/>
          </a:p>
        </p:txBody>
      </p:sp>
      <p:sp>
        <p:nvSpPr>
          <p:cNvPr id="3" name="Content Placeholder 2"/>
          <p:cNvSpPr>
            <a:spLocks noGrp="1"/>
          </p:cNvSpPr>
          <p:nvPr>
            <p:ph idx="1"/>
          </p:nvPr>
        </p:nvSpPr>
        <p:spPr>
          <a:xfrm>
            <a:off x="3680937" y="1189583"/>
            <a:ext cx="5167593" cy="319111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sp>
        <p:nvSpPr>
          <p:cNvPr id="7" name="Date Placeholder 3">
            <a:extLst>
              <a:ext uri="{FF2B5EF4-FFF2-40B4-BE49-F238E27FC236}">
                <a16:creationId xmlns:a16="http://schemas.microsoft.com/office/drawing/2014/main" id="{C11C9DB4-25D6-4C82-9BB6-3948E23BF1E0}"/>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8" name="Slide Number Placeholder 5">
            <a:extLst>
              <a:ext uri="{FF2B5EF4-FFF2-40B4-BE49-F238E27FC236}">
                <a16:creationId xmlns:a16="http://schemas.microsoft.com/office/drawing/2014/main" id="{71334582-CFF6-446C-AF85-2E4296C922FB}"/>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296604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kort tittel) #2">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643948B5-CA0D-4826-B67D-0B7A46A16E26}"/>
              </a:ext>
            </a:extLst>
          </p:cNvPr>
          <p:cNvPicPr>
            <a:picLocks noChangeAspect="1"/>
          </p:cNvPicPr>
          <p:nvPr userDrawn="1"/>
        </p:nvPicPr>
        <p:blipFill rotWithShape="1">
          <a:blip r:embed="rId2"/>
          <a:srcRect r="740" b="8863"/>
          <a:stretch/>
        </p:blipFill>
        <p:spPr>
          <a:xfrm>
            <a:off x="0" y="0"/>
            <a:ext cx="9220200" cy="4728124"/>
          </a:xfrm>
          <a:prstGeom prst="rect">
            <a:avLst/>
          </a:prstGeom>
        </p:spPr>
      </p:pic>
      <p:sp>
        <p:nvSpPr>
          <p:cNvPr id="2" name="Title 1"/>
          <p:cNvSpPr>
            <a:spLocks noGrp="1"/>
          </p:cNvSpPr>
          <p:nvPr>
            <p:ph type="title"/>
          </p:nvPr>
        </p:nvSpPr>
        <p:spPr>
          <a:xfrm>
            <a:off x="323070" y="1071761"/>
            <a:ext cx="3219024" cy="589829"/>
          </a:xfrm>
        </p:spPr>
        <p:txBody>
          <a:bodyPr anchor="t"/>
          <a:lstStyle/>
          <a:p>
            <a:r>
              <a:rPr lang="nb-NO"/>
              <a:t>Klikk for å redigere tittelstil</a:t>
            </a:r>
            <a:endParaRPr lang="en-US" dirty="0"/>
          </a:p>
        </p:txBody>
      </p:sp>
      <p:sp>
        <p:nvSpPr>
          <p:cNvPr id="3" name="Content Placeholder 2"/>
          <p:cNvSpPr>
            <a:spLocks noGrp="1"/>
          </p:cNvSpPr>
          <p:nvPr>
            <p:ph idx="1"/>
          </p:nvPr>
        </p:nvSpPr>
        <p:spPr>
          <a:xfrm>
            <a:off x="3680937" y="1189583"/>
            <a:ext cx="5167593" cy="319111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sp>
        <p:nvSpPr>
          <p:cNvPr id="9" name="Date Placeholder 3">
            <a:extLst>
              <a:ext uri="{FF2B5EF4-FFF2-40B4-BE49-F238E27FC236}">
                <a16:creationId xmlns:a16="http://schemas.microsoft.com/office/drawing/2014/main" id="{266EDD09-6AB3-4340-8F07-530588AAD56A}"/>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0" name="Slide Number Placeholder 5">
            <a:extLst>
              <a:ext uri="{FF2B5EF4-FFF2-40B4-BE49-F238E27FC236}">
                <a16:creationId xmlns:a16="http://schemas.microsoft.com/office/drawing/2014/main" id="{20435D3B-20F1-4769-8EC6-0DA81E86D5C7}"/>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316984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Tittel og innho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149F4C32-D920-4CFE-87B9-52249AB03B8C}"/>
              </a:ext>
            </a:extLst>
          </p:cNvPr>
          <p:cNvPicPr>
            <a:picLocks noChangeAspect="1"/>
          </p:cNvPicPr>
          <p:nvPr userDrawn="1"/>
        </p:nvPicPr>
        <p:blipFill>
          <a:blip r:embed="rId2"/>
          <a:srcRect/>
          <a:stretch/>
        </p:blipFill>
        <p:spPr>
          <a:xfrm>
            <a:off x="0" y="1"/>
            <a:ext cx="9289007" cy="5187949"/>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nb-NO"/>
              <a:t>Klikk for å redigere tittelstil</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pic>
        <p:nvPicPr>
          <p:cNvPr id="12" name="Picture 11">
            <a:extLst>
              <a:ext uri="{FF2B5EF4-FFF2-40B4-BE49-F238E27FC236}">
                <a16:creationId xmlns:a16="http://schemas.microsoft.com/office/drawing/2014/main" id="{4D1BEDCF-A6FA-461C-A1E2-2F6E8545C297}"/>
              </a:ext>
            </a:extLst>
          </p:cNvPr>
          <p:cNvPicPr>
            <a:picLocks noChangeAspect="1"/>
          </p:cNvPicPr>
          <p:nvPr userDrawn="1"/>
        </p:nvPicPr>
        <p:blipFill>
          <a:blip r:embed="rId3"/>
          <a:srcRect/>
          <a:stretch/>
        </p:blipFill>
        <p:spPr>
          <a:xfrm>
            <a:off x="398980" y="309211"/>
            <a:ext cx="1156619" cy="310408"/>
          </a:xfrm>
          <a:prstGeom prst="rect">
            <a:avLst/>
          </a:prstGeom>
        </p:spPr>
      </p:pic>
      <p:sp>
        <p:nvSpPr>
          <p:cNvPr id="9" name="Date Placeholder 3">
            <a:extLst>
              <a:ext uri="{FF2B5EF4-FFF2-40B4-BE49-F238E27FC236}">
                <a16:creationId xmlns:a16="http://schemas.microsoft.com/office/drawing/2014/main" id="{5152E946-8B23-4B51-966F-BA9DD36EE6E2}"/>
              </a:ext>
            </a:extLst>
          </p:cNvPr>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10" name="Slide Number Placeholder 5">
            <a:extLst>
              <a:ext uri="{FF2B5EF4-FFF2-40B4-BE49-F238E27FC236}">
                <a16:creationId xmlns:a16="http://schemas.microsoft.com/office/drawing/2014/main" id="{3047838A-EACE-451D-BC2C-5EEC92726111}"/>
              </a:ext>
            </a:extLst>
          </p:cNvPr>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315280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4A1161C-E4B2-4427-84A4-23ECCE441726}"/>
              </a:ext>
            </a:extLst>
          </p:cNvPr>
          <p:cNvSpPr/>
          <p:nvPr userDrawn="1"/>
        </p:nvSpPr>
        <p:spPr>
          <a:xfrm>
            <a:off x="0" y="4734486"/>
            <a:ext cx="9220200" cy="453464"/>
          </a:xfrm>
          <a:prstGeom prst="rect">
            <a:avLst/>
          </a:prstGeom>
          <a:solidFill>
            <a:srgbClr val="3D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15"/>
          </a:p>
        </p:txBody>
      </p:sp>
      <p:sp>
        <p:nvSpPr>
          <p:cNvPr id="2" name="Title Placeholder 1"/>
          <p:cNvSpPr>
            <a:spLocks noGrp="1"/>
          </p:cNvSpPr>
          <p:nvPr>
            <p:ph type="title"/>
          </p:nvPr>
        </p:nvSpPr>
        <p:spPr>
          <a:xfrm>
            <a:off x="323070" y="1071761"/>
            <a:ext cx="7952423" cy="589829"/>
          </a:xfrm>
          <a:prstGeom prst="rect">
            <a:avLst/>
          </a:prstGeom>
        </p:spPr>
        <p:txBody>
          <a:bodyPr vert="horz" lIns="91440" tIns="45720" rIns="91440" bIns="4572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323070" y="1821669"/>
            <a:ext cx="7952423" cy="255902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1048207" y="4808461"/>
            <a:ext cx="2074545" cy="276211"/>
          </a:xfrm>
          <a:prstGeom prst="rect">
            <a:avLst/>
          </a:prstGeom>
        </p:spPr>
        <p:txBody>
          <a:bodyPr vert="horz" lIns="91440" tIns="45720" rIns="91440" bIns="45720" rtlCol="0" anchor="ctr"/>
          <a:lstStyle>
            <a:lvl1pPr algn="l">
              <a:defRPr sz="907">
                <a:solidFill>
                  <a:schemeClr val="bg1"/>
                </a:solidFill>
              </a:defRPr>
            </a:lvl1pPr>
          </a:lstStyle>
          <a:p>
            <a:r>
              <a:rPr lang="en-US"/>
              <a:t>Oslo, d. MMMM</a:t>
            </a:r>
            <a:endParaRPr lang="nb-NO" dirty="0"/>
          </a:p>
        </p:txBody>
      </p:sp>
      <p:sp>
        <p:nvSpPr>
          <p:cNvPr id="5" name="Footer Placeholder 4"/>
          <p:cNvSpPr>
            <a:spLocks noGrp="1"/>
          </p:cNvSpPr>
          <p:nvPr>
            <p:ph type="ftr" sz="quarter" idx="3"/>
          </p:nvPr>
        </p:nvSpPr>
        <p:spPr>
          <a:xfrm>
            <a:off x="37137" y="-139829"/>
            <a:ext cx="55065" cy="62971"/>
          </a:xfrm>
          <a:prstGeom prst="rect">
            <a:avLst/>
          </a:prstGeom>
        </p:spPr>
        <p:txBody>
          <a:bodyPr vert="horz" lIns="91440" tIns="45720" rIns="91440" bIns="45720" rtlCol="0" anchor="ctr"/>
          <a:lstStyle>
            <a:lvl1pPr algn="ctr">
              <a:defRPr sz="101">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288131" y="4808461"/>
            <a:ext cx="633889" cy="276211"/>
          </a:xfrm>
          <a:prstGeom prst="rect">
            <a:avLst/>
          </a:prstGeom>
        </p:spPr>
        <p:txBody>
          <a:bodyPr vert="horz" lIns="91440" tIns="45720" rIns="91440" bIns="45720" rtlCol="0" anchor="ctr"/>
          <a:lstStyle>
            <a:lvl1pPr algn="l">
              <a:defRPr sz="907">
                <a:solidFill>
                  <a:schemeClr val="bg1"/>
                </a:solidFill>
              </a:defRPr>
            </a:lvl1pPr>
          </a:lstStyle>
          <a:p>
            <a:fld id="{F56C1F3B-02AA-4FDD-A3C1-8BB0B09189FE}" type="slidenum">
              <a:rPr lang="nb-NO" smtClean="0"/>
              <a:pPr/>
              <a:t>‹#›</a:t>
            </a:fld>
            <a:endParaRPr lang="nb-NO" dirty="0"/>
          </a:p>
        </p:txBody>
      </p:sp>
      <p:pic>
        <p:nvPicPr>
          <p:cNvPr id="11" name="Picture 14" descr="A sign in the dark&#10;&#10;Description automatically generated">
            <a:extLst>
              <a:ext uri="{FF2B5EF4-FFF2-40B4-BE49-F238E27FC236}">
                <a16:creationId xmlns:a16="http://schemas.microsoft.com/office/drawing/2014/main" id="{2165D131-45F7-4B75-A188-77806A3DF2C4}"/>
              </a:ext>
            </a:extLst>
          </p:cNvPr>
          <p:cNvPicPr>
            <a:picLocks noChangeAspect="1"/>
          </p:cNvPicPr>
          <p:nvPr userDrawn="1"/>
        </p:nvPicPr>
        <p:blipFill>
          <a:blip r:embed="rId24"/>
          <a:stretch>
            <a:fillRect/>
          </a:stretch>
        </p:blipFill>
        <p:spPr>
          <a:xfrm>
            <a:off x="398981" y="309211"/>
            <a:ext cx="1156620" cy="310408"/>
          </a:xfrm>
          <a:prstGeom prst="rect">
            <a:avLst/>
          </a:prstGeom>
        </p:spPr>
      </p:pic>
      <p:sp>
        <p:nvSpPr>
          <p:cNvPr id="17" name="TextBox 15">
            <a:extLst>
              <a:ext uri="{FF2B5EF4-FFF2-40B4-BE49-F238E27FC236}">
                <a16:creationId xmlns:a16="http://schemas.microsoft.com/office/drawing/2014/main" id="{EC9B9DB9-973F-4154-B72F-AAD7540CBFD4}"/>
              </a:ext>
            </a:extLst>
          </p:cNvPr>
          <p:cNvSpPr txBox="1"/>
          <p:nvPr userDrawn="1"/>
        </p:nvSpPr>
        <p:spPr>
          <a:xfrm>
            <a:off x="6891088" y="4833098"/>
            <a:ext cx="2165674" cy="237484"/>
          </a:xfrm>
          <a:prstGeom prst="rect">
            <a:avLst/>
          </a:prstGeom>
          <a:noFill/>
        </p:spPr>
        <p:txBody>
          <a:bodyPr wrap="square" rtlCol="0">
            <a:spAutoFit/>
          </a:bodyPr>
          <a:lstStyle/>
          <a:p>
            <a:r>
              <a:rPr lang="en-NO" sz="907" dirty="0">
                <a:solidFill>
                  <a:srgbClr val="F1F2F2"/>
                </a:solidFill>
                <a:latin typeface="Arial" panose="020B0604020202020204" pitchFamily="34" charset="0"/>
                <a:cs typeface="Arial" panose="020B0604020202020204" pitchFamily="34" charset="0"/>
              </a:rPr>
              <a:t>Energi Norge – Hele Norge på strøm</a:t>
            </a:r>
          </a:p>
        </p:txBody>
      </p:sp>
    </p:spTree>
    <p:extLst>
      <p:ext uri="{BB962C8B-B14F-4D97-AF65-F5344CB8AC3E}">
        <p14:creationId xmlns:p14="http://schemas.microsoft.com/office/powerpoint/2010/main" val="13471098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Lst>
  <p:hf hdr="0" ftr="0"/>
  <p:txStyles>
    <p:titleStyle>
      <a:lvl1pPr algn="l" defTabSz="691492" rtl="0" eaLnBrk="1" latinLnBrk="0" hangingPunct="1">
        <a:lnSpc>
          <a:spcPct val="100000"/>
        </a:lnSpc>
        <a:spcBef>
          <a:spcPct val="0"/>
        </a:spcBef>
        <a:buNone/>
        <a:defRPr sz="3227" b="1" kern="1200">
          <a:solidFill>
            <a:schemeClr val="tx2"/>
          </a:solidFill>
          <a:latin typeface="+mj-lt"/>
          <a:ea typeface="+mj-ea"/>
          <a:cs typeface="+mj-cs"/>
        </a:defRPr>
      </a:lvl1pPr>
    </p:titleStyle>
    <p:bodyStyle>
      <a:lvl1pPr marL="172873" indent="-172873" algn="l" defTabSz="691492" rtl="0" eaLnBrk="1" latinLnBrk="0" hangingPunct="1">
        <a:lnSpc>
          <a:spcPct val="100000"/>
        </a:lnSpc>
        <a:spcBef>
          <a:spcPts val="2299"/>
        </a:spcBef>
        <a:buClr>
          <a:schemeClr val="accent1"/>
        </a:buClr>
        <a:buFont typeface="Arial" panose="020B0604020202020204" pitchFamily="34" charset="0"/>
        <a:buChar char="•"/>
        <a:defRPr sz="1916" kern="1200">
          <a:solidFill>
            <a:schemeClr val="tx2"/>
          </a:solidFill>
          <a:latin typeface="+mn-lt"/>
          <a:ea typeface="+mn-ea"/>
          <a:cs typeface="+mn-cs"/>
        </a:defRPr>
      </a:lvl1pPr>
      <a:lvl2pPr marL="345746" indent="-172873" algn="l" defTabSz="691492" rtl="0" eaLnBrk="1" latinLnBrk="0" hangingPunct="1">
        <a:lnSpc>
          <a:spcPct val="90000"/>
        </a:lnSpc>
        <a:spcBef>
          <a:spcPts val="378"/>
        </a:spcBef>
        <a:buClr>
          <a:schemeClr val="accent1"/>
        </a:buClr>
        <a:buFont typeface="Arial" panose="020B0604020202020204" pitchFamily="34" charset="0"/>
        <a:buChar char="•"/>
        <a:defRPr sz="1916" kern="1200">
          <a:solidFill>
            <a:schemeClr val="tx2"/>
          </a:solidFill>
          <a:latin typeface="+mn-lt"/>
          <a:ea typeface="+mn-ea"/>
          <a:cs typeface="+mn-cs"/>
        </a:defRPr>
      </a:lvl2pPr>
      <a:lvl3pPr marL="518619" indent="-172873" algn="l" defTabSz="691492" rtl="0" eaLnBrk="1" latinLnBrk="0" hangingPunct="1">
        <a:lnSpc>
          <a:spcPct val="90000"/>
        </a:lnSpc>
        <a:spcBef>
          <a:spcPts val="378"/>
        </a:spcBef>
        <a:buClr>
          <a:schemeClr val="accent1"/>
        </a:buClr>
        <a:buFont typeface="Arial" panose="020B0604020202020204" pitchFamily="34" charset="0"/>
        <a:buChar char="•"/>
        <a:defRPr sz="1916" kern="1200">
          <a:solidFill>
            <a:schemeClr val="tx2"/>
          </a:solidFill>
          <a:latin typeface="+mn-lt"/>
          <a:ea typeface="+mn-ea"/>
          <a:cs typeface="+mn-cs"/>
        </a:defRPr>
      </a:lvl3pPr>
      <a:lvl4pPr marL="691492" indent="-172873" algn="l" defTabSz="691492" rtl="0" eaLnBrk="1" latinLnBrk="0" hangingPunct="1">
        <a:lnSpc>
          <a:spcPct val="90000"/>
        </a:lnSpc>
        <a:spcBef>
          <a:spcPts val="378"/>
        </a:spcBef>
        <a:buClr>
          <a:schemeClr val="accent1"/>
        </a:buClr>
        <a:buFont typeface="Arial" panose="020B0604020202020204" pitchFamily="34" charset="0"/>
        <a:buChar char="•"/>
        <a:defRPr sz="1916" kern="1200">
          <a:solidFill>
            <a:schemeClr val="tx2"/>
          </a:solidFill>
          <a:latin typeface="+mn-lt"/>
          <a:ea typeface="+mn-ea"/>
          <a:cs typeface="+mn-cs"/>
        </a:defRPr>
      </a:lvl4pPr>
      <a:lvl5pPr marL="864365" indent="-172873" algn="l" defTabSz="691492" rtl="0" eaLnBrk="1" latinLnBrk="0" hangingPunct="1">
        <a:lnSpc>
          <a:spcPct val="90000"/>
        </a:lnSpc>
        <a:spcBef>
          <a:spcPts val="378"/>
        </a:spcBef>
        <a:buClr>
          <a:schemeClr val="accent1"/>
        </a:buClr>
        <a:buFont typeface="Arial" panose="020B0604020202020204" pitchFamily="34" charset="0"/>
        <a:buChar char="•"/>
        <a:defRPr sz="1916" kern="1200">
          <a:solidFill>
            <a:schemeClr val="tx2"/>
          </a:solidFill>
          <a:latin typeface="+mn-lt"/>
          <a:ea typeface="+mn-ea"/>
          <a:cs typeface="+mn-cs"/>
        </a:defRPr>
      </a:lvl5pPr>
      <a:lvl6pPr marL="1901603" indent="-172873" algn="l" defTabSz="691492" rtl="0" eaLnBrk="1" latinLnBrk="0" hangingPunct="1">
        <a:lnSpc>
          <a:spcPct val="90000"/>
        </a:lnSpc>
        <a:spcBef>
          <a:spcPts val="378"/>
        </a:spcBef>
        <a:buFont typeface="Arial" panose="020B0604020202020204" pitchFamily="34" charset="0"/>
        <a:buChar char="•"/>
        <a:defRPr sz="1361" kern="1200">
          <a:solidFill>
            <a:schemeClr val="tx1"/>
          </a:solidFill>
          <a:latin typeface="+mn-lt"/>
          <a:ea typeface="+mn-ea"/>
          <a:cs typeface="+mn-cs"/>
        </a:defRPr>
      </a:lvl6pPr>
      <a:lvl7pPr marL="2247349" indent="-172873" algn="l" defTabSz="691492" rtl="0" eaLnBrk="1" latinLnBrk="0" hangingPunct="1">
        <a:lnSpc>
          <a:spcPct val="90000"/>
        </a:lnSpc>
        <a:spcBef>
          <a:spcPts val="378"/>
        </a:spcBef>
        <a:buFont typeface="Arial" panose="020B0604020202020204" pitchFamily="34" charset="0"/>
        <a:buChar char="•"/>
        <a:defRPr sz="1361" kern="1200">
          <a:solidFill>
            <a:schemeClr val="tx1"/>
          </a:solidFill>
          <a:latin typeface="+mn-lt"/>
          <a:ea typeface="+mn-ea"/>
          <a:cs typeface="+mn-cs"/>
        </a:defRPr>
      </a:lvl7pPr>
      <a:lvl8pPr marL="2593096" indent="-172873" algn="l" defTabSz="691492" rtl="0" eaLnBrk="1" latinLnBrk="0" hangingPunct="1">
        <a:lnSpc>
          <a:spcPct val="90000"/>
        </a:lnSpc>
        <a:spcBef>
          <a:spcPts val="378"/>
        </a:spcBef>
        <a:buFont typeface="Arial" panose="020B0604020202020204" pitchFamily="34" charset="0"/>
        <a:buChar char="•"/>
        <a:defRPr sz="1361" kern="1200">
          <a:solidFill>
            <a:schemeClr val="tx1"/>
          </a:solidFill>
          <a:latin typeface="+mn-lt"/>
          <a:ea typeface="+mn-ea"/>
          <a:cs typeface="+mn-cs"/>
        </a:defRPr>
      </a:lvl8pPr>
      <a:lvl9pPr marL="2938842" indent="-172873" algn="l" defTabSz="691492" rtl="0" eaLnBrk="1" latinLnBrk="0" hangingPunct="1">
        <a:lnSpc>
          <a:spcPct val="90000"/>
        </a:lnSpc>
        <a:spcBef>
          <a:spcPts val="378"/>
        </a:spcBef>
        <a:buFont typeface="Arial" panose="020B0604020202020204" pitchFamily="34" charset="0"/>
        <a:buChar char="•"/>
        <a:defRPr sz="1361" kern="1200">
          <a:solidFill>
            <a:schemeClr val="tx1"/>
          </a:solidFill>
          <a:latin typeface="+mn-lt"/>
          <a:ea typeface="+mn-ea"/>
          <a:cs typeface="+mn-cs"/>
        </a:defRPr>
      </a:lvl9pPr>
    </p:bodyStyle>
    <p:otherStyle>
      <a:defPPr>
        <a:defRPr lang="en-US"/>
      </a:defPPr>
      <a:lvl1pPr marL="0" algn="l" defTabSz="691492" rtl="0" eaLnBrk="1" latinLnBrk="0" hangingPunct="1">
        <a:defRPr sz="1361" kern="1200">
          <a:solidFill>
            <a:schemeClr val="tx1"/>
          </a:solidFill>
          <a:latin typeface="+mn-lt"/>
          <a:ea typeface="+mn-ea"/>
          <a:cs typeface="+mn-cs"/>
        </a:defRPr>
      </a:lvl1pPr>
      <a:lvl2pPr marL="345746" algn="l" defTabSz="691492" rtl="0" eaLnBrk="1" latinLnBrk="0" hangingPunct="1">
        <a:defRPr sz="1361" kern="1200">
          <a:solidFill>
            <a:schemeClr val="tx1"/>
          </a:solidFill>
          <a:latin typeface="+mn-lt"/>
          <a:ea typeface="+mn-ea"/>
          <a:cs typeface="+mn-cs"/>
        </a:defRPr>
      </a:lvl2pPr>
      <a:lvl3pPr marL="691492" algn="l" defTabSz="691492" rtl="0" eaLnBrk="1" latinLnBrk="0" hangingPunct="1">
        <a:defRPr sz="1361" kern="1200">
          <a:solidFill>
            <a:schemeClr val="tx1"/>
          </a:solidFill>
          <a:latin typeface="+mn-lt"/>
          <a:ea typeface="+mn-ea"/>
          <a:cs typeface="+mn-cs"/>
        </a:defRPr>
      </a:lvl3pPr>
      <a:lvl4pPr marL="1037238" algn="l" defTabSz="691492" rtl="0" eaLnBrk="1" latinLnBrk="0" hangingPunct="1">
        <a:defRPr sz="1361" kern="1200">
          <a:solidFill>
            <a:schemeClr val="tx1"/>
          </a:solidFill>
          <a:latin typeface="+mn-lt"/>
          <a:ea typeface="+mn-ea"/>
          <a:cs typeface="+mn-cs"/>
        </a:defRPr>
      </a:lvl4pPr>
      <a:lvl5pPr marL="1382984" algn="l" defTabSz="691492" rtl="0" eaLnBrk="1" latinLnBrk="0" hangingPunct="1">
        <a:defRPr sz="1361" kern="1200">
          <a:solidFill>
            <a:schemeClr val="tx1"/>
          </a:solidFill>
          <a:latin typeface="+mn-lt"/>
          <a:ea typeface="+mn-ea"/>
          <a:cs typeface="+mn-cs"/>
        </a:defRPr>
      </a:lvl5pPr>
      <a:lvl6pPr marL="1728730" algn="l" defTabSz="691492" rtl="0" eaLnBrk="1" latinLnBrk="0" hangingPunct="1">
        <a:defRPr sz="1361" kern="1200">
          <a:solidFill>
            <a:schemeClr val="tx1"/>
          </a:solidFill>
          <a:latin typeface="+mn-lt"/>
          <a:ea typeface="+mn-ea"/>
          <a:cs typeface="+mn-cs"/>
        </a:defRPr>
      </a:lvl6pPr>
      <a:lvl7pPr marL="2074476" algn="l" defTabSz="691492" rtl="0" eaLnBrk="1" latinLnBrk="0" hangingPunct="1">
        <a:defRPr sz="1361" kern="1200">
          <a:solidFill>
            <a:schemeClr val="tx1"/>
          </a:solidFill>
          <a:latin typeface="+mn-lt"/>
          <a:ea typeface="+mn-ea"/>
          <a:cs typeface="+mn-cs"/>
        </a:defRPr>
      </a:lvl7pPr>
      <a:lvl8pPr marL="2420222" algn="l" defTabSz="691492" rtl="0" eaLnBrk="1" latinLnBrk="0" hangingPunct="1">
        <a:defRPr sz="1361" kern="1200">
          <a:solidFill>
            <a:schemeClr val="tx1"/>
          </a:solidFill>
          <a:latin typeface="+mn-lt"/>
          <a:ea typeface="+mn-ea"/>
          <a:cs typeface="+mn-cs"/>
        </a:defRPr>
      </a:lvl8pPr>
      <a:lvl9pPr marL="2765969" algn="l" defTabSz="691492" rtl="0" eaLnBrk="1" latinLnBrk="0" hangingPunct="1">
        <a:defRPr sz="13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3765BC-DF73-4248-9DA4-42FF720C3AD4}"/>
              </a:ext>
            </a:extLst>
          </p:cNvPr>
          <p:cNvSpPr>
            <a:spLocks noGrp="1"/>
          </p:cNvSpPr>
          <p:nvPr>
            <p:ph type="ctrTitle"/>
          </p:nvPr>
        </p:nvSpPr>
        <p:spPr/>
        <p:txBody>
          <a:bodyPr/>
          <a:lstStyle/>
          <a:p>
            <a:r>
              <a:rPr lang="nb-NO" dirty="0"/>
              <a:t>Samtaleverktøy</a:t>
            </a:r>
          </a:p>
        </p:txBody>
      </p:sp>
      <p:sp>
        <p:nvSpPr>
          <p:cNvPr id="3" name="Undertittel 2">
            <a:extLst>
              <a:ext uri="{FF2B5EF4-FFF2-40B4-BE49-F238E27FC236}">
                <a16:creationId xmlns:a16="http://schemas.microsoft.com/office/drawing/2014/main" id="{2E3C7097-4164-4A0F-A679-18793B727804}"/>
              </a:ext>
            </a:extLst>
          </p:cNvPr>
          <p:cNvSpPr>
            <a:spLocks noGrp="1"/>
          </p:cNvSpPr>
          <p:nvPr>
            <p:ph type="subTitle" idx="1"/>
          </p:nvPr>
        </p:nvSpPr>
        <p:spPr>
          <a:xfrm>
            <a:off x="352154" y="2387209"/>
            <a:ext cx="5293272" cy="1086527"/>
          </a:xfrm>
        </p:spPr>
        <p:txBody>
          <a:bodyPr/>
          <a:lstStyle/>
          <a:p>
            <a:r>
              <a:rPr lang="nb-NO" sz="2823" dirty="0"/>
              <a:t>Hvor moden er vår ledelse på HMS når det kommer til psykososialt arbeidsmiljø</a:t>
            </a:r>
          </a:p>
        </p:txBody>
      </p:sp>
      <p:sp>
        <p:nvSpPr>
          <p:cNvPr id="4" name="Plassholder for tekst 3">
            <a:extLst>
              <a:ext uri="{FF2B5EF4-FFF2-40B4-BE49-F238E27FC236}">
                <a16:creationId xmlns:a16="http://schemas.microsoft.com/office/drawing/2014/main" id="{74D0AE4E-099B-4030-8DA1-46FE09270D51}"/>
              </a:ext>
            </a:extLst>
          </p:cNvPr>
          <p:cNvSpPr>
            <a:spLocks noGrp="1"/>
          </p:cNvSpPr>
          <p:nvPr>
            <p:ph type="body" sz="quarter" idx="12"/>
          </p:nvPr>
        </p:nvSpPr>
        <p:spPr/>
        <p:txBody>
          <a:bodyPr/>
          <a:lstStyle/>
          <a:p>
            <a:endParaRPr lang="nb-NO"/>
          </a:p>
        </p:txBody>
      </p:sp>
      <p:sp>
        <p:nvSpPr>
          <p:cNvPr id="5" name="Plassholder for dato 4">
            <a:extLst>
              <a:ext uri="{FF2B5EF4-FFF2-40B4-BE49-F238E27FC236}">
                <a16:creationId xmlns:a16="http://schemas.microsoft.com/office/drawing/2014/main" id="{67608629-CCA5-4ED4-8DA5-657AC1BF2E55}"/>
              </a:ext>
            </a:extLst>
          </p:cNvPr>
          <p:cNvSpPr>
            <a:spLocks noGrp="1"/>
          </p:cNvSpPr>
          <p:nvPr>
            <p:ph type="dt" sz="half" idx="10"/>
          </p:nvPr>
        </p:nvSpPr>
        <p:spPr/>
        <p:txBody>
          <a:bodyPr/>
          <a:lstStyle/>
          <a:p>
            <a:r>
              <a:rPr lang="en-US" dirty="0"/>
              <a:t>Oslo, d. MMMM</a:t>
            </a:r>
            <a:endParaRPr lang="nb-NO" dirty="0"/>
          </a:p>
        </p:txBody>
      </p:sp>
    </p:spTree>
    <p:extLst>
      <p:ext uri="{BB962C8B-B14F-4D97-AF65-F5344CB8AC3E}">
        <p14:creationId xmlns:p14="http://schemas.microsoft.com/office/powerpoint/2010/main" val="370763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B3D0EC4-6C88-4C08-A273-72851BAD4C0F}"/>
              </a:ext>
            </a:extLst>
          </p:cNvPr>
          <p:cNvGraphicFramePr>
            <a:graphicFrameLocks noGrp="1"/>
          </p:cNvGraphicFramePr>
          <p:nvPr>
            <p:extLst>
              <p:ext uri="{D42A27DB-BD31-4B8C-83A1-F6EECF244321}">
                <p14:modId xmlns:p14="http://schemas.microsoft.com/office/powerpoint/2010/main" val="1470702059"/>
              </p:ext>
            </p:extLst>
          </p:nvPr>
        </p:nvGraphicFramePr>
        <p:xfrm>
          <a:off x="0" y="3160461"/>
          <a:ext cx="9220200" cy="1568859"/>
        </p:xfrm>
        <a:graphic>
          <a:graphicData uri="http://schemas.openxmlformats.org/drawingml/2006/table">
            <a:tbl>
              <a:tblPr bandCol="1">
                <a:tableStyleId>{5C22544A-7EE6-4342-B048-85BDC9FD1C3A}</a:tableStyleId>
              </a:tblPr>
              <a:tblGrid>
                <a:gridCol w="1844040">
                  <a:extLst>
                    <a:ext uri="{9D8B030D-6E8A-4147-A177-3AD203B41FA5}">
                      <a16:colId xmlns:a16="http://schemas.microsoft.com/office/drawing/2014/main" val="1872357629"/>
                    </a:ext>
                  </a:extLst>
                </a:gridCol>
                <a:gridCol w="1844040">
                  <a:extLst>
                    <a:ext uri="{9D8B030D-6E8A-4147-A177-3AD203B41FA5}">
                      <a16:colId xmlns:a16="http://schemas.microsoft.com/office/drawing/2014/main" val="2748569093"/>
                    </a:ext>
                  </a:extLst>
                </a:gridCol>
                <a:gridCol w="1844040">
                  <a:extLst>
                    <a:ext uri="{9D8B030D-6E8A-4147-A177-3AD203B41FA5}">
                      <a16:colId xmlns:a16="http://schemas.microsoft.com/office/drawing/2014/main" val="1832439667"/>
                    </a:ext>
                  </a:extLst>
                </a:gridCol>
                <a:gridCol w="1844040">
                  <a:extLst>
                    <a:ext uri="{9D8B030D-6E8A-4147-A177-3AD203B41FA5}">
                      <a16:colId xmlns:a16="http://schemas.microsoft.com/office/drawing/2014/main" val="3636531720"/>
                    </a:ext>
                  </a:extLst>
                </a:gridCol>
                <a:gridCol w="1844040">
                  <a:extLst>
                    <a:ext uri="{9D8B030D-6E8A-4147-A177-3AD203B41FA5}">
                      <a16:colId xmlns:a16="http://schemas.microsoft.com/office/drawing/2014/main" val="4207499909"/>
                    </a:ext>
                  </a:extLst>
                </a:gridCol>
              </a:tblGrid>
              <a:tr h="372354">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Passiv</a:t>
                      </a:r>
                    </a:p>
                  </a:txBody>
                  <a:tcPr marL="69152" marR="69152" marT="34576" marB="34576" anchor="ctr">
                    <a:solidFill>
                      <a:srgbClr val="002060"/>
                    </a:solidFill>
                  </a:tcPr>
                </a:tc>
                <a:tc>
                  <a:txBody>
                    <a:bodyPr/>
                    <a:lstStyle/>
                    <a:p>
                      <a:pPr algn="ctr"/>
                      <a:r>
                        <a:rPr lang="nb-NO" sz="900" b="1" u="none" kern="1200" dirty="0">
                          <a:solidFill>
                            <a:schemeClr val="lt1"/>
                          </a:solidFill>
                          <a:latin typeface="+mn-lt"/>
                          <a:ea typeface="+mn-ea"/>
                          <a:cs typeface="+mn-cs"/>
                        </a:rPr>
                        <a:t>Reaktiv</a:t>
                      </a:r>
                      <a:endParaRPr lang="nb-NO" sz="900" u="none" dirty="0"/>
                    </a:p>
                  </a:txBody>
                  <a:tcPr marL="69152" marR="69152" marT="34576" marB="34576" anchor="ctr">
                    <a:solidFill>
                      <a:srgbClr val="00B0F0"/>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Aktiv</a:t>
                      </a:r>
                      <a:endParaRPr lang="nb-NO" sz="900" dirty="0"/>
                    </a:p>
                  </a:txBody>
                  <a:tcPr marL="69152" marR="69152" marT="34576" marB="34576" anchor="ctr">
                    <a:solidFill>
                      <a:schemeClr val="tx2">
                        <a:lumMod val="60000"/>
                        <a:lumOff val="40000"/>
                      </a:schemeClr>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Proaktiv</a:t>
                      </a:r>
                      <a:endParaRPr lang="nb-NO" sz="900" dirty="0"/>
                    </a:p>
                  </a:txBody>
                  <a:tcPr marL="69152" marR="69152" marT="34576" marB="34576" anchor="ctr">
                    <a:solidFill>
                      <a:schemeClr val="accent4"/>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Utviklende</a:t>
                      </a:r>
                      <a:endParaRPr lang="nb-NO" sz="900" dirty="0"/>
                    </a:p>
                  </a:txBody>
                  <a:tcPr marL="69152" marR="69152" marT="34576" marB="34576" anchor="ctr">
                    <a:solidFill>
                      <a:schemeClr val="accent2"/>
                    </a:solidFill>
                  </a:tcPr>
                </a:tc>
                <a:extLst>
                  <a:ext uri="{0D108BD9-81ED-4DB2-BD59-A6C34878D82A}">
                    <a16:rowId xmlns:a16="http://schemas.microsoft.com/office/drawing/2014/main" val="876377935"/>
                  </a:ext>
                </a:extLst>
              </a:tr>
              <a:tr h="898970">
                <a:tc>
                  <a:txBody>
                    <a:bodyPr/>
                    <a:lstStyle/>
                    <a:p>
                      <a:r>
                        <a:rPr lang="nb-NO" sz="800" b="0" kern="1200" dirty="0">
                          <a:solidFill>
                            <a:srgbClr val="00324C"/>
                          </a:solidFill>
                          <a:latin typeface="+mn-lt"/>
                          <a:ea typeface="+mn-ea"/>
                          <a:cs typeface="+mn-cs"/>
                        </a:rPr>
                        <a:t>Alle ansatte må "klare seg selv". Det er liten opplevelse av fellesskap på arbeidsplassen. Ansatte er illojale og snakker negativt om arbeidsplassen. Det er ikke rom for ulike meninger og saklige diskusjoner. Arbeidsgleden er svært  lav. Toleranse for ansattes livssituasjon utenfor jobb (familie, sykdom </a:t>
                      </a:r>
                      <a:r>
                        <a:rPr lang="nb-NO" sz="800" b="0" kern="1200" dirty="0" err="1">
                          <a:solidFill>
                            <a:srgbClr val="00324C"/>
                          </a:solidFill>
                          <a:latin typeface="+mn-lt"/>
                          <a:ea typeface="+mn-ea"/>
                          <a:cs typeface="+mn-cs"/>
                        </a:rPr>
                        <a:t>o.l</a:t>
                      </a:r>
                      <a:r>
                        <a:rPr lang="nb-NO" sz="800" b="0" kern="1200" dirty="0">
                          <a:solidFill>
                            <a:srgbClr val="00324C"/>
                          </a:solidFill>
                          <a:latin typeface="+mn-lt"/>
                          <a:ea typeface="+mn-ea"/>
                          <a:cs typeface="+mn-cs"/>
                        </a:rPr>
                        <a:t>) er svært lav. </a:t>
                      </a:r>
                    </a:p>
                  </a:txBody>
                  <a:tcPr marL="72000" marR="72000" marT="27225" marB="72000">
                    <a:solidFill>
                      <a:schemeClr val="bg1">
                        <a:lumMod val="95000"/>
                      </a:schemeClr>
                    </a:solidFill>
                  </a:tcPr>
                </a:tc>
                <a:tc>
                  <a:txBody>
                    <a:bodyPr/>
                    <a:lstStyle/>
                    <a:p>
                      <a:r>
                        <a:rPr lang="nb-NO" sz="800" dirty="0"/>
                        <a:t>Det holdes "festtaler" av ledelsen om viktigheten av fellesskap og felles verdier, uten at dette fører til nevneverdig handling. Det oppmuntres ikke til saklige diskusjoner og meningsytringer blir ofte dysset ned. Arbeidsgleden er lav. I noen få tilfeller tas det hensyn til ansattes livssituasjon utenfor jobb. </a:t>
                      </a:r>
                    </a:p>
                  </a:txBody>
                  <a:tcPr marL="72000" marR="72000" marT="27225" marB="72000">
                    <a:solidFill>
                      <a:schemeClr val="bg1">
                        <a:lumMod val="95000"/>
                      </a:schemeClr>
                    </a:solidFill>
                  </a:tcPr>
                </a:tc>
                <a:tc>
                  <a:txBody>
                    <a:bodyPr/>
                    <a:lstStyle/>
                    <a:p>
                      <a:r>
                        <a:rPr lang="nb-NO" sz="800" dirty="0"/>
                        <a:t>Det er etablerte felles verdier i bedriften og disse er godt kjent.  Det er etablert retningslinjer og ordninger som sikrer at det tas hensyn til ansattes livssituasjon.  Det legges til rette for saklige diskusjoner og ulike meningsytringer blir tatt på alvor</a:t>
                      </a:r>
                    </a:p>
                  </a:txBody>
                  <a:tcPr marL="72000" marR="72000" marT="27225" marB="72000">
                    <a:solidFill>
                      <a:schemeClr val="bg1">
                        <a:lumMod val="95000"/>
                      </a:schemeClr>
                    </a:solidFill>
                  </a:tcPr>
                </a:tc>
                <a:tc>
                  <a:txBody>
                    <a:bodyPr/>
                    <a:lstStyle/>
                    <a:p>
                      <a:r>
                        <a:rPr lang="nb-NO" sz="800" dirty="0"/>
                        <a:t>Medarbeidere og ledere ønsker å bidra til økt arbeidsglede og fellesskapsfølelse. Ledere gir rom for nytenkning. Små og store suksesser blir feiret. Det er stor takhøyde for å ta opp problemer, også personlige, både med kolleger og leder.</a:t>
                      </a:r>
                    </a:p>
                  </a:txBody>
                  <a:tcPr marL="72000" marR="72000" marT="27225" marB="72000">
                    <a:solidFill>
                      <a:schemeClr val="bg1">
                        <a:lumMod val="95000"/>
                      </a:schemeClr>
                    </a:solidFill>
                  </a:tcPr>
                </a:tc>
                <a:tc>
                  <a:txBody>
                    <a:bodyPr/>
                    <a:lstStyle/>
                    <a:p>
                      <a:r>
                        <a:rPr lang="nb-NO" sz="800" dirty="0"/>
                        <a:t>Verdigrunnlaget er en integrert del av kulturen og det er en sterk felles opplevelse av identitet på arbeidsplassen. Medarbeidere og ledere er stolte av arbeids-plassen. Arbeidsgleden og er meget høy. Det er god balanse mellom arbeid og privatliv, og høy toleranse for livssituasjon utenfor jobb. </a:t>
                      </a:r>
                    </a:p>
                  </a:txBody>
                  <a:tcPr marL="72000" marR="72000" marT="27225" marB="72000">
                    <a:solidFill>
                      <a:schemeClr val="bg1">
                        <a:lumMod val="95000"/>
                      </a:schemeClr>
                    </a:solidFill>
                  </a:tcPr>
                </a:tc>
                <a:extLst>
                  <a:ext uri="{0D108BD9-81ED-4DB2-BD59-A6C34878D82A}">
                    <a16:rowId xmlns:a16="http://schemas.microsoft.com/office/drawing/2014/main" val="2088841444"/>
                  </a:ext>
                </a:extLst>
              </a:tr>
            </a:tbl>
          </a:graphicData>
        </a:graphic>
      </p:graphicFrame>
      <p:pic>
        <p:nvPicPr>
          <p:cNvPr id="4" name="Bilde 3">
            <a:extLst>
              <a:ext uri="{FF2B5EF4-FFF2-40B4-BE49-F238E27FC236}">
                <a16:creationId xmlns:a16="http://schemas.microsoft.com/office/drawing/2014/main" id="{4867C51D-E1EB-4339-B7B1-FDFAAB227D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60" t="19990" r="18060" b="29176"/>
          <a:stretch/>
        </p:blipFill>
        <p:spPr>
          <a:xfrm>
            <a:off x="7178585" y="794"/>
            <a:ext cx="2041616" cy="1496027"/>
          </a:xfrm>
          <a:prstGeom prst="rect">
            <a:avLst/>
          </a:prstGeom>
        </p:spPr>
      </p:pic>
      <p:sp>
        <p:nvSpPr>
          <p:cNvPr id="7" name="TekstSylinder 6">
            <a:extLst>
              <a:ext uri="{FF2B5EF4-FFF2-40B4-BE49-F238E27FC236}">
                <a16:creationId xmlns:a16="http://schemas.microsoft.com/office/drawing/2014/main" id="{282C8AB8-CE90-4889-9557-F3BBB12D745D}"/>
              </a:ext>
            </a:extLst>
          </p:cNvPr>
          <p:cNvSpPr txBox="1"/>
          <p:nvPr/>
        </p:nvSpPr>
        <p:spPr>
          <a:xfrm>
            <a:off x="0" y="1899747"/>
            <a:ext cx="9220200" cy="517193"/>
          </a:xfrm>
          <a:prstGeom prst="rect">
            <a:avLst/>
          </a:prstGeom>
          <a:noFill/>
        </p:spPr>
        <p:txBody>
          <a:bodyPr wrap="square">
            <a:spAutoFit/>
          </a:bodyPr>
          <a:lstStyle/>
          <a:p>
            <a:pPr algn="ctr"/>
            <a:r>
              <a:rPr lang="nb-NO" sz="1361" dirty="0">
                <a:solidFill>
                  <a:prstClr val="black"/>
                </a:solidFill>
                <a:latin typeface="Arial"/>
              </a:rPr>
              <a:t>Arbeidsdagen hos oss er preget av mestring og </a:t>
            </a:r>
            <a:r>
              <a:rPr lang="nb-NO" sz="1400" dirty="0"/>
              <a:t>arbeidsglede</a:t>
            </a:r>
          </a:p>
          <a:p>
            <a:pPr algn="ctr" defTabSz="460995"/>
            <a:endParaRPr lang="nb-NO" sz="1361" dirty="0">
              <a:solidFill>
                <a:prstClr val="black"/>
              </a:solidFill>
              <a:latin typeface="Arial"/>
            </a:endParaRPr>
          </a:p>
        </p:txBody>
      </p:sp>
    </p:spTree>
    <p:extLst>
      <p:ext uri="{BB962C8B-B14F-4D97-AF65-F5344CB8AC3E}">
        <p14:creationId xmlns:p14="http://schemas.microsoft.com/office/powerpoint/2010/main" val="163442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68FE19-E832-4E80-9FB9-8AC5C764A8D9}"/>
              </a:ext>
            </a:extLst>
          </p:cNvPr>
          <p:cNvSpPr>
            <a:spLocks noGrp="1"/>
          </p:cNvSpPr>
          <p:nvPr>
            <p:ph type="title"/>
          </p:nvPr>
        </p:nvSpPr>
        <p:spPr>
          <a:xfrm>
            <a:off x="384997" y="743606"/>
            <a:ext cx="7952423" cy="589648"/>
          </a:xfrm>
        </p:spPr>
        <p:txBody>
          <a:bodyPr>
            <a:normAutofit/>
          </a:bodyPr>
          <a:lstStyle/>
          <a:p>
            <a:r>
              <a:rPr lang="nb-NO" sz="2823" dirty="0"/>
              <a:t>Oppsummeringstabell</a:t>
            </a:r>
          </a:p>
        </p:txBody>
      </p:sp>
      <p:sp>
        <p:nvSpPr>
          <p:cNvPr id="4" name="Plassholder for dato 3">
            <a:extLst>
              <a:ext uri="{FF2B5EF4-FFF2-40B4-BE49-F238E27FC236}">
                <a16:creationId xmlns:a16="http://schemas.microsoft.com/office/drawing/2014/main" id="{AF3B376C-9A96-47B0-BCC4-D4A4B7EEB06B}"/>
              </a:ext>
            </a:extLst>
          </p:cNvPr>
          <p:cNvSpPr>
            <a:spLocks noGrp="1"/>
          </p:cNvSpPr>
          <p:nvPr>
            <p:ph type="dt" sz="half" idx="2"/>
          </p:nvPr>
        </p:nvSpPr>
        <p:spPr/>
        <p:txBody>
          <a:bodyPr/>
          <a:lstStyle/>
          <a:p>
            <a:fld id="{CDFDCD85-AF2C-46A6-A9E2-F7962A6D3672}" type="datetime1">
              <a:rPr lang="nb-NO" smtClean="0"/>
              <a:t>15.07.2021</a:t>
            </a:fld>
            <a:endParaRPr lang="nb-NO"/>
          </a:p>
        </p:txBody>
      </p:sp>
      <p:sp>
        <p:nvSpPr>
          <p:cNvPr id="5" name="Plassholder for lysbildenummer 4">
            <a:extLst>
              <a:ext uri="{FF2B5EF4-FFF2-40B4-BE49-F238E27FC236}">
                <a16:creationId xmlns:a16="http://schemas.microsoft.com/office/drawing/2014/main" id="{85C204CA-B80B-44A8-A489-0F590EE06228}"/>
              </a:ext>
            </a:extLst>
          </p:cNvPr>
          <p:cNvSpPr>
            <a:spLocks noGrp="1"/>
          </p:cNvSpPr>
          <p:nvPr>
            <p:ph type="sldNum" sz="quarter" idx="4"/>
          </p:nvPr>
        </p:nvSpPr>
        <p:spPr/>
        <p:txBody>
          <a:bodyPr/>
          <a:lstStyle/>
          <a:p>
            <a:fld id="{9D30E633-CD8C-4EE7-86AE-0D9D2DC820E9}" type="slidenum">
              <a:rPr lang="nb-NO" smtClean="0"/>
              <a:t>11</a:t>
            </a:fld>
            <a:endParaRPr lang="nb-NO"/>
          </a:p>
        </p:txBody>
      </p:sp>
      <p:graphicFrame>
        <p:nvGraphicFramePr>
          <p:cNvPr id="6" name="Tabell 6">
            <a:extLst>
              <a:ext uri="{FF2B5EF4-FFF2-40B4-BE49-F238E27FC236}">
                <a16:creationId xmlns:a16="http://schemas.microsoft.com/office/drawing/2014/main" id="{C7967BA8-DCE6-42DB-BAE4-17405ECC7B37}"/>
              </a:ext>
            </a:extLst>
          </p:cNvPr>
          <p:cNvGraphicFramePr>
            <a:graphicFrameLocks noGrp="1"/>
          </p:cNvGraphicFramePr>
          <p:nvPr>
            <p:extLst>
              <p:ext uri="{D42A27DB-BD31-4B8C-83A1-F6EECF244321}">
                <p14:modId xmlns:p14="http://schemas.microsoft.com/office/powerpoint/2010/main" val="1219956693"/>
              </p:ext>
            </p:extLst>
          </p:nvPr>
        </p:nvGraphicFramePr>
        <p:xfrm>
          <a:off x="516927" y="1651751"/>
          <a:ext cx="8186346" cy="2886912"/>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65010128"/>
                    </a:ext>
                  </a:extLst>
                </a:gridCol>
                <a:gridCol w="930302">
                  <a:extLst>
                    <a:ext uri="{9D8B030D-6E8A-4147-A177-3AD203B41FA5}">
                      <a16:colId xmlns:a16="http://schemas.microsoft.com/office/drawing/2014/main" val="657118969"/>
                    </a:ext>
                  </a:extLst>
                </a:gridCol>
                <a:gridCol w="922352">
                  <a:extLst>
                    <a:ext uri="{9D8B030D-6E8A-4147-A177-3AD203B41FA5}">
                      <a16:colId xmlns:a16="http://schemas.microsoft.com/office/drawing/2014/main" val="1427830243"/>
                    </a:ext>
                  </a:extLst>
                </a:gridCol>
                <a:gridCol w="890546">
                  <a:extLst>
                    <a:ext uri="{9D8B030D-6E8A-4147-A177-3AD203B41FA5}">
                      <a16:colId xmlns:a16="http://schemas.microsoft.com/office/drawing/2014/main" val="669705238"/>
                    </a:ext>
                  </a:extLst>
                </a:gridCol>
                <a:gridCol w="882595">
                  <a:extLst>
                    <a:ext uri="{9D8B030D-6E8A-4147-A177-3AD203B41FA5}">
                      <a16:colId xmlns:a16="http://schemas.microsoft.com/office/drawing/2014/main" val="2445721229"/>
                    </a:ext>
                  </a:extLst>
                </a:gridCol>
                <a:gridCol w="902951">
                  <a:extLst>
                    <a:ext uri="{9D8B030D-6E8A-4147-A177-3AD203B41FA5}">
                      <a16:colId xmlns:a16="http://schemas.microsoft.com/office/drawing/2014/main" val="188401560"/>
                    </a:ext>
                  </a:extLst>
                </a:gridCol>
              </a:tblGrid>
              <a:tr h="373576">
                <a:tc>
                  <a:txBody>
                    <a:bodyPr/>
                    <a:lstStyle/>
                    <a:p>
                      <a:endParaRPr lang="nb-NO" sz="1400" dirty="0"/>
                    </a:p>
                  </a:txBody>
                  <a:tcPr marL="92202" marR="92202" marT="46101" marB="4610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b-NO" sz="1100" b="0" dirty="0">
                          <a:solidFill>
                            <a:schemeClr val="bg1"/>
                          </a:solidFill>
                        </a:rPr>
                        <a:t>Passiv</a:t>
                      </a:r>
                    </a:p>
                  </a:txBody>
                  <a:tcPr marL="92202" marR="92202" marT="46101" marB="4610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nb-NO" sz="1100" b="0" dirty="0">
                          <a:solidFill>
                            <a:schemeClr val="bg1"/>
                          </a:solidFill>
                        </a:rPr>
                        <a:t>Reaktiv</a:t>
                      </a:r>
                    </a:p>
                  </a:txBody>
                  <a:tcPr marL="92202" marR="92202" marT="46101" marB="4610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nb-NO" sz="1100" b="0" dirty="0"/>
                        <a:t>Aktiv</a:t>
                      </a:r>
                    </a:p>
                  </a:txBody>
                  <a:tcPr marL="92202" marR="92202" marT="46101" marB="4610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nb-NO" sz="1100" b="0" dirty="0"/>
                        <a:t>Proaktiv</a:t>
                      </a:r>
                    </a:p>
                  </a:txBody>
                  <a:tcPr marL="92202" marR="92202" marT="46101" marB="4610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b-NO" sz="1100" b="0" dirty="0"/>
                        <a:t>Utviklende</a:t>
                      </a:r>
                    </a:p>
                  </a:txBody>
                  <a:tcPr marL="0" marR="0" marT="46101" marB="4610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62857722"/>
                  </a:ext>
                </a:extLst>
              </a:tr>
              <a:tr h="4177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100" dirty="0"/>
                        <a:t>Hos oss er personlig utvikling en naturlig del av arbeidshverdagen</a:t>
                      </a:r>
                    </a:p>
                  </a:txBody>
                  <a:tcPr marL="92202" marR="92202" marT="46101" marB="46101">
                    <a:lnL w="12700" cmpd="sng">
                      <a:noFill/>
                    </a:lnL>
                    <a:lnR w="635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953468049"/>
                  </a:ext>
                </a:extLst>
              </a:tr>
              <a:tr h="4177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100" dirty="0"/>
                        <a:t>Hos oss er kompetanse og opplæring innen HMS like viktig som all annen opplæring </a:t>
                      </a:r>
                    </a:p>
                  </a:txBody>
                  <a:tcPr marL="92202" marR="92202" marT="46101" marB="46101">
                    <a:lnL w="12700" cmpd="sng">
                      <a:noFill/>
                    </a:lnL>
                    <a:lnR w="63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87818869"/>
                  </a:ext>
                </a:extLst>
              </a:tr>
              <a:tr h="4177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100" dirty="0"/>
                        <a:t>Hos oss jobber vi aktivt med det sosiale samspillet for å fremme et godt arbeidsmiljø.</a:t>
                      </a:r>
                    </a:p>
                  </a:txBody>
                  <a:tcPr marL="92202" marR="92202" marT="46101" marB="46101">
                    <a:lnL w="12700" cmpd="sng">
                      <a:noFill/>
                    </a:lnL>
                    <a:lnR w="63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896152601"/>
                  </a:ext>
                </a:extLst>
              </a:tr>
              <a:tr h="4412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100" dirty="0"/>
                        <a:t>Hos oss er det balanse mellom krav i jobben og mulighet for kontroll over egen arbeidssituasjon</a:t>
                      </a:r>
                    </a:p>
                  </a:txBody>
                  <a:tcPr marL="92202" marR="92202" marT="46101" marB="46101">
                    <a:lnL w="12700" cmpd="sng">
                      <a:noFill/>
                    </a:lnL>
                    <a:lnR w="63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44408702"/>
                  </a:ext>
                </a:extLst>
              </a:tr>
              <a:tr h="4612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100" dirty="0"/>
                        <a:t>Arbeidsdagen hos oss er preget av mestring og arbeidsglede</a:t>
                      </a:r>
                    </a:p>
                  </a:txBody>
                  <a:tcPr marL="92202" marR="92202" marT="46101" marB="46101">
                    <a:lnL w="12700" cmpd="sng">
                      <a:noFill/>
                    </a:lnL>
                    <a:lnR w="63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71304705"/>
                  </a:ext>
                </a:extLst>
              </a:tr>
              <a:tr h="3284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400" dirty="0"/>
                        <a:t>SUM</a:t>
                      </a:r>
                    </a:p>
                  </a:txBody>
                  <a:tcPr marL="92202" marR="92202" marT="46101" marB="46101">
                    <a:lnL w="12700" cmpd="sng">
                      <a:noFill/>
                    </a:lnL>
                    <a:lnR w="63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sz="1400" dirty="0"/>
                    </a:p>
                  </a:txBody>
                  <a:tcPr marL="92202" marR="92202" marT="46101" marB="46101">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038102938"/>
                  </a:ext>
                </a:extLst>
              </a:tr>
            </a:tbl>
          </a:graphicData>
        </a:graphic>
      </p:graphicFrame>
      <p:pic>
        <p:nvPicPr>
          <p:cNvPr id="8" name="Bilde 7">
            <a:extLst>
              <a:ext uri="{FF2B5EF4-FFF2-40B4-BE49-F238E27FC236}">
                <a16:creationId xmlns:a16="http://schemas.microsoft.com/office/drawing/2014/main" id="{DC1B98C3-2AD1-440D-9206-60FFFD3493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60" t="19990" r="18060" b="29176"/>
          <a:stretch/>
        </p:blipFill>
        <p:spPr>
          <a:xfrm>
            <a:off x="7178585" y="794"/>
            <a:ext cx="2041616" cy="1496027"/>
          </a:xfrm>
          <a:prstGeom prst="rect">
            <a:avLst/>
          </a:prstGeom>
        </p:spPr>
      </p:pic>
    </p:spTree>
    <p:extLst>
      <p:ext uri="{BB962C8B-B14F-4D97-AF65-F5344CB8AC3E}">
        <p14:creationId xmlns:p14="http://schemas.microsoft.com/office/powerpoint/2010/main" val="254178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8D29E07-86A2-416D-862A-8504528A9917}"/>
              </a:ext>
            </a:extLst>
          </p:cNvPr>
          <p:cNvSpPr>
            <a:spLocks noGrp="1"/>
          </p:cNvSpPr>
          <p:nvPr>
            <p:ph type="dt" sz="half" idx="2"/>
          </p:nvPr>
        </p:nvSpPr>
        <p:spPr/>
        <p:txBody>
          <a:bodyPr/>
          <a:lstStyle/>
          <a:p>
            <a:r>
              <a:rPr lang="en-US"/>
              <a:t>Oslo, d. MMMM</a:t>
            </a:r>
            <a:endParaRPr lang="nb-NO" dirty="0"/>
          </a:p>
        </p:txBody>
      </p:sp>
      <p:sp>
        <p:nvSpPr>
          <p:cNvPr id="3" name="Plassholder for lysbildenummer 2">
            <a:extLst>
              <a:ext uri="{FF2B5EF4-FFF2-40B4-BE49-F238E27FC236}">
                <a16:creationId xmlns:a16="http://schemas.microsoft.com/office/drawing/2014/main" id="{A8F2E90F-3624-485C-8B9D-9995E02575DE}"/>
              </a:ext>
            </a:extLst>
          </p:cNvPr>
          <p:cNvSpPr>
            <a:spLocks noGrp="1"/>
          </p:cNvSpPr>
          <p:nvPr>
            <p:ph type="sldNum" sz="quarter" idx="4"/>
          </p:nvPr>
        </p:nvSpPr>
        <p:spPr/>
        <p:txBody>
          <a:bodyPr/>
          <a:lstStyle/>
          <a:p>
            <a:fld id="{F56C1F3B-02AA-4FDD-A3C1-8BB0B09189FE}" type="slidenum">
              <a:rPr lang="nb-NO" smtClean="0"/>
              <a:pPr/>
              <a:t>12</a:t>
            </a:fld>
            <a:endParaRPr lang="nb-NO" dirty="0"/>
          </a:p>
        </p:txBody>
      </p:sp>
      <p:grpSp>
        <p:nvGrpSpPr>
          <p:cNvPr id="14" name="Gruppe 13">
            <a:extLst>
              <a:ext uri="{FF2B5EF4-FFF2-40B4-BE49-F238E27FC236}">
                <a16:creationId xmlns:a16="http://schemas.microsoft.com/office/drawing/2014/main" id="{0585563F-BAE5-4B8D-A351-3CBC9E713A8B}"/>
              </a:ext>
            </a:extLst>
          </p:cNvPr>
          <p:cNvGrpSpPr/>
          <p:nvPr/>
        </p:nvGrpSpPr>
        <p:grpSpPr>
          <a:xfrm>
            <a:off x="2085480" y="813755"/>
            <a:ext cx="2139216" cy="1496027"/>
            <a:chOff x="1141487" y="1088087"/>
            <a:chExt cx="2121537" cy="1483663"/>
          </a:xfrm>
        </p:grpSpPr>
        <p:pic>
          <p:nvPicPr>
            <p:cNvPr id="4" name="Bilde 3">
              <a:extLst>
                <a:ext uri="{FF2B5EF4-FFF2-40B4-BE49-F238E27FC236}">
                  <a16:creationId xmlns:a16="http://schemas.microsoft.com/office/drawing/2014/main" id="{6D6951AE-4BF4-4EA4-9148-918431B8DE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60" t="19990" r="18060" b="29176"/>
            <a:stretch/>
          </p:blipFill>
          <p:spPr>
            <a:xfrm>
              <a:off x="1141487" y="1088087"/>
              <a:ext cx="2024743" cy="1483663"/>
            </a:xfrm>
            <a:prstGeom prst="rect">
              <a:avLst/>
            </a:prstGeom>
          </p:spPr>
        </p:pic>
        <p:sp>
          <p:nvSpPr>
            <p:cNvPr id="9" name="Pil: ned 8">
              <a:extLst>
                <a:ext uri="{FF2B5EF4-FFF2-40B4-BE49-F238E27FC236}">
                  <a16:creationId xmlns:a16="http://schemas.microsoft.com/office/drawing/2014/main" id="{AD8D109F-33B1-42A6-9262-4CD2A9FA323B}"/>
                </a:ext>
              </a:extLst>
            </p:cNvPr>
            <p:cNvSpPr/>
            <p:nvPr/>
          </p:nvSpPr>
          <p:spPr>
            <a:xfrm rot="13901379">
              <a:off x="2174175" y="876288"/>
              <a:ext cx="163752" cy="2013947"/>
            </a:xfrm>
            <a:prstGeom prst="downArrow">
              <a:avLst/>
            </a:prstGeom>
            <a:noFill/>
            <a:ln>
              <a:solidFill>
                <a:srgbClr val="BC78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15"/>
            </a:p>
          </p:txBody>
        </p:sp>
      </p:grpSp>
      <p:sp>
        <p:nvSpPr>
          <p:cNvPr id="10" name="TekstSylinder 9">
            <a:extLst>
              <a:ext uri="{FF2B5EF4-FFF2-40B4-BE49-F238E27FC236}">
                <a16:creationId xmlns:a16="http://schemas.microsoft.com/office/drawing/2014/main" id="{6B74C549-2927-4F1B-AB33-B9C693E2B5E1}"/>
              </a:ext>
            </a:extLst>
          </p:cNvPr>
          <p:cNvSpPr txBox="1"/>
          <p:nvPr/>
        </p:nvSpPr>
        <p:spPr>
          <a:xfrm>
            <a:off x="393486" y="813543"/>
            <a:ext cx="1796101" cy="265213"/>
          </a:xfrm>
          <a:prstGeom prst="rect">
            <a:avLst/>
          </a:prstGeom>
          <a:noFill/>
        </p:spPr>
        <p:txBody>
          <a:bodyPr wrap="none" rtlCol="0">
            <a:spAutoFit/>
          </a:bodyPr>
          <a:lstStyle/>
          <a:p>
            <a:r>
              <a:rPr lang="nb-NO" sz="1109" dirty="0"/>
              <a:t>Marker hvor dere er i dag</a:t>
            </a:r>
          </a:p>
        </p:txBody>
      </p:sp>
      <p:grpSp>
        <p:nvGrpSpPr>
          <p:cNvPr id="15" name="Gruppe 14">
            <a:extLst>
              <a:ext uri="{FF2B5EF4-FFF2-40B4-BE49-F238E27FC236}">
                <a16:creationId xmlns:a16="http://schemas.microsoft.com/office/drawing/2014/main" id="{113C4259-DDC2-4B7C-966B-3295B15139F2}"/>
              </a:ext>
            </a:extLst>
          </p:cNvPr>
          <p:cNvGrpSpPr/>
          <p:nvPr/>
        </p:nvGrpSpPr>
        <p:grpSpPr>
          <a:xfrm>
            <a:off x="6619937" y="813543"/>
            <a:ext cx="2139216" cy="1496027"/>
            <a:chOff x="1141487" y="1088087"/>
            <a:chExt cx="2121537" cy="1483663"/>
          </a:xfrm>
        </p:grpSpPr>
        <p:pic>
          <p:nvPicPr>
            <p:cNvPr id="16" name="Bilde 15">
              <a:extLst>
                <a:ext uri="{FF2B5EF4-FFF2-40B4-BE49-F238E27FC236}">
                  <a16:creationId xmlns:a16="http://schemas.microsoft.com/office/drawing/2014/main" id="{864C1B4D-674C-41E9-85A2-E08E421C8D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60" t="19990" r="18060" b="29176"/>
            <a:stretch/>
          </p:blipFill>
          <p:spPr>
            <a:xfrm>
              <a:off x="1141487" y="1088087"/>
              <a:ext cx="2024743" cy="1483663"/>
            </a:xfrm>
            <a:prstGeom prst="rect">
              <a:avLst/>
            </a:prstGeom>
          </p:spPr>
        </p:pic>
        <p:sp>
          <p:nvSpPr>
            <p:cNvPr id="17" name="Pil: ned 16">
              <a:extLst>
                <a:ext uri="{FF2B5EF4-FFF2-40B4-BE49-F238E27FC236}">
                  <a16:creationId xmlns:a16="http://schemas.microsoft.com/office/drawing/2014/main" id="{47B9724F-685E-44D6-9C96-097FFAEAB32A}"/>
                </a:ext>
              </a:extLst>
            </p:cNvPr>
            <p:cNvSpPr/>
            <p:nvPr/>
          </p:nvSpPr>
          <p:spPr>
            <a:xfrm rot="13901379">
              <a:off x="2174175" y="876288"/>
              <a:ext cx="163752" cy="2013947"/>
            </a:xfrm>
            <a:prstGeom prst="downArrow">
              <a:avLst/>
            </a:prstGeom>
            <a:noFill/>
            <a:ln>
              <a:solidFill>
                <a:srgbClr val="BC78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15"/>
            </a:p>
          </p:txBody>
        </p:sp>
      </p:grpSp>
      <p:graphicFrame>
        <p:nvGraphicFramePr>
          <p:cNvPr id="18" name="Tabell 18">
            <a:extLst>
              <a:ext uri="{FF2B5EF4-FFF2-40B4-BE49-F238E27FC236}">
                <a16:creationId xmlns:a16="http://schemas.microsoft.com/office/drawing/2014/main" id="{2610E51B-49B2-46EC-AE1D-40328A070B5B}"/>
              </a:ext>
            </a:extLst>
          </p:cNvPr>
          <p:cNvGraphicFramePr>
            <a:graphicFrameLocks noGrp="1"/>
          </p:cNvGraphicFramePr>
          <p:nvPr/>
        </p:nvGraphicFramePr>
        <p:xfrm>
          <a:off x="393486" y="2612633"/>
          <a:ext cx="8461203" cy="1941364"/>
        </p:xfrm>
        <a:graphic>
          <a:graphicData uri="http://schemas.openxmlformats.org/drawingml/2006/table">
            <a:tbl>
              <a:tblPr firstRow="1" bandRow="1">
                <a:tableStyleId>{5C22544A-7EE6-4342-B048-85BDC9FD1C3A}</a:tableStyleId>
              </a:tblPr>
              <a:tblGrid>
                <a:gridCol w="2115301">
                  <a:extLst>
                    <a:ext uri="{9D8B030D-6E8A-4147-A177-3AD203B41FA5}">
                      <a16:colId xmlns:a16="http://schemas.microsoft.com/office/drawing/2014/main" val="3823538200"/>
                    </a:ext>
                  </a:extLst>
                </a:gridCol>
                <a:gridCol w="2115301">
                  <a:extLst>
                    <a:ext uri="{9D8B030D-6E8A-4147-A177-3AD203B41FA5}">
                      <a16:colId xmlns:a16="http://schemas.microsoft.com/office/drawing/2014/main" val="4241009884"/>
                    </a:ext>
                  </a:extLst>
                </a:gridCol>
                <a:gridCol w="2115301">
                  <a:extLst>
                    <a:ext uri="{9D8B030D-6E8A-4147-A177-3AD203B41FA5}">
                      <a16:colId xmlns:a16="http://schemas.microsoft.com/office/drawing/2014/main" val="2247831005"/>
                    </a:ext>
                  </a:extLst>
                </a:gridCol>
                <a:gridCol w="2115301">
                  <a:extLst>
                    <a:ext uri="{9D8B030D-6E8A-4147-A177-3AD203B41FA5}">
                      <a16:colId xmlns:a16="http://schemas.microsoft.com/office/drawing/2014/main" val="3124179603"/>
                    </a:ext>
                  </a:extLst>
                </a:gridCol>
              </a:tblGrid>
              <a:tr h="373930">
                <a:tc gridSpan="4">
                  <a:txBody>
                    <a:bodyPr/>
                    <a:lstStyle/>
                    <a:p>
                      <a:r>
                        <a:rPr lang="nb-NO" sz="1400" dirty="0"/>
                        <a:t>Handlingsplan</a:t>
                      </a:r>
                    </a:p>
                  </a:txBody>
                  <a:tcPr marL="92202" marR="92202" marT="46101" marB="46101"/>
                </a:tc>
                <a:tc hMerge="1">
                  <a:txBody>
                    <a:bodyPr/>
                    <a:lstStyle/>
                    <a:p>
                      <a:endParaRPr lang="nb-NO" dirty="0"/>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3519980139"/>
                  </a:ext>
                </a:extLst>
              </a:tr>
              <a:tr h="261239">
                <a:tc>
                  <a:txBody>
                    <a:bodyPr/>
                    <a:lstStyle/>
                    <a:p>
                      <a:r>
                        <a:rPr lang="nb-NO" sz="1100" dirty="0"/>
                        <a:t>Nåsituasjon</a:t>
                      </a:r>
                    </a:p>
                  </a:txBody>
                  <a:tcPr marL="92202" marR="92202" marT="46101" marB="46101"/>
                </a:tc>
                <a:tc>
                  <a:txBody>
                    <a:bodyPr/>
                    <a:lstStyle/>
                    <a:p>
                      <a:r>
                        <a:rPr lang="nb-NO" sz="1100" dirty="0"/>
                        <a:t>Slik vil vi gjøre det hos oss</a:t>
                      </a:r>
                    </a:p>
                  </a:txBody>
                  <a:tcPr marL="92202" marR="92202" marT="46101" marB="46101"/>
                </a:tc>
                <a:tc>
                  <a:txBody>
                    <a:bodyPr/>
                    <a:lstStyle/>
                    <a:p>
                      <a:r>
                        <a:rPr lang="nb-NO" sz="1100" dirty="0"/>
                        <a:t>Tiltak</a:t>
                      </a:r>
                    </a:p>
                  </a:txBody>
                  <a:tcPr marL="92202" marR="92202" marT="46101" marB="46101"/>
                </a:tc>
                <a:tc>
                  <a:txBody>
                    <a:bodyPr/>
                    <a:lstStyle/>
                    <a:p>
                      <a:r>
                        <a:rPr lang="nb-NO" sz="1100" dirty="0"/>
                        <a:t>Status</a:t>
                      </a:r>
                    </a:p>
                  </a:txBody>
                  <a:tcPr marL="92202" marR="92202" marT="46101" marB="46101"/>
                </a:tc>
                <a:extLst>
                  <a:ext uri="{0D108BD9-81ED-4DB2-BD59-A6C34878D82A}">
                    <a16:rowId xmlns:a16="http://schemas.microsoft.com/office/drawing/2014/main" val="3100143728"/>
                  </a:ext>
                </a:extLst>
              </a:tr>
              <a:tr h="261239">
                <a:tc>
                  <a:txBody>
                    <a:bodyPr/>
                    <a:lstStyle/>
                    <a:p>
                      <a:endParaRPr lang="nb-NO" sz="1100" dirty="0"/>
                    </a:p>
                  </a:txBody>
                  <a:tcPr marL="92202" marR="92202" marT="46101" marB="46101"/>
                </a:tc>
                <a:tc>
                  <a:txBody>
                    <a:bodyPr/>
                    <a:lstStyle/>
                    <a:p>
                      <a:endParaRPr lang="nb-NO" sz="1100" dirty="0"/>
                    </a:p>
                  </a:txBody>
                  <a:tcPr marL="92202" marR="92202" marT="46101" marB="46101"/>
                </a:tc>
                <a:tc>
                  <a:txBody>
                    <a:bodyPr/>
                    <a:lstStyle/>
                    <a:p>
                      <a:endParaRPr lang="nb-NO" sz="1100" dirty="0"/>
                    </a:p>
                  </a:txBody>
                  <a:tcPr marL="92202" marR="92202" marT="46101" marB="46101"/>
                </a:tc>
                <a:tc>
                  <a:txBody>
                    <a:bodyPr/>
                    <a:lstStyle/>
                    <a:p>
                      <a:endParaRPr lang="nb-NO" sz="1100" dirty="0"/>
                    </a:p>
                  </a:txBody>
                  <a:tcPr marL="92202" marR="92202" marT="46101" marB="46101"/>
                </a:tc>
                <a:extLst>
                  <a:ext uri="{0D108BD9-81ED-4DB2-BD59-A6C34878D82A}">
                    <a16:rowId xmlns:a16="http://schemas.microsoft.com/office/drawing/2014/main" val="2680084826"/>
                  </a:ext>
                </a:extLst>
              </a:tr>
              <a:tr h="261239">
                <a:tc>
                  <a:txBody>
                    <a:bodyPr/>
                    <a:lstStyle/>
                    <a:p>
                      <a:endParaRPr lang="nb-NO" sz="1100" dirty="0"/>
                    </a:p>
                  </a:txBody>
                  <a:tcPr marL="92202" marR="92202" marT="46101" marB="46101"/>
                </a:tc>
                <a:tc>
                  <a:txBody>
                    <a:bodyPr/>
                    <a:lstStyle/>
                    <a:p>
                      <a:endParaRPr lang="nb-NO" sz="1100" dirty="0"/>
                    </a:p>
                  </a:txBody>
                  <a:tcPr marL="92202" marR="92202" marT="46101" marB="46101"/>
                </a:tc>
                <a:tc>
                  <a:txBody>
                    <a:bodyPr/>
                    <a:lstStyle/>
                    <a:p>
                      <a:endParaRPr lang="nb-NO" sz="1100" dirty="0"/>
                    </a:p>
                  </a:txBody>
                  <a:tcPr marL="92202" marR="92202" marT="46101" marB="46101"/>
                </a:tc>
                <a:tc>
                  <a:txBody>
                    <a:bodyPr/>
                    <a:lstStyle/>
                    <a:p>
                      <a:endParaRPr lang="nb-NO" sz="1100" dirty="0"/>
                    </a:p>
                  </a:txBody>
                  <a:tcPr marL="92202" marR="92202" marT="46101" marB="46101"/>
                </a:tc>
                <a:extLst>
                  <a:ext uri="{0D108BD9-81ED-4DB2-BD59-A6C34878D82A}">
                    <a16:rowId xmlns:a16="http://schemas.microsoft.com/office/drawing/2014/main" val="3036790439"/>
                  </a:ext>
                </a:extLst>
              </a:tr>
              <a:tr h="261239">
                <a:tc>
                  <a:txBody>
                    <a:bodyPr/>
                    <a:lstStyle/>
                    <a:p>
                      <a:endParaRPr lang="nb-NO" sz="1100" dirty="0"/>
                    </a:p>
                  </a:txBody>
                  <a:tcPr marL="92202" marR="92202" marT="46101" marB="46101"/>
                </a:tc>
                <a:tc>
                  <a:txBody>
                    <a:bodyPr/>
                    <a:lstStyle/>
                    <a:p>
                      <a:endParaRPr lang="nb-NO" sz="1100" dirty="0"/>
                    </a:p>
                  </a:txBody>
                  <a:tcPr marL="92202" marR="92202" marT="46101" marB="46101"/>
                </a:tc>
                <a:tc>
                  <a:txBody>
                    <a:bodyPr/>
                    <a:lstStyle/>
                    <a:p>
                      <a:endParaRPr lang="nb-NO" sz="1100" dirty="0"/>
                    </a:p>
                  </a:txBody>
                  <a:tcPr marL="92202" marR="92202" marT="46101" marB="46101"/>
                </a:tc>
                <a:tc>
                  <a:txBody>
                    <a:bodyPr/>
                    <a:lstStyle/>
                    <a:p>
                      <a:endParaRPr lang="nb-NO" sz="1100" dirty="0"/>
                    </a:p>
                  </a:txBody>
                  <a:tcPr marL="92202" marR="92202" marT="46101" marB="46101"/>
                </a:tc>
                <a:extLst>
                  <a:ext uri="{0D108BD9-81ED-4DB2-BD59-A6C34878D82A}">
                    <a16:rowId xmlns:a16="http://schemas.microsoft.com/office/drawing/2014/main" val="1431680818"/>
                  </a:ext>
                </a:extLst>
              </a:tr>
              <a:tr h="261239">
                <a:tc>
                  <a:txBody>
                    <a:bodyPr/>
                    <a:lstStyle/>
                    <a:p>
                      <a:endParaRPr lang="nb-NO" sz="1100" dirty="0"/>
                    </a:p>
                  </a:txBody>
                  <a:tcPr marL="92202" marR="92202" marT="46101" marB="46101"/>
                </a:tc>
                <a:tc>
                  <a:txBody>
                    <a:bodyPr/>
                    <a:lstStyle/>
                    <a:p>
                      <a:endParaRPr lang="nb-NO" sz="1100" dirty="0"/>
                    </a:p>
                  </a:txBody>
                  <a:tcPr marL="92202" marR="92202" marT="46101" marB="46101"/>
                </a:tc>
                <a:tc>
                  <a:txBody>
                    <a:bodyPr/>
                    <a:lstStyle/>
                    <a:p>
                      <a:endParaRPr lang="nb-NO" sz="1100" dirty="0"/>
                    </a:p>
                  </a:txBody>
                  <a:tcPr marL="92202" marR="92202" marT="46101" marB="46101"/>
                </a:tc>
                <a:tc>
                  <a:txBody>
                    <a:bodyPr/>
                    <a:lstStyle/>
                    <a:p>
                      <a:endParaRPr lang="nb-NO" sz="1100" dirty="0"/>
                    </a:p>
                  </a:txBody>
                  <a:tcPr marL="92202" marR="92202" marT="46101" marB="46101"/>
                </a:tc>
                <a:extLst>
                  <a:ext uri="{0D108BD9-81ED-4DB2-BD59-A6C34878D82A}">
                    <a16:rowId xmlns:a16="http://schemas.microsoft.com/office/drawing/2014/main" val="4091137797"/>
                  </a:ext>
                </a:extLst>
              </a:tr>
              <a:tr h="261239">
                <a:tc>
                  <a:txBody>
                    <a:bodyPr/>
                    <a:lstStyle/>
                    <a:p>
                      <a:endParaRPr lang="nb-NO" sz="1100"/>
                    </a:p>
                  </a:txBody>
                  <a:tcPr marL="92202" marR="92202" marT="46101" marB="46101"/>
                </a:tc>
                <a:tc>
                  <a:txBody>
                    <a:bodyPr/>
                    <a:lstStyle/>
                    <a:p>
                      <a:endParaRPr lang="nb-NO" sz="1100"/>
                    </a:p>
                  </a:txBody>
                  <a:tcPr marL="92202" marR="92202" marT="46101" marB="46101"/>
                </a:tc>
                <a:tc>
                  <a:txBody>
                    <a:bodyPr/>
                    <a:lstStyle/>
                    <a:p>
                      <a:endParaRPr lang="nb-NO" sz="1100" dirty="0"/>
                    </a:p>
                  </a:txBody>
                  <a:tcPr marL="92202" marR="92202" marT="46101" marB="46101"/>
                </a:tc>
                <a:tc>
                  <a:txBody>
                    <a:bodyPr/>
                    <a:lstStyle/>
                    <a:p>
                      <a:endParaRPr lang="nb-NO" sz="1100" dirty="0"/>
                    </a:p>
                  </a:txBody>
                  <a:tcPr marL="92202" marR="92202" marT="46101" marB="46101"/>
                </a:tc>
                <a:extLst>
                  <a:ext uri="{0D108BD9-81ED-4DB2-BD59-A6C34878D82A}">
                    <a16:rowId xmlns:a16="http://schemas.microsoft.com/office/drawing/2014/main" val="276190705"/>
                  </a:ext>
                </a:extLst>
              </a:tr>
            </a:tbl>
          </a:graphicData>
        </a:graphic>
      </p:graphicFrame>
      <p:sp>
        <p:nvSpPr>
          <p:cNvPr id="19" name="Rektangel 18">
            <a:extLst>
              <a:ext uri="{FF2B5EF4-FFF2-40B4-BE49-F238E27FC236}">
                <a16:creationId xmlns:a16="http://schemas.microsoft.com/office/drawing/2014/main" id="{7A3FA1EC-8BC4-4E81-9271-42C12C1119D8}"/>
              </a:ext>
            </a:extLst>
          </p:cNvPr>
          <p:cNvSpPr/>
          <p:nvPr/>
        </p:nvSpPr>
        <p:spPr>
          <a:xfrm>
            <a:off x="393486" y="701438"/>
            <a:ext cx="3927982" cy="1720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15"/>
          </a:p>
        </p:txBody>
      </p:sp>
      <p:sp>
        <p:nvSpPr>
          <p:cNvPr id="20" name="Rektangel 19">
            <a:extLst>
              <a:ext uri="{FF2B5EF4-FFF2-40B4-BE49-F238E27FC236}">
                <a16:creationId xmlns:a16="http://schemas.microsoft.com/office/drawing/2014/main" id="{C0E5AFE0-F7EE-442E-BBFB-C91DF08F01B4}"/>
              </a:ext>
            </a:extLst>
          </p:cNvPr>
          <p:cNvSpPr/>
          <p:nvPr/>
        </p:nvSpPr>
        <p:spPr>
          <a:xfrm>
            <a:off x="4930679" y="734651"/>
            <a:ext cx="3927982" cy="17206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15"/>
          </a:p>
        </p:txBody>
      </p:sp>
      <p:sp>
        <p:nvSpPr>
          <p:cNvPr id="12" name="TekstSylinder 11">
            <a:extLst>
              <a:ext uri="{FF2B5EF4-FFF2-40B4-BE49-F238E27FC236}">
                <a16:creationId xmlns:a16="http://schemas.microsoft.com/office/drawing/2014/main" id="{E5CF7224-9BAC-43FE-8A31-5FDF2DC78C06}"/>
              </a:ext>
            </a:extLst>
          </p:cNvPr>
          <p:cNvSpPr txBox="1"/>
          <p:nvPr/>
        </p:nvSpPr>
        <p:spPr>
          <a:xfrm>
            <a:off x="5064061" y="813543"/>
            <a:ext cx="1920561" cy="434478"/>
          </a:xfrm>
          <a:prstGeom prst="rect">
            <a:avLst/>
          </a:prstGeom>
          <a:noFill/>
        </p:spPr>
        <p:txBody>
          <a:bodyPr wrap="none" rtlCol="0">
            <a:spAutoFit/>
          </a:bodyPr>
          <a:lstStyle/>
          <a:p>
            <a:r>
              <a:rPr lang="nb-NO" sz="1109" dirty="0"/>
              <a:t>Marker hvor dere skal være</a:t>
            </a:r>
          </a:p>
          <a:p>
            <a:r>
              <a:rPr lang="nb-NO" sz="1109" dirty="0"/>
              <a:t>om et år</a:t>
            </a:r>
          </a:p>
        </p:txBody>
      </p:sp>
    </p:spTree>
    <p:extLst>
      <p:ext uri="{BB962C8B-B14F-4D97-AF65-F5344CB8AC3E}">
        <p14:creationId xmlns:p14="http://schemas.microsoft.com/office/powerpoint/2010/main" val="234295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FAB50735-064D-40EA-B03F-F889D340EFAE}"/>
              </a:ext>
            </a:extLst>
          </p:cNvPr>
          <p:cNvSpPr>
            <a:spLocks noGrp="1"/>
          </p:cNvSpPr>
          <p:nvPr>
            <p:ph type="title"/>
          </p:nvPr>
        </p:nvSpPr>
        <p:spPr/>
        <p:txBody>
          <a:bodyPr/>
          <a:lstStyle/>
          <a:p>
            <a:r>
              <a:rPr lang="nb-NO" dirty="0"/>
              <a:t>Definisjon av HMS</a:t>
            </a:r>
          </a:p>
        </p:txBody>
      </p:sp>
      <p:sp>
        <p:nvSpPr>
          <p:cNvPr id="4" name="Plassholder for dato 3">
            <a:extLst>
              <a:ext uri="{FF2B5EF4-FFF2-40B4-BE49-F238E27FC236}">
                <a16:creationId xmlns:a16="http://schemas.microsoft.com/office/drawing/2014/main" id="{CB00C2FD-95B0-48B9-996F-693C92572993}"/>
              </a:ext>
            </a:extLst>
          </p:cNvPr>
          <p:cNvSpPr>
            <a:spLocks noGrp="1"/>
          </p:cNvSpPr>
          <p:nvPr>
            <p:ph type="dt" sz="half" idx="2"/>
          </p:nvPr>
        </p:nvSpPr>
        <p:spPr/>
        <p:txBody>
          <a:bodyPr/>
          <a:lstStyle/>
          <a:p>
            <a:pPr algn="r"/>
            <a:r>
              <a:rPr lang="en-US"/>
              <a:t>Oslo, d. MMMM</a:t>
            </a:r>
            <a:endParaRPr lang="nb-NO" dirty="0"/>
          </a:p>
        </p:txBody>
      </p:sp>
      <p:sp>
        <p:nvSpPr>
          <p:cNvPr id="8" name="Rektangel: avrundede hjørner 7">
            <a:extLst>
              <a:ext uri="{FF2B5EF4-FFF2-40B4-BE49-F238E27FC236}">
                <a16:creationId xmlns:a16="http://schemas.microsoft.com/office/drawing/2014/main" id="{EEF5987D-D94E-4E97-A860-7F3C78ABF06B}"/>
              </a:ext>
            </a:extLst>
          </p:cNvPr>
          <p:cNvSpPr/>
          <p:nvPr/>
        </p:nvSpPr>
        <p:spPr>
          <a:xfrm>
            <a:off x="1376518" y="1832691"/>
            <a:ext cx="2074545" cy="238985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1400" dirty="0"/>
              <a:t>Helse (arbeidshelse)</a:t>
            </a:r>
          </a:p>
        </p:txBody>
      </p:sp>
      <p:sp>
        <p:nvSpPr>
          <p:cNvPr id="9" name="Rektangel: avrundede hjørner 8">
            <a:extLst>
              <a:ext uri="{FF2B5EF4-FFF2-40B4-BE49-F238E27FC236}">
                <a16:creationId xmlns:a16="http://schemas.microsoft.com/office/drawing/2014/main" id="{FEC27E6C-EDB0-433E-B69A-1CA3F82C19CA}"/>
              </a:ext>
            </a:extLst>
          </p:cNvPr>
          <p:cNvSpPr/>
          <p:nvPr/>
        </p:nvSpPr>
        <p:spPr>
          <a:xfrm>
            <a:off x="3575564" y="1824087"/>
            <a:ext cx="2074545" cy="2398457"/>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nb-NO" sz="1400" dirty="0"/>
              <a:t>Miljø</a:t>
            </a:r>
          </a:p>
        </p:txBody>
      </p:sp>
      <p:sp>
        <p:nvSpPr>
          <p:cNvPr id="10" name="Rektangel: avrundede hjørner 9">
            <a:extLst>
              <a:ext uri="{FF2B5EF4-FFF2-40B4-BE49-F238E27FC236}">
                <a16:creationId xmlns:a16="http://schemas.microsoft.com/office/drawing/2014/main" id="{FAFB3FBE-8C43-4D3B-BC06-2A65D03D5079}"/>
              </a:ext>
            </a:extLst>
          </p:cNvPr>
          <p:cNvSpPr/>
          <p:nvPr/>
        </p:nvSpPr>
        <p:spPr>
          <a:xfrm>
            <a:off x="5744587" y="1832690"/>
            <a:ext cx="2074545" cy="2389854"/>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nb-NO" sz="1600" dirty="0"/>
              <a:t>Sikkerhet</a:t>
            </a:r>
          </a:p>
        </p:txBody>
      </p:sp>
      <p:sp>
        <p:nvSpPr>
          <p:cNvPr id="12" name="Rektangel: avrundede hjørner 11">
            <a:extLst>
              <a:ext uri="{FF2B5EF4-FFF2-40B4-BE49-F238E27FC236}">
                <a16:creationId xmlns:a16="http://schemas.microsoft.com/office/drawing/2014/main" id="{BDC5FA1C-93CB-4E75-AE1E-D7C55F49409C}"/>
              </a:ext>
            </a:extLst>
          </p:cNvPr>
          <p:cNvSpPr/>
          <p:nvPr/>
        </p:nvSpPr>
        <p:spPr>
          <a:xfrm>
            <a:off x="1376518" y="2351447"/>
            <a:ext cx="6442614" cy="3159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F1187DD8-1791-42C6-9EEF-4ADB9D8808EF}"/>
              </a:ext>
            </a:extLst>
          </p:cNvPr>
          <p:cNvSpPr txBox="1"/>
          <p:nvPr/>
        </p:nvSpPr>
        <p:spPr>
          <a:xfrm>
            <a:off x="2253113" y="2319373"/>
            <a:ext cx="351378" cy="369332"/>
          </a:xfrm>
          <a:prstGeom prst="rect">
            <a:avLst/>
          </a:prstGeom>
          <a:noFill/>
        </p:spPr>
        <p:txBody>
          <a:bodyPr wrap="none" rtlCol="0">
            <a:spAutoFit/>
          </a:bodyPr>
          <a:lstStyle/>
          <a:p>
            <a:r>
              <a:rPr lang="nb-NO" dirty="0">
                <a:solidFill>
                  <a:schemeClr val="bg1"/>
                </a:solidFill>
              </a:rPr>
              <a:t>H</a:t>
            </a:r>
          </a:p>
        </p:txBody>
      </p:sp>
      <p:sp>
        <p:nvSpPr>
          <p:cNvPr id="14" name="TekstSylinder 13">
            <a:extLst>
              <a:ext uri="{FF2B5EF4-FFF2-40B4-BE49-F238E27FC236}">
                <a16:creationId xmlns:a16="http://schemas.microsoft.com/office/drawing/2014/main" id="{8E62D2DD-A01C-4019-A340-AE92C487DCE4}"/>
              </a:ext>
            </a:extLst>
          </p:cNvPr>
          <p:cNvSpPr txBox="1"/>
          <p:nvPr/>
        </p:nvSpPr>
        <p:spPr>
          <a:xfrm>
            <a:off x="4437147" y="2319373"/>
            <a:ext cx="377026" cy="369332"/>
          </a:xfrm>
          <a:prstGeom prst="rect">
            <a:avLst/>
          </a:prstGeom>
          <a:noFill/>
        </p:spPr>
        <p:txBody>
          <a:bodyPr wrap="none" rtlCol="0">
            <a:spAutoFit/>
          </a:bodyPr>
          <a:lstStyle/>
          <a:p>
            <a:r>
              <a:rPr lang="nb-NO" dirty="0">
                <a:solidFill>
                  <a:schemeClr val="bg1"/>
                </a:solidFill>
              </a:rPr>
              <a:t>M</a:t>
            </a:r>
          </a:p>
        </p:txBody>
      </p:sp>
      <p:sp>
        <p:nvSpPr>
          <p:cNvPr id="15" name="TekstSylinder 14">
            <a:extLst>
              <a:ext uri="{FF2B5EF4-FFF2-40B4-BE49-F238E27FC236}">
                <a16:creationId xmlns:a16="http://schemas.microsoft.com/office/drawing/2014/main" id="{6B60CCF4-37D9-46AF-BBD6-929F1E27054E}"/>
              </a:ext>
            </a:extLst>
          </p:cNvPr>
          <p:cNvSpPr txBox="1"/>
          <p:nvPr/>
        </p:nvSpPr>
        <p:spPr>
          <a:xfrm>
            <a:off x="6606170" y="2319373"/>
            <a:ext cx="351378" cy="369332"/>
          </a:xfrm>
          <a:prstGeom prst="rect">
            <a:avLst/>
          </a:prstGeom>
          <a:noFill/>
        </p:spPr>
        <p:txBody>
          <a:bodyPr wrap="none" rtlCol="0">
            <a:spAutoFit/>
          </a:bodyPr>
          <a:lstStyle/>
          <a:p>
            <a:r>
              <a:rPr lang="nb-NO" dirty="0">
                <a:solidFill>
                  <a:schemeClr val="bg1"/>
                </a:solidFill>
              </a:rPr>
              <a:t>S</a:t>
            </a:r>
          </a:p>
        </p:txBody>
      </p:sp>
      <p:sp>
        <p:nvSpPr>
          <p:cNvPr id="17" name="TekstSylinder 16">
            <a:extLst>
              <a:ext uri="{FF2B5EF4-FFF2-40B4-BE49-F238E27FC236}">
                <a16:creationId xmlns:a16="http://schemas.microsoft.com/office/drawing/2014/main" id="{809A9DA9-796D-4447-8DD5-1CE5B3E39F35}"/>
              </a:ext>
            </a:extLst>
          </p:cNvPr>
          <p:cNvSpPr txBox="1"/>
          <p:nvPr/>
        </p:nvSpPr>
        <p:spPr>
          <a:xfrm>
            <a:off x="1438768" y="2783493"/>
            <a:ext cx="2074545" cy="1015663"/>
          </a:xfrm>
          <a:prstGeom prst="rect">
            <a:avLst/>
          </a:prstGeom>
          <a:noFill/>
        </p:spPr>
        <p:txBody>
          <a:bodyPr wrap="square">
            <a:spAutoFit/>
          </a:bodyPr>
          <a:lstStyle/>
          <a:p>
            <a:pPr lvl="0">
              <a:tabLst>
                <a:tab pos="457200" algn="l"/>
              </a:tabLst>
            </a:pPr>
            <a:r>
              <a:rPr lang="nb-NO" sz="1000" dirty="0">
                <a:solidFill>
                  <a:schemeClr val="bg1"/>
                </a:solidFill>
                <a:effectLst/>
                <a:ea typeface="Times New Roman" panose="02020603050405020304" pitchFamily="18" charset="0"/>
                <a:cs typeface="Times New Roman" panose="02020603050405020304" pitchFamily="18" charset="0"/>
              </a:rPr>
              <a:t>Fysisk og psykisk arbeidsmiljø. Fokus på tiltak for å forebygge skader, slitasje og sykdom. I tillegg alle forhold som bidrar til godt samarbeid, trivsel og arbeidsglede.</a:t>
            </a:r>
            <a:endParaRPr lang="nb-NO" sz="1000" dirty="0">
              <a:solidFill>
                <a:schemeClr val="bg1"/>
              </a:solidFill>
              <a:effectLst/>
              <a:ea typeface="Calibri" panose="020F0502020204030204" pitchFamily="34" charset="0"/>
              <a:cs typeface="Times New Roman" panose="02020603050405020304" pitchFamily="18" charset="0"/>
            </a:endParaRPr>
          </a:p>
        </p:txBody>
      </p:sp>
      <p:sp>
        <p:nvSpPr>
          <p:cNvPr id="19" name="TekstSylinder 18">
            <a:extLst>
              <a:ext uri="{FF2B5EF4-FFF2-40B4-BE49-F238E27FC236}">
                <a16:creationId xmlns:a16="http://schemas.microsoft.com/office/drawing/2014/main" id="{2E3238A8-E4B1-48C1-9170-B8E0D2D1AB72}"/>
              </a:ext>
            </a:extLst>
          </p:cNvPr>
          <p:cNvSpPr txBox="1"/>
          <p:nvPr/>
        </p:nvSpPr>
        <p:spPr>
          <a:xfrm>
            <a:off x="3610286" y="2783493"/>
            <a:ext cx="1994103" cy="707886"/>
          </a:xfrm>
          <a:prstGeom prst="rect">
            <a:avLst/>
          </a:prstGeom>
          <a:noFill/>
        </p:spPr>
        <p:txBody>
          <a:bodyPr wrap="square">
            <a:spAutoFit/>
          </a:bodyPr>
          <a:lstStyle/>
          <a:p>
            <a:r>
              <a:rPr lang="nb-NO" sz="1000" dirty="0">
                <a:solidFill>
                  <a:schemeClr val="bg1"/>
                </a:solidFill>
                <a:cs typeface="Times New Roman" panose="02020603050405020304" pitchFamily="18" charset="0"/>
              </a:rPr>
              <a:t>Ytre miljøforhold, utslipp til vann og luft, avfallshåndtering. Fokus på tiltak som skal gjøre oss enda mer bærekraftig.</a:t>
            </a:r>
          </a:p>
        </p:txBody>
      </p:sp>
      <p:sp>
        <p:nvSpPr>
          <p:cNvPr id="21" name="TekstSylinder 20">
            <a:extLst>
              <a:ext uri="{FF2B5EF4-FFF2-40B4-BE49-F238E27FC236}">
                <a16:creationId xmlns:a16="http://schemas.microsoft.com/office/drawing/2014/main" id="{6EBF843E-8150-47EF-831A-AF59DE0EF6E9}"/>
              </a:ext>
            </a:extLst>
          </p:cNvPr>
          <p:cNvSpPr txBox="1"/>
          <p:nvPr/>
        </p:nvSpPr>
        <p:spPr>
          <a:xfrm>
            <a:off x="5774610" y="2783493"/>
            <a:ext cx="2074545" cy="1323439"/>
          </a:xfrm>
          <a:prstGeom prst="rect">
            <a:avLst/>
          </a:prstGeom>
          <a:noFill/>
        </p:spPr>
        <p:txBody>
          <a:bodyPr wrap="square">
            <a:spAutoFit/>
          </a:bodyPr>
          <a:lstStyle/>
          <a:p>
            <a:r>
              <a:rPr lang="nb-NO" sz="1000" dirty="0">
                <a:solidFill>
                  <a:schemeClr val="bg1"/>
                </a:solidFill>
                <a:cs typeface="Times New Roman" panose="02020603050405020304" pitchFamily="18" charset="0"/>
              </a:rPr>
              <a:t>Beskyttelse av mennesker, materiell/maskiner og informasjon. Fokus på oversikt over alle risikomomenter som kan true oss – og iverksette tiltak for at dette ikke skjer. Og; om det skjer – ha beredskap for å begrense skade.</a:t>
            </a:r>
          </a:p>
        </p:txBody>
      </p:sp>
      <p:sp>
        <p:nvSpPr>
          <p:cNvPr id="23" name="Ellipse 22">
            <a:extLst>
              <a:ext uri="{FF2B5EF4-FFF2-40B4-BE49-F238E27FC236}">
                <a16:creationId xmlns:a16="http://schemas.microsoft.com/office/drawing/2014/main" id="{5ACEA44E-A88F-4B58-9747-1410D0B780D0}"/>
              </a:ext>
            </a:extLst>
          </p:cNvPr>
          <p:cNvSpPr>
            <a:spLocks noChangeAspect="1"/>
          </p:cNvSpPr>
          <p:nvPr/>
        </p:nvSpPr>
        <p:spPr>
          <a:xfrm>
            <a:off x="2251581" y="2319373"/>
            <a:ext cx="346822" cy="3835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Ellipse 25">
            <a:extLst>
              <a:ext uri="{FF2B5EF4-FFF2-40B4-BE49-F238E27FC236}">
                <a16:creationId xmlns:a16="http://schemas.microsoft.com/office/drawing/2014/main" id="{5A01725E-4A9A-4296-8E49-DE1CF35E3DE2}"/>
              </a:ext>
            </a:extLst>
          </p:cNvPr>
          <p:cNvSpPr>
            <a:spLocks noChangeAspect="1"/>
          </p:cNvSpPr>
          <p:nvPr/>
        </p:nvSpPr>
        <p:spPr>
          <a:xfrm>
            <a:off x="6606170" y="2319373"/>
            <a:ext cx="346822" cy="3835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Ellipse 26">
            <a:extLst>
              <a:ext uri="{FF2B5EF4-FFF2-40B4-BE49-F238E27FC236}">
                <a16:creationId xmlns:a16="http://schemas.microsoft.com/office/drawing/2014/main" id="{2E0A572C-6DFD-4716-8497-537065BCAC2C}"/>
              </a:ext>
            </a:extLst>
          </p:cNvPr>
          <p:cNvSpPr>
            <a:spLocks noChangeAspect="1"/>
          </p:cNvSpPr>
          <p:nvPr/>
        </p:nvSpPr>
        <p:spPr>
          <a:xfrm>
            <a:off x="4452249" y="2320325"/>
            <a:ext cx="346822" cy="3835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815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A2ED8552-C78B-4BDF-A589-3095A1BCE20F}"/>
              </a:ext>
            </a:extLst>
          </p:cNvPr>
          <p:cNvSpPr>
            <a:spLocks noGrp="1"/>
          </p:cNvSpPr>
          <p:nvPr>
            <p:ph type="dt" sz="half" idx="2"/>
          </p:nvPr>
        </p:nvSpPr>
        <p:spPr/>
        <p:txBody>
          <a:bodyPr/>
          <a:lstStyle/>
          <a:p>
            <a:pPr algn="r"/>
            <a:r>
              <a:rPr lang="en-US"/>
              <a:t>Oslo, d. MMMM</a:t>
            </a:r>
            <a:endParaRPr lang="nb-NO" dirty="0"/>
          </a:p>
        </p:txBody>
      </p:sp>
      <p:sp>
        <p:nvSpPr>
          <p:cNvPr id="8" name="TekstSylinder 7">
            <a:extLst>
              <a:ext uri="{FF2B5EF4-FFF2-40B4-BE49-F238E27FC236}">
                <a16:creationId xmlns:a16="http://schemas.microsoft.com/office/drawing/2014/main" id="{7DDE21E9-14C5-40D2-ACCA-6604C158D35C}"/>
              </a:ext>
            </a:extLst>
          </p:cNvPr>
          <p:cNvSpPr txBox="1"/>
          <p:nvPr/>
        </p:nvSpPr>
        <p:spPr>
          <a:xfrm>
            <a:off x="684635" y="1034511"/>
            <a:ext cx="7850931" cy="3118161"/>
          </a:xfrm>
          <a:prstGeom prst="rect">
            <a:avLst/>
          </a:prstGeom>
          <a:noFill/>
        </p:spPr>
        <p:txBody>
          <a:bodyPr wrap="square">
            <a:spAutoFit/>
          </a:bodyPr>
          <a:lstStyle/>
          <a:p>
            <a:pPr algn="l"/>
            <a:r>
              <a:rPr lang="nb-NO" sz="1210" b="1" dirty="0">
                <a:solidFill>
                  <a:srgbClr val="3D3242"/>
                </a:solidFill>
              </a:rPr>
              <a:t>Hvor moden er HMS-kulturen i din bedrift ?</a:t>
            </a:r>
          </a:p>
          <a:p>
            <a:pPr algn="l"/>
            <a:endParaRPr lang="nb-NO" sz="1210" b="1" dirty="0">
              <a:solidFill>
                <a:srgbClr val="3D3242"/>
              </a:solidFill>
            </a:endParaRPr>
          </a:p>
          <a:p>
            <a:pPr algn="l"/>
            <a:r>
              <a:rPr lang="nb-NO" sz="1210" dirty="0">
                <a:solidFill>
                  <a:srgbClr val="3D3242"/>
                </a:solidFill>
              </a:rPr>
              <a:t>Sikkerhet, arbeidsmiljø og arbeidshelse må betraktes som en helhet.</a:t>
            </a:r>
          </a:p>
          <a:p>
            <a:pPr algn="l"/>
            <a:endParaRPr lang="nb-NO" sz="504" dirty="0">
              <a:solidFill>
                <a:srgbClr val="3D3242"/>
              </a:solidFill>
            </a:endParaRPr>
          </a:p>
          <a:p>
            <a:pPr algn="l"/>
            <a:r>
              <a:rPr lang="nb-NO" sz="1210" dirty="0">
                <a:solidFill>
                  <a:srgbClr val="3D3242"/>
                </a:solidFill>
              </a:rPr>
              <a:t>Det handler om å tenke HMS som en inkludert del av en overordnet strategi, og som en del av det å utøve bedriftsledelse (endringsledelse). HMS er i et slikt perspektiv ikke en egen spesifisert aktivitet eller program innenfor tidsbegrensede rammer eller for bestemte personer eller kampanjer. Det er integrerte prosesser som utøves kontinuerlig på flere organisatoriske nivå.</a:t>
            </a:r>
          </a:p>
          <a:p>
            <a:pPr algn="l"/>
            <a:endParaRPr lang="nb-NO" sz="1210" dirty="0">
              <a:solidFill>
                <a:srgbClr val="3D3242"/>
              </a:solidFill>
            </a:endParaRPr>
          </a:p>
          <a:p>
            <a:r>
              <a:rPr lang="nb-NO" sz="1210" dirty="0">
                <a:solidFill>
                  <a:srgbClr val="3D3242"/>
                </a:solidFill>
              </a:rPr>
              <a:t>Det psykososiale arbeidsmiljøet påvirker helse, arbeidsevne, trivsel og produktivitet. Arbeidsmiljø handler om arbeidet, altså først og fremst om det vi gjør på jobben. Hvordan arbeidet organiseres har betydning for hvordan den enkelte opplever sin arbeidssituasjon, og for samhandlingen på jobb. I bedrifter som lykkes med å fremme et godt arbeidsmiljø er rettferdig og støttende ledelse fremtredende. Lederskap som gir tillit og ansvar, men også ressurser og muligheter til å løse oppgavene er en viktig faktor i arbeidsmiljøet.</a:t>
            </a:r>
          </a:p>
          <a:p>
            <a:pPr algn="l"/>
            <a:endParaRPr lang="nb-NO" sz="504" dirty="0">
              <a:solidFill>
                <a:srgbClr val="3D3242"/>
              </a:solidFill>
            </a:endParaRPr>
          </a:p>
          <a:p>
            <a:pPr algn="l"/>
            <a:endParaRPr lang="nb-NO" sz="504" dirty="0">
              <a:solidFill>
                <a:srgbClr val="3D3242"/>
              </a:solidFill>
            </a:endParaRPr>
          </a:p>
          <a:p>
            <a:pPr algn="l"/>
            <a:r>
              <a:rPr lang="nb-NO" sz="1210" dirty="0">
                <a:solidFill>
                  <a:srgbClr val="3D3242"/>
                </a:solidFill>
              </a:rPr>
              <a:t>For å reflektere rundt bedriftskulturen i egen bedrift med tanke på HMS bruker en gjerne en modenhetsrapp. Hensikten med HMS-løftet er å løfte bedriften oppover i trappa. </a:t>
            </a:r>
          </a:p>
        </p:txBody>
      </p:sp>
    </p:spTree>
    <p:extLst>
      <p:ext uri="{BB962C8B-B14F-4D97-AF65-F5344CB8AC3E}">
        <p14:creationId xmlns:p14="http://schemas.microsoft.com/office/powerpoint/2010/main" val="1971477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B12B1D5C-F0CD-4DDE-84B2-CE6900D86322}"/>
              </a:ext>
            </a:extLst>
          </p:cNvPr>
          <p:cNvSpPr>
            <a:spLocks noGrp="1"/>
          </p:cNvSpPr>
          <p:nvPr>
            <p:ph type="title"/>
          </p:nvPr>
        </p:nvSpPr>
        <p:spPr>
          <a:xfrm>
            <a:off x="323070" y="1072227"/>
            <a:ext cx="3836067" cy="589648"/>
          </a:xfrm>
        </p:spPr>
        <p:txBody>
          <a:bodyPr>
            <a:normAutofit fontScale="90000"/>
          </a:bodyPr>
          <a:lstStyle/>
          <a:p>
            <a:r>
              <a:rPr lang="nb-NO" sz="2218" dirty="0"/>
              <a:t>5 kategorier av modenhet, arbeidsmiljø </a:t>
            </a:r>
            <a:endParaRPr lang="nb-NO" dirty="0"/>
          </a:p>
        </p:txBody>
      </p:sp>
      <p:sp>
        <p:nvSpPr>
          <p:cNvPr id="2" name="Plassholder for dato 1">
            <a:extLst>
              <a:ext uri="{FF2B5EF4-FFF2-40B4-BE49-F238E27FC236}">
                <a16:creationId xmlns:a16="http://schemas.microsoft.com/office/drawing/2014/main" id="{22F95F55-0513-4B81-AE2D-625D4C026D06}"/>
              </a:ext>
            </a:extLst>
          </p:cNvPr>
          <p:cNvSpPr>
            <a:spLocks noGrp="1"/>
          </p:cNvSpPr>
          <p:nvPr>
            <p:ph type="dt" sz="half" idx="2"/>
          </p:nvPr>
        </p:nvSpPr>
        <p:spPr/>
        <p:txBody>
          <a:bodyPr/>
          <a:lstStyle/>
          <a:p>
            <a:r>
              <a:rPr lang="en-US"/>
              <a:t>Oslo, d. MMMM</a:t>
            </a:r>
            <a:endParaRPr lang="nb-NO" dirty="0"/>
          </a:p>
        </p:txBody>
      </p:sp>
      <p:sp>
        <p:nvSpPr>
          <p:cNvPr id="3" name="Plassholder for lysbildenummer 2">
            <a:extLst>
              <a:ext uri="{FF2B5EF4-FFF2-40B4-BE49-F238E27FC236}">
                <a16:creationId xmlns:a16="http://schemas.microsoft.com/office/drawing/2014/main" id="{C56B7ED8-DAFA-4905-A7B7-B6BF076327C5}"/>
              </a:ext>
            </a:extLst>
          </p:cNvPr>
          <p:cNvSpPr>
            <a:spLocks noGrp="1"/>
          </p:cNvSpPr>
          <p:nvPr>
            <p:ph type="sldNum" sz="quarter" idx="4"/>
          </p:nvPr>
        </p:nvSpPr>
        <p:spPr/>
        <p:txBody>
          <a:bodyPr/>
          <a:lstStyle/>
          <a:p>
            <a:fld id="{F56C1F3B-02AA-4FDD-A3C1-8BB0B09189FE}" type="slidenum">
              <a:rPr lang="nb-NO" smtClean="0"/>
              <a:pPr/>
              <a:t>4</a:t>
            </a:fld>
            <a:endParaRPr lang="nb-NO" dirty="0"/>
          </a:p>
        </p:txBody>
      </p:sp>
      <p:pic>
        <p:nvPicPr>
          <p:cNvPr id="6" name="Bilde 5">
            <a:extLst>
              <a:ext uri="{FF2B5EF4-FFF2-40B4-BE49-F238E27FC236}">
                <a16:creationId xmlns:a16="http://schemas.microsoft.com/office/drawing/2014/main" id="{03B29F72-6D0F-4A68-8B6B-6081451114E4}"/>
              </a:ext>
            </a:extLst>
          </p:cNvPr>
          <p:cNvPicPr>
            <a:picLocks noChangeAspect="1"/>
          </p:cNvPicPr>
          <p:nvPr/>
        </p:nvPicPr>
        <p:blipFill rotWithShape="1">
          <a:blip r:embed="rId2">
            <a:extLst>
              <a:ext uri="{28A0092B-C50C-407E-A947-70E740481C1C}">
                <a14:useLocalDpi xmlns:a14="http://schemas.microsoft.com/office/drawing/2010/main" val="0"/>
              </a:ext>
            </a:extLst>
          </a:blip>
          <a:srcRect l="13260" t="19990" r="18060" b="29176"/>
          <a:stretch/>
        </p:blipFill>
        <p:spPr>
          <a:xfrm>
            <a:off x="680764" y="1734743"/>
            <a:ext cx="3478374" cy="2548835"/>
          </a:xfrm>
          <a:prstGeom prst="rect">
            <a:avLst/>
          </a:prstGeom>
        </p:spPr>
      </p:pic>
      <p:sp>
        <p:nvSpPr>
          <p:cNvPr id="8" name="TekstSylinder 7">
            <a:extLst>
              <a:ext uri="{FF2B5EF4-FFF2-40B4-BE49-F238E27FC236}">
                <a16:creationId xmlns:a16="http://schemas.microsoft.com/office/drawing/2014/main" id="{63C8A0A8-6199-40C3-B042-6594644911D4}"/>
              </a:ext>
            </a:extLst>
          </p:cNvPr>
          <p:cNvSpPr txBox="1"/>
          <p:nvPr/>
        </p:nvSpPr>
        <p:spPr>
          <a:xfrm>
            <a:off x="4760200" y="565015"/>
            <a:ext cx="4136930" cy="4018920"/>
          </a:xfrm>
          <a:prstGeom prst="rect">
            <a:avLst/>
          </a:prstGeom>
          <a:noFill/>
        </p:spPr>
        <p:txBody>
          <a:bodyPr wrap="square" rtlCol="0">
            <a:spAutoFit/>
          </a:bodyPr>
          <a:lstStyle/>
          <a:p>
            <a:r>
              <a:rPr lang="nb-NO" sz="1109" b="1" dirty="0"/>
              <a:t>Passiv: </a:t>
            </a:r>
            <a:r>
              <a:rPr lang="nb-NO" sz="1109" dirty="0"/>
              <a:t>Her bryr man seg egentlig ikke om arbeidsmiljøet, men om å unngå å bli tatt.</a:t>
            </a:r>
          </a:p>
          <a:p>
            <a:endParaRPr lang="nb-NO" sz="1109" dirty="0"/>
          </a:p>
          <a:p>
            <a:r>
              <a:rPr lang="nb-NO" sz="1109" b="1" dirty="0"/>
              <a:t>Reaktiv: </a:t>
            </a:r>
            <a:r>
              <a:rPr lang="nb-NO" sz="1109" dirty="0"/>
              <a:t>Arbeidsmiljø tas alvorlig, men først etter at noe har gått galt. Ledere er frustrert over at ansatte ikke “gjør som de får beskjed om”.</a:t>
            </a:r>
          </a:p>
          <a:p>
            <a:endParaRPr lang="nb-NO" sz="1109" dirty="0"/>
          </a:p>
          <a:p>
            <a:r>
              <a:rPr lang="nb-NO" sz="1109" b="1" dirty="0"/>
              <a:t>Aktiv</a:t>
            </a:r>
            <a:r>
              <a:rPr lang="nb-NO" sz="1109" dirty="0"/>
              <a:t>: Det er stort fokus på systemer, tall og rapportering. Det er mye kontroll og </a:t>
            </a:r>
            <a:r>
              <a:rPr lang="nb-NO" sz="1109" dirty="0" err="1"/>
              <a:t>avsjekker</a:t>
            </a:r>
            <a:r>
              <a:rPr lang="nb-NO" sz="1109" dirty="0"/>
              <a:t>. Det samles inn store mengder data, men disse brukes ikke godt nok til å styre fremover. HMS-stabene er relativt store.</a:t>
            </a:r>
          </a:p>
          <a:p>
            <a:endParaRPr lang="nb-NO" sz="1109" dirty="0"/>
          </a:p>
          <a:p>
            <a:r>
              <a:rPr lang="nb-NO" sz="1109" b="1" dirty="0"/>
              <a:t>Proaktiv: </a:t>
            </a:r>
            <a:r>
              <a:rPr lang="nb-NO" sz="1109" dirty="0"/>
              <a:t>Systemer og rapportering forenkles. Det gjennomføres bedre analyser på innsamlede data og disse brukes til å forebygge. Linjen begynner å overta arbeidsmiljø-oppgaver, og HMS-staber reduseres.</a:t>
            </a:r>
          </a:p>
          <a:p>
            <a:endParaRPr lang="nb-NO" sz="1109" dirty="0"/>
          </a:p>
          <a:p>
            <a:r>
              <a:rPr lang="nb-NO" sz="1109" b="1" dirty="0"/>
              <a:t>Utviklende: </a:t>
            </a:r>
            <a:r>
              <a:rPr lang="nb-NO" sz="1109" dirty="0"/>
              <a:t>Det er svært høye standarder. Det snakkes mindre om arbeidsmiljø, og mer om “måten vi jobber på”. Feil blir sett på som en mulighet til å forbedre seg. De ansatte er ikke redde for å si i fra, og dermed er ledelsen informert om hva som faktisk foregår. Organisasjonen er ikke selvtilfreds, men forberedt på at det uventede kan oppstå</a:t>
            </a:r>
          </a:p>
        </p:txBody>
      </p:sp>
    </p:spTree>
    <p:extLst>
      <p:ext uri="{BB962C8B-B14F-4D97-AF65-F5344CB8AC3E}">
        <p14:creationId xmlns:p14="http://schemas.microsoft.com/office/powerpoint/2010/main" val="165244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68B0C3B6-7DBE-41A5-8044-2C6F936D12D3}"/>
              </a:ext>
            </a:extLst>
          </p:cNvPr>
          <p:cNvSpPr txBox="1"/>
          <p:nvPr/>
        </p:nvSpPr>
        <p:spPr>
          <a:xfrm>
            <a:off x="404885" y="867702"/>
            <a:ext cx="4580069" cy="3658374"/>
          </a:xfrm>
          <a:prstGeom prst="rect">
            <a:avLst/>
          </a:prstGeom>
          <a:noFill/>
        </p:spPr>
        <p:txBody>
          <a:bodyPr wrap="square">
            <a:spAutoFit/>
          </a:bodyPr>
          <a:lstStyle/>
          <a:p>
            <a:r>
              <a:rPr lang="nb-NO" sz="1412" b="1" dirty="0">
                <a:solidFill>
                  <a:srgbClr val="3D3242"/>
                </a:solidFill>
              </a:rPr>
              <a:t>Hvor moden er HMS-kulturen i din bedrift?</a:t>
            </a:r>
          </a:p>
          <a:p>
            <a:endParaRPr lang="nb-NO" sz="1361" dirty="0"/>
          </a:p>
          <a:p>
            <a:r>
              <a:rPr lang="nb-NO" sz="1200" dirty="0"/>
              <a:t>Vi har laget forslag til utsagn som kan diskuteres i ledergruppen. For hvert utsagn er det listet opp eksempler på hvordan bedrifter på de ulike trinnene i modenhetsstigen jobber. Bruk litt tid på å reflektere over ord og uttrykk i teksten og bli enige om hva det betyr og hvordan dette skal forstås.</a:t>
            </a:r>
          </a:p>
          <a:p>
            <a:r>
              <a:rPr lang="nb-NO" sz="1200" dirty="0"/>
              <a:t>For eksempel: Hva mener VI med læringsmål – Hvilke mål er dette – hvem gjelder de for – hvordan kan disse utvikles og kommuniseres?</a:t>
            </a:r>
          </a:p>
          <a:p>
            <a:endParaRPr lang="nb-NO" sz="1200" dirty="0"/>
          </a:p>
          <a:p>
            <a:r>
              <a:rPr lang="nb-NO" sz="1200" dirty="0"/>
              <a:t>Bruk utsagnene til å reflektere over </a:t>
            </a:r>
          </a:p>
          <a:p>
            <a:pPr marL="288122" indent="-288122">
              <a:buFont typeface="Arial" panose="020B0604020202020204" pitchFamily="34" charset="0"/>
              <a:buChar char="•"/>
            </a:pPr>
            <a:r>
              <a:rPr lang="nb-NO" sz="1200" dirty="0"/>
              <a:t>Hvor er vi i dag?</a:t>
            </a:r>
          </a:p>
          <a:p>
            <a:pPr marL="288122" indent="-288122">
              <a:buFont typeface="Arial" panose="020B0604020202020204" pitchFamily="34" charset="0"/>
              <a:buChar char="•"/>
            </a:pPr>
            <a:r>
              <a:rPr lang="nb-NO" sz="1200" dirty="0"/>
              <a:t>Hvor skal vi være om 1 år?</a:t>
            </a:r>
          </a:p>
          <a:p>
            <a:pPr marL="288122" indent="-288122">
              <a:buFont typeface="Arial" panose="020B0604020202020204" pitchFamily="34" charset="0"/>
              <a:buChar char="•"/>
            </a:pPr>
            <a:r>
              <a:rPr lang="nb-NO" sz="1200" dirty="0"/>
              <a:t>Hva skal vi gjøre for å komme dit?</a:t>
            </a:r>
          </a:p>
          <a:p>
            <a:pPr marL="288122" indent="-288122">
              <a:buFont typeface="Arial" panose="020B0604020202020204" pitchFamily="34" charset="0"/>
              <a:buChar char="•"/>
            </a:pPr>
            <a:endParaRPr lang="nb-NO" sz="1200" dirty="0"/>
          </a:p>
          <a:p>
            <a:r>
              <a:rPr lang="nb-NO" sz="1200" dirty="0"/>
              <a:t>Vi har lagt ved en oppsummeringstabell som gir et totalbilde for alle utsagnene. Til inspirasjon er det også lagt ved et eksempel på en handlingsplan.</a:t>
            </a:r>
          </a:p>
        </p:txBody>
      </p:sp>
      <p:pic>
        <p:nvPicPr>
          <p:cNvPr id="6" name="Bilde 5">
            <a:extLst>
              <a:ext uri="{FF2B5EF4-FFF2-40B4-BE49-F238E27FC236}">
                <a16:creationId xmlns:a16="http://schemas.microsoft.com/office/drawing/2014/main" id="{81639DD6-CDEC-4E7E-A011-D367A38A5B94}"/>
              </a:ext>
            </a:extLst>
          </p:cNvPr>
          <p:cNvPicPr>
            <a:picLocks noChangeAspect="1"/>
          </p:cNvPicPr>
          <p:nvPr/>
        </p:nvPicPr>
        <p:blipFill rotWithShape="1">
          <a:blip r:embed="rId2">
            <a:extLst>
              <a:ext uri="{28A0092B-C50C-407E-A947-70E740481C1C}">
                <a14:useLocalDpi xmlns:a14="http://schemas.microsoft.com/office/drawing/2010/main" val="0"/>
              </a:ext>
            </a:extLst>
          </a:blip>
          <a:srcRect l="13260" t="19990" r="18060" b="29176"/>
          <a:stretch/>
        </p:blipFill>
        <p:spPr>
          <a:xfrm>
            <a:off x="5309527" y="1240842"/>
            <a:ext cx="3505788" cy="2568923"/>
          </a:xfrm>
          <a:prstGeom prst="rect">
            <a:avLst/>
          </a:prstGeom>
        </p:spPr>
      </p:pic>
      <p:pic>
        <p:nvPicPr>
          <p:cNvPr id="5" name="Bilde 4">
            <a:extLst>
              <a:ext uri="{FF2B5EF4-FFF2-40B4-BE49-F238E27FC236}">
                <a16:creationId xmlns:a16="http://schemas.microsoft.com/office/drawing/2014/main" id="{5A26715A-351C-4836-AFA5-9449141091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000" b="92667" l="10000" r="90000">
                        <a14:foregroundMark x1="38000" y1="11667" x2="38000" y2="11667"/>
                        <a14:foregroundMark x1="37000" y1="9000" x2="37000" y2="9000"/>
                        <a14:foregroundMark x1="32000" y1="15333" x2="32000" y2="15333"/>
                        <a14:foregroundMark x1="38333" y1="92667" x2="38333" y2="92667"/>
                        <a14:foregroundMark x1="45667" y1="17333" x2="45667" y2="17333"/>
                        <a14:foregroundMark x1="48333" y1="18000" x2="34333" y2="9000"/>
                        <a14:foregroundMark x1="26667" y1="17667" x2="26667" y2="17667"/>
                        <a14:foregroundMark x1="33333" y1="6000" x2="33333" y2="6000"/>
                      </a14:backgroundRemoval>
                    </a14:imgEffect>
                  </a14:imgLayer>
                </a14:imgProps>
              </a:ext>
            </a:extLst>
          </a:blip>
          <a:stretch>
            <a:fillRect/>
          </a:stretch>
        </p:blipFill>
        <p:spPr>
          <a:xfrm>
            <a:off x="7344955" y="434457"/>
            <a:ext cx="1227553" cy="1116217"/>
          </a:xfrm>
          <a:prstGeom prst="rect">
            <a:avLst/>
          </a:prstGeom>
        </p:spPr>
      </p:pic>
    </p:spTree>
    <p:extLst>
      <p:ext uri="{BB962C8B-B14F-4D97-AF65-F5344CB8AC3E}">
        <p14:creationId xmlns:p14="http://schemas.microsoft.com/office/powerpoint/2010/main" val="1695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B3D0EC4-6C88-4C08-A273-72851BAD4C0F}"/>
              </a:ext>
            </a:extLst>
          </p:cNvPr>
          <p:cNvGraphicFramePr>
            <a:graphicFrameLocks noGrp="1"/>
          </p:cNvGraphicFramePr>
          <p:nvPr>
            <p:extLst>
              <p:ext uri="{D42A27DB-BD31-4B8C-83A1-F6EECF244321}">
                <p14:modId xmlns:p14="http://schemas.microsoft.com/office/powerpoint/2010/main" val="960050361"/>
              </p:ext>
            </p:extLst>
          </p:nvPr>
        </p:nvGraphicFramePr>
        <p:xfrm>
          <a:off x="0" y="3279737"/>
          <a:ext cx="9220200" cy="1446939"/>
        </p:xfrm>
        <a:graphic>
          <a:graphicData uri="http://schemas.openxmlformats.org/drawingml/2006/table">
            <a:tbl>
              <a:tblPr bandCol="1">
                <a:tableStyleId>{5C22544A-7EE6-4342-B048-85BDC9FD1C3A}</a:tableStyleId>
              </a:tblPr>
              <a:tblGrid>
                <a:gridCol w="1844040">
                  <a:extLst>
                    <a:ext uri="{9D8B030D-6E8A-4147-A177-3AD203B41FA5}">
                      <a16:colId xmlns:a16="http://schemas.microsoft.com/office/drawing/2014/main" val="1872357629"/>
                    </a:ext>
                  </a:extLst>
                </a:gridCol>
                <a:gridCol w="1844040">
                  <a:extLst>
                    <a:ext uri="{9D8B030D-6E8A-4147-A177-3AD203B41FA5}">
                      <a16:colId xmlns:a16="http://schemas.microsoft.com/office/drawing/2014/main" val="2748569093"/>
                    </a:ext>
                  </a:extLst>
                </a:gridCol>
                <a:gridCol w="1844040">
                  <a:extLst>
                    <a:ext uri="{9D8B030D-6E8A-4147-A177-3AD203B41FA5}">
                      <a16:colId xmlns:a16="http://schemas.microsoft.com/office/drawing/2014/main" val="1832439667"/>
                    </a:ext>
                  </a:extLst>
                </a:gridCol>
                <a:gridCol w="1844040">
                  <a:extLst>
                    <a:ext uri="{9D8B030D-6E8A-4147-A177-3AD203B41FA5}">
                      <a16:colId xmlns:a16="http://schemas.microsoft.com/office/drawing/2014/main" val="3636531720"/>
                    </a:ext>
                  </a:extLst>
                </a:gridCol>
                <a:gridCol w="1844040">
                  <a:extLst>
                    <a:ext uri="{9D8B030D-6E8A-4147-A177-3AD203B41FA5}">
                      <a16:colId xmlns:a16="http://schemas.microsoft.com/office/drawing/2014/main" val="4207499909"/>
                    </a:ext>
                  </a:extLst>
                </a:gridCol>
              </a:tblGrid>
              <a:tr h="372354">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Passiv</a:t>
                      </a:r>
                    </a:p>
                  </a:txBody>
                  <a:tcPr marL="69152" marR="69152" marT="34576" marB="34576" anchor="ctr">
                    <a:solidFill>
                      <a:srgbClr val="002060"/>
                    </a:solidFill>
                  </a:tcPr>
                </a:tc>
                <a:tc>
                  <a:txBody>
                    <a:bodyPr/>
                    <a:lstStyle/>
                    <a:p>
                      <a:pPr algn="ctr"/>
                      <a:r>
                        <a:rPr lang="nb-NO" sz="900" b="1" u="none" kern="1200" dirty="0">
                          <a:solidFill>
                            <a:schemeClr val="lt1"/>
                          </a:solidFill>
                          <a:latin typeface="+mn-lt"/>
                          <a:ea typeface="+mn-ea"/>
                          <a:cs typeface="+mn-cs"/>
                        </a:rPr>
                        <a:t>Reaktiv</a:t>
                      </a:r>
                      <a:endParaRPr lang="nb-NO" sz="900" u="none" dirty="0"/>
                    </a:p>
                  </a:txBody>
                  <a:tcPr marL="69152" marR="69152" marT="34576" marB="34576" anchor="ctr">
                    <a:solidFill>
                      <a:srgbClr val="00B0F0"/>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Aktiv</a:t>
                      </a:r>
                      <a:endParaRPr lang="nb-NO" sz="900" dirty="0"/>
                    </a:p>
                  </a:txBody>
                  <a:tcPr marL="69152" marR="69152" marT="34576" marB="34576" anchor="ctr">
                    <a:solidFill>
                      <a:schemeClr val="tx2">
                        <a:lumMod val="60000"/>
                        <a:lumOff val="40000"/>
                      </a:schemeClr>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Proaktiv</a:t>
                      </a:r>
                      <a:endParaRPr lang="nb-NO" sz="900" dirty="0"/>
                    </a:p>
                  </a:txBody>
                  <a:tcPr marL="69152" marR="69152" marT="34576" marB="34576" anchor="ctr">
                    <a:solidFill>
                      <a:schemeClr val="accent4"/>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Utviklende</a:t>
                      </a:r>
                      <a:endParaRPr lang="nb-NO" sz="900" dirty="0"/>
                    </a:p>
                  </a:txBody>
                  <a:tcPr marL="69152" marR="69152" marT="34576" marB="34576" anchor="ctr">
                    <a:solidFill>
                      <a:schemeClr val="accent2"/>
                    </a:solidFill>
                  </a:tcPr>
                </a:tc>
                <a:extLst>
                  <a:ext uri="{0D108BD9-81ED-4DB2-BD59-A6C34878D82A}">
                    <a16:rowId xmlns:a16="http://schemas.microsoft.com/office/drawing/2014/main" val="876377935"/>
                  </a:ext>
                </a:extLst>
              </a:tr>
              <a:tr h="898970">
                <a:tc>
                  <a:txBody>
                    <a:bodyPr/>
                    <a:lstStyle/>
                    <a:p>
                      <a:r>
                        <a:rPr lang="nb-NO" sz="800" b="0" kern="1200" dirty="0">
                          <a:solidFill>
                            <a:srgbClr val="00324C"/>
                          </a:solidFill>
                          <a:latin typeface="+mn-lt"/>
                          <a:ea typeface="+mn-ea"/>
                          <a:cs typeface="+mn-cs"/>
                        </a:rPr>
                        <a:t>Det er ikke uttrykte klare krav og forventninger til den enkeltes arbeid og utvikling. Det er få eller ingen læringsmuligheter i arbeidet og den enkelte opplever lite mestring i eget arbeid. Negativ kritikk og straff preger miljøet. </a:t>
                      </a:r>
                    </a:p>
                  </a:txBody>
                  <a:tcPr marL="72000" marR="72000" marT="27225" marB="72000">
                    <a:solidFill>
                      <a:schemeClr val="bg1">
                        <a:lumMod val="95000"/>
                      </a:schemeClr>
                    </a:solidFill>
                  </a:tcPr>
                </a:tc>
                <a:tc>
                  <a:txBody>
                    <a:bodyPr/>
                    <a:lstStyle/>
                    <a:p>
                      <a:r>
                        <a:rPr lang="nb-NO" sz="800" dirty="0">
                          <a:solidFill>
                            <a:srgbClr val="00324C"/>
                          </a:solidFill>
                        </a:rPr>
                        <a:t>Det gjøres av og til en innsats for å klargjøre forventninger og legge til rette for læring og økt mestring, men dette har kortvarig effekt og skjer gjerne i etterkant av spesielle situasjoner.</a:t>
                      </a:r>
                    </a:p>
                  </a:txBody>
                  <a:tcPr marL="72000" marR="72000" marT="27225" marB="72000">
                    <a:solidFill>
                      <a:schemeClr val="bg1">
                        <a:lumMod val="95000"/>
                      </a:schemeClr>
                    </a:solidFill>
                  </a:tcPr>
                </a:tc>
                <a:tc>
                  <a:txBody>
                    <a:bodyPr/>
                    <a:lstStyle/>
                    <a:p>
                      <a:r>
                        <a:rPr lang="nb-NO" sz="800" dirty="0">
                          <a:solidFill>
                            <a:srgbClr val="00324C"/>
                          </a:solidFill>
                        </a:rPr>
                        <a:t>Krav, forventninger, ansvar og myndighet er uttrykt skriftlig, i stillingsbeskrivelser o.l. Det finnes ulike systemer som skal sørge for at læring, mestring og kompetanseutvikling blir ivaretatt.</a:t>
                      </a:r>
                    </a:p>
                  </a:txBody>
                  <a:tcPr marL="72000" marR="72000" marT="27225" marB="72000">
                    <a:solidFill>
                      <a:schemeClr val="bg1">
                        <a:lumMod val="95000"/>
                      </a:schemeClr>
                    </a:solidFill>
                  </a:tcPr>
                </a:tc>
                <a:tc>
                  <a:txBody>
                    <a:bodyPr/>
                    <a:lstStyle/>
                    <a:p>
                      <a:r>
                        <a:rPr lang="nb-NO" sz="800" dirty="0">
                          <a:solidFill>
                            <a:srgbClr val="00324C"/>
                          </a:solidFill>
                        </a:rPr>
                        <a:t>Medarbeidere og ledere er gjensidig opptatt av å avklare forventninger og stille krav. Læringsmål ansees som viktige. Vilje og evne til personlig utvikling blir  verdsatt gjennom stillings-endringer og endringer i ansvar og oppgaver o.l.</a:t>
                      </a:r>
                    </a:p>
                  </a:txBody>
                  <a:tcPr marL="72000" marR="72000" marT="27225" marB="72000">
                    <a:solidFill>
                      <a:schemeClr val="bg1">
                        <a:lumMod val="95000"/>
                      </a:schemeClr>
                    </a:solidFill>
                  </a:tcPr>
                </a:tc>
                <a:tc>
                  <a:txBody>
                    <a:bodyPr/>
                    <a:lstStyle/>
                    <a:p>
                      <a:r>
                        <a:rPr lang="nb-NO" sz="800" dirty="0">
                          <a:solidFill>
                            <a:srgbClr val="00324C"/>
                          </a:solidFill>
                        </a:rPr>
                        <a:t>Det er en god og åpen dialog mellom medarbeider og leder om forventninger og krav. Alle har innflytelse over og kjenner sine arbeidsmål. Læring, mestring og faglige utfordringer er en naturlig del av arbeidshverdagen. Ros og anerkjennelse preger miljøet.</a:t>
                      </a:r>
                    </a:p>
                  </a:txBody>
                  <a:tcPr marL="72000" marR="72000" marT="27225" marB="72000">
                    <a:solidFill>
                      <a:schemeClr val="bg1">
                        <a:lumMod val="95000"/>
                      </a:schemeClr>
                    </a:solidFill>
                  </a:tcPr>
                </a:tc>
                <a:extLst>
                  <a:ext uri="{0D108BD9-81ED-4DB2-BD59-A6C34878D82A}">
                    <a16:rowId xmlns:a16="http://schemas.microsoft.com/office/drawing/2014/main" val="2088841444"/>
                  </a:ext>
                </a:extLst>
              </a:tr>
            </a:tbl>
          </a:graphicData>
        </a:graphic>
      </p:graphicFrame>
      <p:pic>
        <p:nvPicPr>
          <p:cNvPr id="4" name="Bilde 3">
            <a:extLst>
              <a:ext uri="{FF2B5EF4-FFF2-40B4-BE49-F238E27FC236}">
                <a16:creationId xmlns:a16="http://schemas.microsoft.com/office/drawing/2014/main" id="{4867C51D-E1EB-4339-B7B1-FDFAAB227D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60" t="19990" r="18060" b="29176"/>
          <a:stretch/>
        </p:blipFill>
        <p:spPr>
          <a:xfrm>
            <a:off x="7178585" y="794"/>
            <a:ext cx="2041616" cy="1496027"/>
          </a:xfrm>
          <a:prstGeom prst="rect">
            <a:avLst/>
          </a:prstGeom>
        </p:spPr>
      </p:pic>
      <p:sp>
        <p:nvSpPr>
          <p:cNvPr id="7" name="TekstSylinder 6">
            <a:extLst>
              <a:ext uri="{FF2B5EF4-FFF2-40B4-BE49-F238E27FC236}">
                <a16:creationId xmlns:a16="http://schemas.microsoft.com/office/drawing/2014/main" id="{282C8AB8-CE90-4889-9557-F3BBB12D745D}"/>
              </a:ext>
            </a:extLst>
          </p:cNvPr>
          <p:cNvSpPr txBox="1"/>
          <p:nvPr/>
        </p:nvSpPr>
        <p:spPr>
          <a:xfrm>
            <a:off x="0" y="1899747"/>
            <a:ext cx="9220200" cy="302583"/>
          </a:xfrm>
          <a:prstGeom prst="rect">
            <a:avLst/>
          </a:prstGeom>
          <a:noFill/>
        </p:spPr>
        <p:txBody>
          <a:bodyPr wrap="square">
            <a:spAutoFit/>
          </a:bodyPr>
          <a:lstStyle/>
          <a:p>
            <a:pPr algn="ctr" defTabSz="460995"/>
            <a:r>
              <a:rPr lang="nb-NO" sz="1361" dirty="0">
                <a:solidFill>
                  <a:prstClr val="black"/>
                </a:solidFill>
                <a:latin typeface="Arial"/>
              </a:rPr>
              <a:t>Hos oss er personlig utvikling en naturlig del av arbeidshverdagen</a:t>
            </a:r>
          </a:p>
        </p:txBody>
      </p:sp>
    </p:spTree>
    <p:extLst>
      <p:ext uri="{BB962C8B-B14F-4D97-AF65-F5344CB8AC3E}">
        <p14:creationId xmlns:p14="http://schemas.microsoft.com/office/powerpoint/2010/main" val="72175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B3D0EC4-6C88-4C08-A273-72851BAD4C0F}"/>
              </a:ext>
            </a:extLst>
          </p:cNvPr>
          <p:cNvGraphicFramePr>
            <a:graphicFrameLocks noGrp="1"/>
          </p:cNvGraphicFramePr>
          <p:nvPr>
            <p:extLst>
              <p:ext uri="{D42A27DB-BD31-4B8C-83A1-F6EECF244321}">
                <p14:modId xmlns:p14="http://schemas.microsoft.com/office/powerpoint/2010/main" val="3955247229"/>
              </p:ext>
            </p:extLst>
          </p:nvPr>
        </p:nvGraphicFramePr>
        <p:xfrm>
          <a:off x="0" y="3279727"/>
          <a:ext cx="9220200" cy="1446939"/>
        </p:xfrm>
        <a:graphic>
          <a:graphicData uri="http://schemas.openxmlformats.org/drawingml/2006/table">
            <a:tbl>
              <a:tblPr bandCol="1">
                <a:tableStyleId>{5C22544A-7EE6-4342-B048-85BDC9FD1C3A}</a:tableStyleId>
              </a:tblPr>
              <a:tblGrid>
                <a:gridCol w="1844040">
                  <a:extLst>
                    <a:ext uri="{9D8B030D-6E8A-4147-A177-3AD203B41FA5}">
                      <a16:colId xmlns:a16="http://schemas.microsoft.com/office/drawing/2014/main" val="1872357629"/>
                    </a:ext>
                  </a:extLst>
                </a:gridCol>
                <a:gridCol w="1844040">
                  <a:extLst>
                    <a:ext uri="{9D8B030D-6E8A-4147-A177-3AD203B41FA5}">
                      <a16:colId xmlns:a16="http://schemas.microsoft.com/office/drawing/2014/main" val="2748569093"/>
                    </a:ext>
                  </a:extLst>
                </a:gridCol>
                <a:gridCol w="1844040">
                  <a:extLst>
                    <a:ext uri="{9D8B030D-6E8A-4147-A177-3AD203B41FA5}">
                      <a16:colId xmlns:a16="http://schemas.microsoft.com/office/drawing/2014/main" val="1832439667"/>
                    </a:ext>
                  </a:extLst>
                </a:gridCol>
                <a:gridCol w="1844040">
                  <a:extLst>
                    <a:ext uri="{9D8B030D-6E8A-4147-A177-3AD203B41FA5}">
                      <a16:colId xmlns:a16="http://schemas.microsoft.com/office/drawing/2014/main" val="3636531720"/>
                    </a:ext>
                  </a:extLst>
                </a:gridCol>
                <a:gridCol w="1844040">
                  <a:extLst>
                    <a:ext uri="{9D8B030D-6E8A-4147-A177-3AD203B41FA5}">
                      <a16:colId xmlns:a16="http://schemas.microsoft.com/office/drawing/2014/main" val="4207499909"/>
                    </a:ext>
                  </a:extLst>
                </a:gridCol>
              </a:tblGrid>
              <a:tr h="372354">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Passiv</a:t>
                      </a:r>
                    </a:p>
                  </a:txBody>
                  <a:tcPr marL="69152" marR="69152" marT="34576" marB="34576" anchor="ctr">
                    <a:solidFill>
                      <a:srgbClr val="002060"/>
                    </a:solidFill>
                  </a:tcPr>
                </a:tc>
                <a:tc>
                  <a:txBody>
                    <a:bodyPr/>
                    <a:lstStyle/>
                    <a:p>
                      <a:pPr algn="ctr"/>
                      <a:r>
                        <a:rPr lang="nb-NO" sz="900" b="1" u="none" kern="1200" dirty="0">
                          <a:solidFill>
                            <a:schemeClr val="lt1"/>
                          </a:solidFill>
                          <a:latin typeface="+mn-lt"/>
                          <a:ea typeface="+mn-ea"/>
                          <a:cs typeface="+mn-cs"/>
                        </a:rPr>
                        <a:t>Reaktiv</a:t>
                      </a:r>
                      <a:endParaRPr lang="nb-NO" sz="900" u="none" dirty="0"/>
                    </a:p>
                  </a:txBody>
                  <a:tcPr marL="69152" marR="69152" marT="34576" marB="34576" anchor="ctr">
                    <a:solidFill>
                      <a:srgbClr val="00B0F0"/>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Aktiv</a:t>
                      </a:r>
                      <a:endParaRPr lang="nb-NO" sz="900" dirty="0"/>
                    </a:p>
                  </a:txBody>
                  <a:tcPr marL="69152" marR="69152" marT="34576" marB="34576" anchor="ctr">
                    <a:solidFill>
                      <a:schemeClr val="tx2">
                        <a:lumMod val="60000"/>
                        <a:lumOff val="40000"/>
                      </a:schemeClr>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Proaktiv</a:t>
                      </a:r>
                      <a:endParaRPr lang="nb-NO" sz="900" dirty="0"/>
                    </a:p>
                  </a:txBody>
                  <a:tcPr marL="69152" marR="69152" marT="34576" marB="34576" anchor="ctr">
                    <a:solidFill>
                      <a:schemeClr val="accent4"/>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Utviklende</a:t>
                      </a:r>
                      <a:endParaRPr lang="nb-NO" sz="900" dirty="0"/>
                    </a:p>
                  </a:txBody>
                  <a:tcPr marL="69152" marR="69152" marT="34576" marB="34576" anchor="ctr">
                    <a:solidFill>
                      <a:schemeClr val="accent2"/>
                    </a:solidFill>
                  </a:tcPr>
                </a:tc>
                <a:extLst>
                  <a:ext uri="{0D108BD9-81ED-4DB2-BD59-A6C34878D82A}">
                    <a16:rowId xmlns:a16="http://schemas.microsoft.com/office/drawing/2014/main" val="876377935"/>
                  </a:ext>
                </a:extLst>
              </a:tr>
              <a:tr h="898970">
                <a:tc>
                  <a:txBody>
                    <a:bodyPr/>
                    <a:lstStyle/>
                    <a:p>
                      <a:r>
                        <a:rPr lang="nb-NO" sz="800" b="0" kern="1200" dirty="0">
                          <a:solidFill>
                            <a:srgbClr val="00324C"/>
                          </a:solidFill>
                          <a:latin typeface="+mn-lt"/>
                          <a:ea typeface="+mn-ea"/>
                          <a:cs typeface="+mn-cs"/>
                        </a:rPr>
                        <a:t>Et par timer med opplæring blir sett på som et kjærkomment avbrekk fra en tøff arbeids-hverdag. Opplæring i HMS sees på som et nødvendig onde og de ansatte deltar kun når det er lovpålagt.</a:t>
                      </a:r>
                    </a:p>
                  </a:txBody>
                  <a:tcPr marL="72000" marR="72000" marT="27225" marB="72000">
                    <a:solidFill>
                      <a:schemeClr val="bg1">
                        <a:lumMod val="95000"/>
                      </a:schemeClr>
                    </a:solidFill>
                  </a:tcPr>
                </a:tc>
                <a:tc>
                  <a:txBody>
                    <a:bodyPr/>
                    <a:lstStyle/>
                    <a:p>
                      <a:r>
                        <a:rPr lang="nb-NO" sz="800" dirty="0"/>
                        <a:t>Opplæring og trening rettes inn mot person – "hvis vi kan endre holdningene deres vil alt gå i orden". Etter en hendelse blir det satset ekstra penger på spesifikke opplæringsprogram, men innsatsen minsker over tid.</a:t>
                      </a:r>
                    </a:p>
                  </a:txBody>
                  <a:tcPr marL="72000" marR="72000" marT="27225" marB="72000">
                    <a:solidFill>
                      <a:schemeClr val="bg1">
                        <a:lumMod val="95000"/>
                      </a:schemeClr>
                    </a:solidFill>
                  </a:tcPr>
                </a:tc>
                <a:tc>
                  <a:txBody>
                    <a:bodyPr/>
                    <a:lstStyle/>
                    <a:p>
                      <a:r>
                        <a:rPr lang="nb-NO" sz="800" dirty="0"/>
                        <a:t>Det foreligger kompetanse-matriser og det blir gitt mye standardopplæring. Kunnskap tilegnet på kurs blir testet. Ansatte ønsker å vise at de har deltatt på alle de nødvendige kursene. Det skjer noe overføring av kunnskap til andre i jobben.</a:t>
                      </a:r>
                    </a:p>
                  </a:txBody>
                  <a:tcPr marL="72000" marR="72000" marT="27225" marB="72000">
                    <a:solidFill>
                      <a:schemeClr val="bg1">
                        <a:lumMod val="95000"/>
                      </a:schemeClr>
                    </a:solidFill>
                  </a:tcPr>
                </a:tc>
                <a:tc>
                  <a:txBody>
                    <a:bodyPr/>
                    <a:lstStyle/>
                    <a:p>
                      <a:r>
                        <a:rPr lang="nb-NO" sz="800" dirty="0"/>
                        <a:t>Lederne innser viktigheten av dokumentert kompetanse og  ferdigheter i arbeidet, og de ansatte er stolte over å vise sine ferdigheter. Enkelte behov for opplæring blir også avdekket av de ansatte.</a:t>
                      </a:r>
                    </a:p>
                  </a:txBody>
                  <a:tcPr marL="72000" marR="72000" marT="27225" marB="72000">
                    <a:solidFill>
                      <a:schemeClr val="bg1">
                        <a:lumMod val="95000"/>
                      </a:schemeClr>
                    </a:solidFill>
                  </a:tcPr>
                </a:tc>
                <a:tc>
                  <a:txBody>
                    <a:bodyPr/>
                    <a:lstStyle/>
                    <a:p>
                      <a:r>
                        <a:rPr lang="nb-NO" sz="800" dirty="0"/>
                        <a:t>Mellommenneskelige ferdigheter er like viktige som teknisk innsikt. Kompetanseutvikling blir sett på som en løpende prosess. De ansatte etterspør opplæring og utgjør selv en del av kompetanse-utviklingsprosessen.</a:t>
                      </a:r>
                    </a:p>
                  </a:txBody>
                  <a:tcPr marL="72000" marR="72000" marT="27225" marB="72000">
                    <a:solidFill>
                      <a:schemeClr val="bg1">
                        <a:lumMod val="95000"/>
                      </a:schemeClr>
                    </a:solidFill>
                  </a:tcPr>
                </a:tc>
                <a:extLst>
                  <a:ext uri="{0D108BD9-81ED-4DB2-BD59-A6C34878D82A}">
                    <a16:rowId xmlns:a16="http://schemas.microsoft.com/office/drawing/2014/main" val="2088841444"/>
                  </a:ext>
                </a:extLst>
              </a:tr>
            </a:tbl>
          </a:graphicData>
        </a:graphic>
      </p:graphicFrame>
      <p:pic>
        <p:nvPicPr>
          <p:cNvPr id="4" name="Bilde 3">
            <a:extLst>
              <a:ext uri="{FF2B5EF4-FFF2-40B4-BE49-F238E27FC236}">
                <a16:creationId xmlns:a16="http://schemas.microsoft.com/office/drawing/2014/main" id="{4867C51D-E1EB-4339-B7B1-FDFAAB227D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60" t="19990" r="18060" b="29176"/>
          <a:stretch/>
        </p:blipFill>
        <p:spPr>
          <a:xfrm>
            <a:off x="7178585" y="794"/>
            <a:ext cx="2041616" cy="1496027"/>
          </a:xfrm>
          <a:prstGeom prst="rect">
            <a:avLst/>
          </a:prstGeom>
        </p:spPr>
      </p:pic>
      <p:sp>
        <p:nvSpPr>
          <p:cNvPr id="7" name="TekstSylinder 6">
            <a:extLst>
              <a:ext uri="{FF2B5EF4-FFF2-40B4-BE49-F238E27FC236}">
                <a16:creationId xmlns:a16="http://schemas.microsoft.com/office/drawing/2014/main" id="{282C8AB8-CE90-4889-9557-F3BBB12D745D}"/>
              </a:ext>
            </a:extLst>
          </p:cNvPr>
          <p:cNvSpPr txBox="1"/>
          <p:nvPr/>
        </p:nvSpPr>
        <p:spPr>
          <a:xfrm>
            <a:off x="0" y="1899747"/>
            <a:ext cx="9220200" cy="307777"/>
          </a:xfrm>
          <a:prstGeom prst="rect">
            <a:avLst/>
          </a:prstGeom>
          <a:noFill/>
        </p:spPr>
        <p:txBody>
          <a:bodyPr wrap="square">
            <a:spAutoFit/>
          </a:bodyPr>
          <a:lstStyle/>
          <a:p>
            <a:pPr algn="ctr"/>
            <a:r>
              <a:rPr lang="nb-NO" sz="1400" dirty="0">
                <a:solidFill>
                  <a:prstClr val="black"/>
                </a:solidFill>
                <a:latin typeface="Arial"/>
              </a:rPr>
              <a:t>Hos oss er </a:t>
            </a:r>
            <a:r>
              <a:rPr lang="nb-NO" sz="1400" dirty="0"/>
              <a:t>kompetanse og opplæring innen HMS like viktig som all annen opplæring </a:t>
            </a:r>
          </a:p>
        </p:txBody>
      </p:sp>
    </p:spTree>
    <p:extLst>
      <p:ext uri="{BB962C8B-B14F-4D97-AF65-F5344CB8AC3E}">
        <p14:creationId xmlns:p14="http://schemas.microsoft.com/office/powerpoint/2010/main" val="57775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B3D0EC4-6C88-4C08-A273-72851BAD4C0F}"/>
              </a:ext>
            </a:extLst>
          </p:cNvPr>
          <p:cNvGraphicFramePr>
            <a:graphicFrameLocks noGrp="1"/>
          </p:cNvGraphicFramePr>
          <p:nvPr>
            <p:extLst>
              <p:ext uri="{D42A27DB-BD31-4B8C-83A1-F6EECF244321}">
                <p14:modId xmlns:p14="http://schemas.microsoft.com/office/powerpoint/2010/main" val="654385308"/>
              </p:ext>
            </p:extLst>
          </p:nvPr>
        </p:nvGraphicFramePr>
        <p:xfrm>
          <a:off x="0" y="3168410"/>
          <a:ext cx="9220200" cy="1568859"/>
        </p:xfrm>
        <a:graphic>
          <a:graphicData uri="http://schemas.openxmlformats.org/drawingml/2006/table">
            <a:tbl>
              <a:tblPr bandCol="1">
                <a:tableStyleId>{5C22544A-7EE6-4342-B048-85BDC9FD1C3A}</a:tableStyleId>
              </a:tblPr>
              <a:tblGrid>
                <a:gridCol w="1844040">
                  <a:extLst>
                    <a:ext uri="{9D8B030D-6E8A-4147-A177-3AD203B41FA5}">
                      <a16:colId xmlns:a16="http://schemas.microsoft.com/office/drawing/2014/main" val="1872357629"/>
                    </a:ext>
                  </a:extLst>
                </a:gridCol>
                <a:gridCol w="1844040">
                  <a:extLst>
                    <a:ext uri="{9D8B030D-6E8A-4147-A177-3AD203B41FA5}">
                      <a16:colId xmlns:a16="http://schemas.microsoft.com/office/drawing/2014/main" val="2748569093"/>
                    </a:ext>
                  </a:extLst>
                </a:gridCol>
                <a:gridCol w="1844040">
                  <a:extLst>
                    <a:ext uri="{9D8B030D-6E8A-4147-A177-3AD203B41FA5}">
                      <a16:colId xmlns:a16="http://schemas.microsoft.com/office/drawing/2014/main" val="1832439667"/>
                    </a:ext>
                  </a:extLst>
                </a:gridCol>
                <a:gridCol w="1844040">
                  <a:extLst>
                    <a:ext uri="{9D8B030D-6E8A-4147-A177-3AD203B41FA5}">
                      <a16:colId xmlns:a16="http://schemas.microsoft.com/office/drawing/2014/main" val="3636531720"/>
                    </a:ext>
                  </a:extLst>
                </a:gridCol>
                <a:gridCol w="1844040">
                  <a:extLst>
                    <a:ext uri="{9D8B030D-6E8A-4147-A177-3AD203B41FA5}">
                      <a16:colId xmlns:a16="http://schemas.microsoft.com/office/drawing/2014/main" val="4207499909"/>
                    </a:ext>
                  </a:extLst>
                </a:gridCol>
              </a:tblGrid>
              <a:tr h="372354">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Passiv</a:t>
                      </a:r>
                    </a:p>
                  </a:txBody>
                  <a:tcPr marL="69152" marR="69152" marT="34576" marB="34576" anchor="ctr">
                    <a:solidFill>
                      <a:srgbClr val="002060"/>
                    </a:solidFill>
                  </a:tcPr>
                </a:tc>
                <a:tc>
                  <a:txBody>
                    <a:bodyPr/>
                    <a:lstStyle/>
                    <a:p>
                      <a:pPr algn="ctr"/>
                      <a:r>
                        <a:rPr lang="nb-NO" sz="900" b="1" u="none" kern="1200" dirty="0">
                          <a:solidFill>
                            <a:schemeClr val="lt1"/>
                          </a:solidFill>
                          <a:latin typeface="+mn-lt"/>
                          <a:ea typeface="+mn-ea"/>
                          <a:cs typeface="+mn-cs"/>
                        </a:rPr>
                        <a:t>Reaktiv</a:t>
                      </a:r>
                      <a:endParaRPr lang="nb-NO" sz="900" u="none" dirty="0"/>
                    </a:p>
                  </a:txBody>
                  <a:tcPr marL="69152" marR="69152" marT="34576" marB="34576" anchor="ctr">
                    <a:solidFill>
                      <a:srgbClr val="00B0F0"/>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Aktiv</a:t>
                      </a:r>
                      <a:endParaRPr lang="nb-NO" sz="900" dirty="0"/>
                    </a:p>
                  </a:txBody>
                  <a:tcPr marL="69152" marR="69152" marT="34576" marB="34576" anchor="ctr">
                    <a:solidFill>
                      <a:schemeClr val="tx2">
                        <a:lumMod val="60000"/>
                        <a:lumOff val="40000"/>
                      </a:schemeClr>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Proaktiv</a:t>
                      </a:r>
                      <a:endParaRPr lang="nb-NO" sz="900" dirty="0"/>
                    </a:p>
                  </a:txBody>
                  <a:tcPr marL="69152" marR="69152" marT="34576" marB="34576" anchor="ctr">
                    <a:solidFill>
                      <a:schemeClr val="accent4"/>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Utviklende</a:t>
                      </a:r>
                      <a:endParaRPr lang="nb-NO" sz="900" dirty="0"/>
                    </a:p>
                  </a:txBody>
                  <a:tcPr marL="69152" marR="69152" marT="34576" marB="34576" anchor="ctr">
                    <a:solidFill>
                      <a:schemeClr val="accent2"/>
                    </a:solidFill>
                  </a:tcPr>
                </a:tc>
                <a:extLst>
                  <a:ext uri="{0D108BD9-81ED-4DB2-BD59-A6C34878D82A}">
                    <a16:rowId xmlns:a16="http://schemas.microsoft.com/office/drawing/2014/main" val="876377935"/>
                  </a:ext>
                </a:extLst>
              </a:tr>
              <a:tr h="898970">
                <a:tc>
                  <a:txBody>
                    <a:bodyPr/>
                    <a:lstStyle/>
                    <a:p>
                      <a:r>
                        <a:rPr lang="nb-NO" sz="800" b="0" kern="1200" dirty="0">
                          <a:solidFill>
                            <a:srgbClr val="00324C"/>
                          </a:solidFill>
                          <a:latin typeface="+mn-lt"/>
                          <a:ea typeface="+mn-ea"/>
                          <a:cs typeface="+mn-cs"/>
                        </a:rPr>
                        <a:t>Det er lite eller dårlig samarbeid mellom kolleger og mellom medarbeidere og ledere.  Kun fokus på eget arbeid. Medarbeidere og ledere er lite opptatt av å medvirke til et godt arbeidsmiljø. Forstyrrende personkonflikter er vanlige, og splittelser og mangel på respekt preger arbeidsmiljøet</a:t>
                      </a:r>
                    </a:p>
                  </a:txBody>
                  <a:tcPr marL="72000" marR="72000" marT="27225" marB="72000">
                    <a:solidFill>
                      <a:schemeClr val="bg1">
                        <a:lumMod val="95000"/>
                      </a:schemeClr>
                    </a:solidFill>
                  </a:tcPr>
                </a:tc>
                <a:tc>
                  <a:txBody>
                    <a:bodyPr/>
                    <a:lstStyle/>
                    <a:p>
                      <a:r>
                        <a:rPr lang="nb-NO" sz="800" dirty="0"/>
                        <a:t>Det gjøres enkelte initiativ (f.eks. samlinger, møter) for å forbedre samarbeidsklima og løse personkonflikter når de har blitt "for store". Hverken medarbeidere eller ledere ser det å bidra selv til trivsel som viktig, og det er liten forståelse for hverandres oppgaver og trivsel.</a:t>
                      </a:r>
                    </a:p>
                  </a:txBody>
                  <a:tcPr marL="72000" marR="72000" marT="27225" marB="72000">
                    <a:solidFill>
                      <a:schemeClr val="bg1">
                        <a:lumMod val="95000"/>
                      </a:schemeClr>
                    </a:solidFill>
                  </a:tcPr>
                </a:tc>
                <a:tc>
                  <a:txBody>
                    <a:bodyPr/>
                    <a:lstStyle/>
                    <a:p>
                      <a:r>
                        <a:rPr lang="nb-NO" sz="800" dirty="0"/>
                        <a:t>Det er etablert flere arenaer for å fremme samarbeid og samhandling. Det er etablerte retningslinjer for håndtering av konflikter. Det er et uttalt mål at alle skal trives på jobb, og den enkeltes ansvar for medvirkning til dette er tydeliggjort.</a:t>
                      </a:r>
                    </a:p>
                  </a:txBody>
                  <a:tcPr marL="72000" marR="72000" marT="27225" marB="72000">
                    <a:solidFill>
                      <a:schemeClr val="bg1">
                        <a:lumMod val="95000"/>
                      </a:schemeClr>
                    </a:solidFill>
                  </a:tcPr>
                </a:tc>
                <a:tc>
                  <a:txBody>
                    <a:bodyPr/>
                    <a:lstStyle/>
                    <a:p>
                      <a:r>
                        <a:rPr lang="nb-NO" sz="800" dirty="0"/>
                        <a:t>Medarbeidere og ledere er opptatte av hvordan de selv kan medvirke til og fremme et godt samarbeid og samhold. Konflikter håndteres på en god måte og løses på et så tidlig stadium som mulig.</a:t>
                      </a:r>
                    </a:p>
                  </a:txBody>
                  <a:tcPr marL="72000" marR="72000" marT="27225" marB="72000">
                    <a:solidFill>
                      <a:schemeClr val="bg1">
                        <a:lumMod val="95000"/>
                      </a:schemeClr>
                    </a:solidFill>
                  </a:tcPr>
                </a:tc>
                <a:tc>
                  <a:txBody>
                    <a:bodyPr/>
                    <a:lstStyle/>
                    <a:p>
                      <a:r>
                        <a:rPr lang="nb-NO" sz="800" dirty="0"/>
                        <a:t>Arbeidsmiljøet er preget av åpen kommunikasjon, hvor alle tør å si i fra og setter pris på å bli sagt fra til. Alle medvirker til anerkjennelse, likeverd og gjensidig respekt. Det er naturlig å støtte og hjelpe hverandre. Mobbing forekommer ikke. Trivselen er meget høy. </a:t>
                      </a:r>
                    </a:p>
                  </a:txBody>
                  <a:tcPr marL="72000" marR="72000" marT="27225" marB="72000">
                    <a:solidFill>
                      <a:schemeClr val="bg1">
                        <a:lumMod val="95000"/>
                      </a:schemeClr>
                    </a:solidFill>
                  </a:tcPr>
                </a:tc>
                <a:extLst>
                  <a:ext uri="{0D108BD9-81ED-4DB2-BD59-A6C34878D82A}">
                    <a16:rowId xmlns:a16="http://schemas.microsoft.com/office/drawing/2014/main" val="2088841444"/>
                  </a:ext>
                </a:extLst>
              </a:tr>
            </a:tbl>
          </a:graphicData>
        </a:graphic>
      </p:graphicFrame>
      <p:pic>
        <p:nvPicPr>
          <p:cNvPr id="4" name="Bilde 3">
            <a:extLst>
              <a:ext uri="{FF2B5EF4-FFF2-40B4-BE49-F238E27FC236}">
                <a16:creationId xmlns:a16="http://schemas.microsoft.com/office/drawing/2014/main" id="{4867C51D-E1EB-4339-B7B1-FDFAAB227D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60" t="19990" r="18060" b="29176"/>
          <a:stretch/>
        </p:blipFill>
        <p:spPr>
          <a:xfrm>
            <a:off x="7178585" y="794"/>
            <a:ext cx="2041616" cy="1496027"/>
          </a:xfrm>
          <a:prstGeom prst="rect">
            <a:avLst/>
          </a:prstGeom>
        </p:spPr>
      </p:pic>
      <p:sp>
        <p:nvSpPr>
          <p:cNvPr id="7" name="TekstSylinder 6">
            <a:extLst>
              <a:ext uri="{FF2B5EF4-FFF2-40B4-BE49-F238E27FC236}">
                <a16:creationId xmlns:a16="http://schemas.microsoft.com/office/drawing/2014/main" id="{282C8AB8-CE90-4889-9557-F3BBB12D745D}"/>
              </a:ext>
            </a:extLst>
          </p:cNvPr>
          <p:cNvSpPr txBox="1"/>
          <p:nvPr/>
        </p:nvSpPr>
        <p:spPr>
          <a:xfrm>
            <a:off x="0" y="1899747"/>
            <a:ext cx="9220200" cy="517193"/>
          </a:xfrm>
          <a:prstGeom prst="rect">
            <a:avLst/>
          </a:prstGeom>
          <a:noFill/>
        </p:spPr>
        <p:txBody>
          <a:bodyPr wrap="square">
            <a:spAutoFit/>
          </a:bodyPr>
          <a:lstStyle/>
          <a:p>
            <a:pPr algn="ctr" defTabSz="460995"/>
            <a:r>
              <a:rPr lang="nb-NO" sz="1361" dirty="0">
                <a:solidFill>
                  <a:prstClr val="black"/>
                </a:solidFill>
                <a:latin typeface="Arial"/>
              </a:rPr>
              <a:t>Hos oss jobber vi aktivt med det s</a:t>
            </a:r>
            <a:r>
              <a:rPr lang="nb-NO" sz="1400" dirty="0"/>
              <a:t>osiale samspillet for å fremme et godt arbeidsmiljø.</a:t>
            </a:r>
          </a:p>
          <a:p>
            <a:pPr algn="ctr" defTabSz="460995"/>
            <a:endParaRPr lang="nb-NO" sz="1361" dirty="0">
              <a:solidFill>
                <a:prstClr val="black"/>
              </a:solidFill>
              <a:latin typeface="Arial"/>
            </a:endParaRPr>
          </a:p>
        </p:txBody>
      </p:sp>
    </p:spTree>
    <p:extLst>
      <p:ext uri="{BB962C8B-B14F-4D97-AF65-F5344CB8AC3E}">
        <p14:creationId xmlns:p14="http://schemas.microsoft.com/office/powerpoint/2010/main" val="218233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B3D0EC4-6C88-4C08-A273-72851BAD4C0F}"/>
              </a:ext>
            </a:extLst>
          </p:cNvPr>
          <p:cNvGraphicFramePr>
            <a:graphicFrameLocks noGrp="1"/>
          </p:cNvGraphicFramePr>
          <p:nvPr>
            <p:extLst>
              <p:ext uri="{D42A27DB-BD31-4B8C-83A1-F6EECF244321}">
                <p14:modId xmlns:p14="http://schemas.microsoft.com/office/powerpoint/2010/main" val="2641277233"/>
              </p:ext>
            </p:extLst>
          </p:nvPr>
        </p:nvGraphicFramePr>
        <p:xfrm>
          <a:off x="0" y="3168410"/>
          <a:ext cx="9220200" cy="1568859"/>
        </p:xfrm>
        <a:graphic>
          <a:graphicData uri="http://schemas.openxmlformats.org/drawingml/2006/table">
            <a:tbl>
              <a:tblPr bandCol="1">
                <a:tableStyleId>{5C22544A-7EE6-4342-B048-85BDC9FD1C3A}</a:tableStyleId>
              </a:tblPr>
              <a:tblGrid>
                <a:gridCol w="1844040">
                  <a:extLst>
                    <a:ext uri="{9D8B030D-6E8A-4147-A177-3AD203B41FA5}">
                      <a16:colId xmlns:a16="http://schemas.microsoft.com/office/drawing/2014/main" val="1872357629"/>
                    </a:ext>
                  </a:extLst>
                </a:gridCol>
                <a:gridCol w="1844040">
                  <a:extLst>
                    <a:ext uri="{9D8B030D-6E8A-4147-A177-3AD203B41FA5}">
                      <a16:colId xmlns:a16="http://schemas.microsoft.com/office/drawing/2014/main" val="2748569093"/>
                    </a:ext>
                  </a:extLst>
                </a:gridCol>
                <a:gridCol w="1844040">
                  <a:extLst>
                    <a:ext uri="{9D8B030D-6E8A-4147-A177-3AD203B41FA5}">
                      <a16:colId xmlns:a16="http://schemas.microsoft.com/office/drawing/2014/main" val="1832439667"/>
                    </a:ext>
                  </a:extLst>
                </a:gridCol>
                <a:gridCol w="1844040">
                  <a:extLst>
                    <a:ext uri="{9D8B030D-6E8A-4147-A177-3AD203B41FA5}">
                      <a16:colId xmlns:a16="http://schemas.microsoft.com/office/drawing/2014/main" val="3636531720"/>
                    </a:ext>
                  </a:extLst>
                </a:gridCol>
                <a:gridCol w="1844040">
                  <a:extLst>
                    <a:ext uri="{9D8B030D-6E8A-4147-A177-3AD203B41FA5}">
                      <a16:colId xmlns:a16="http://schemas.microsoft.com/office/drawing/2014/main" val="4207499909"/>
                    </a:ext>
                  </a:extLst>
                </a:gridCol>
              </a:tblGrid>
              <a:tr h="372354">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Passiv</a:t>
                      </a:r>
                    </a:p>
                  </a:txBody>
                  <a:tcPr marL="69152" marR="69152" marT="34576" marB="34576" anchor="ctr">
                    <a:solidFill>
                      <a:srgbClr val="002060"/>
                    </a:solidFill>
                  </a:tcPr>
                </a:tc>
                <a:tc>
                  <a:txBody>
                    <a:bodyPr/>
                    <a:lstStyle/>
                    <a:p>
                      <a:pPr algn="ctr"/>
                      <a:r>
                        <a:rPr lang="nb-NO" sz="900" b="1" u="none" kern="1200" dirty="0">
                          <a:solidFill>
                            <a:schemeClr val="lt1"/>
                          </a:solidFill>
                          <a:latin typeface="+mn-lt"/>
                          <a:ea typeface="+mn-ea"/>
                          <a:cs typeface="+mn-cs"/>
                        </a:rPr>
                        <a:t>Reaktiv</a:t>
                      </a:r>
                      <a:endParaRPr lang="nb-NO" sz="900" u="none" dirty="0"/>
                    </a:p>
                  </a:txBody>
                  <a:tcPr marL="69152" marR="69152" marT="34576" marB="34576" anchor="ctr">
                    <a:solidFill>
                      <a:srgbClr val="00B0F0"/>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Aktiv</a:t>
                      </a:r>
                      <a:endParaRPr lang="nb-NO" sz="900" dirty="0"/>
                    </a:p>
                  </a:txBody>
                  <a:tcPr marL="69152" marR="69152" marT="34576" marB="34576" anchor="ctr">
                    <a:solidFill>
                      <a:schemeClr val="tx2">
                        <a:lumMod val="60000"/>
                        <a:lumOff val="40000"/>
                      </a:schemeClr>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Proaktiv</a:t>
                      </a:r>
                      <a:endParaRPr lang="nb-NO" sz="900" dirty="0"/>
                    </a:p>
                  </a:txBody>
                  <a:tcPr marL="69152" marR="69152" marT="34576" marB="34576" anchor="ctr">
                    <a:solidFill>
                      <a:schemeClr val="accent4"/>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Utviklende</a:t>
                      </a:r>
                      <a:endParaRPr lang="nb-NO" sz="900" dirty="0"/>
                    </a:p>
                  </a:txBody>
                  <a:tcPr marL="69152" marR="69152" marT="34576" marB="34576" anchor="ctr">
                    <a:solidFill>
                      <a:schemeClr val="accent2"/>
                    </a:solidFill>
                  </a:tcPr>
                </a:tc>
                <a:extLst>
                  <a:ext uri="{0D108BD9-81ED-4DB2-BD59-A6C34878D82A}">
                    <a16:rowId xmlns:a16="http://schemas.microsoft.com/office/drawing/2014/main" val="876377935"/>
                  </a:ext>
                </a:extLst>
              </a:tr>
              <a:tr h="898970">
                <a:tc>
                  <a:txBody>
                    <a:bodyPr/>
                    <a:lstStyle/>
                    <a:p>
                      <a:pPr marL="0" marR="0" lvl="0" indent="0" algn="l" defTabSz="691492" rtl="0" eaLnBrk="1" fontAlgn="auto" latinLnBrk="0" hangingPunct="1">
                        <a:lnSpc>
                          <a:spcPct val="100000"/>
                        </a:lnSpc>
                        <a:spcBef>
                          <a:spcPts val="0"/>
                        </a:spcBef>
                        <a:spcAft>
                          <a:spcPts val="0"/>
                        </a:spcAft>
                        <a:buClrTx/>
                        <a:buSzTx/>
                        <a:buFontTx/>
                        <a:buNone/>
                        <a:tabLst/>
                        <a:defRPr/>
                      </a:pPr>
                      <a:r>
                        <a:rPr lang="nb-NO" sz="800" b="0" kern="1200" dirty="0">
                          <a:solidFill>
                            <a:srgbClr val="00324C"/>
                          </a:solidFill>
                          <a:latin typeface="+mn-lt"/>
                          <a:ea typeface="+mn-ea"/>
                          <a:cs typeface="+mn-cs"/>
                        </a:rPr>
                        <a:t>Det er kun fokus på måloppnåelse, arbeidspresset blir ikke tatt hensyn til. Ansatte mangler innflytelse over eget arbeid. Arbeidet oppleves som dårlig organisert og koordinert. Det gis liten informasjon om forhold som angår arbeidet. Fordelingen av fordeler og belastninger oppleves som urettferdig.</a:t>
                      </a:r>
                    </a:p>
                  </a:txBody>
                  <a:tcPr marL="72000" marR="72000" marT="27225" marB="72000">
                    <a:solidFill>
                      <a:schemeClr val="bg1">
                        <a:lumMod val="95000"/>
                      </a:schemeClr>
                    </a:solidFill>
                  </a:tcPr>
                </a:tc>
                <a:tc>
                  <a:txBody>
                    <a:bodyPr/>
                    <a:lstStyle/>
                    <a:p>
                      <a:r>
                        <a:rPr lang="nb-NO" sz="800" dirty="0">
                          <a:solidFill>
                            <a:srgbClr val="00324C"/>
                          </a:solidFill>
                        </a:rPr>
                        <a:t>Informasjon om forhold som angår arbeidet blir gitt sporadisk og  for å dempe uro og misnøye. Det gjøres enkelte tiltak for å forbedre organisering og koordinering av arbeidet, men disse faller sammen når arbeidspresset øker. Det er liten kontakt og samhandling med andre enheter. </a:t>
                      </a:r>
                    </a:p>
                  </a:txBody>
                  <a:tcPr marL="72000" marR="72000" marT="27225" marB="72000">
                    <a:solidFill>
                      <a:schemeClr val="bg1">
                        <a:lumMod val="95000"/>
                      </a:schemeClr>
                    </a:solidFill>
                  </a:tcPr>
                </a:tc>
                <a:tc>
                  <a:txBody>
                    <a:bodyPr/>
                    <a:lstStyle/>
                    <a:p>
                      <a:r>
                        <a:rPr lang="nb-NO" sz="800" dirty="0">
                          <a:solidFill>
                            <a:srgbClr val="00324C"/>
                          </a:solidFill>
                        </a:rPr>
                        <a:t>Det finnes system for å dele og lagre informasjon og informasjonsmengden er stor. Lederne bruker mye tid på organisering og koordinering av oppgaver. Mengden av prosedyrer og rapporteringskrav øker arbeidspresset. </a:t>
                      </a:r>
                    </a:p>
                  </a:txBody>
                  <a:tcPr marL="72000" marR="72000" marT="27225" marB="72000">
                    <a:solidFill>
                      <a:schemeClr val="bg1">
                        <a:lumMod val="95000"/>
                      </a:schemeClr>
                    </a:solidFill>
                  </a:tcPr>
                </a:tc>
                <a:tc>
                  <a:txBody>
                    <a:bodyPr/>
                    <a:lstStyle/>
                    <a:p>
                      <a:r>
                        <a:rPr lang="nb-NO" sz="800" dirty="0">
                          <a:solidFill>
                            <a:srgbClr val="00324C"/>
                          </a:solidFill>
                        </a:rPr>
                        <a:t>Både medarbeidere og ledere er opptatt av å forebygge stress, og er opptatte av å medvirke til en optimal organisering av arbeidet.  Informasjonsflyt blir sett på som et felles anliggende. Det tas tidlig tak i arbeidssituasjoner der </a:t>
                      </a:r>
                      <a:r>
                        <a:rPr lang="nb-NO" sz="800" dirty="0" err="1">
                          <a:solidFill>
                            <a:srgbClr val="00324C"/>
                          </a:solidFill>
                        </a:rPr>
                        <a:t>tids-og</a:t>
                      </a:r>
                      <a:r>
                        <a:rPr lang="nb-NO" sz="800" dirty="0">
                          <a:solidFill>
                            <a:srgbClr val="00324C"/>
                          </a:solidFill>
                        </a:rPr>
                        <a:t> arbeidspresset oppleves som belastende. </a:t>
                      </a:r>
                    </a:p>
                  </a:txBody>
                  <a:tcPr marL="72000" marR="72000" marT="27225" marB="72000">
                    <a:solidFill>
                      <a:schemeClr val="bg1">
                        <a:lumMod val="95000"/>
                      </a:schemeClr>
                    </a:solidFill>
                  </a:tcPr>
                </a:tc>
                <a:tc>
                  <a:txBody>
                    <a:bodyPr/>
                    <a:lstStyle/>
                    <a:p>
                      <a:r>
                        <a:rPr lang="nb-NO" sz="800" dirty="0">
                          <a:solidFill>
                            <a:srgbClr val="00324C"/>
                          </a:solidFill>
                        </a:rPr>
                        <a:t>Selv om arbeidspresset kan være stort, oppleves det ikke som negativt stress fordi den enkelte opplever stor frihet og fleksibilitet  til å bestemme hvordan eget arbeid utføres. Det er høy grad av samhandling på tvers i organisasjonen. Det er meget god informasjonsflyt. </a:t>
                      </a:r>
                    </a:p>
                  </a:txBody>
                  <a:tcPr marL="72000" marR="72000" marT="27225" marB="72000">
                    <a:solidFill>
                      <a:schemeClr val="bg1">
                        <a:lumMod val="95000"/>
                      </a:schemeClr>
                    </a:solidFill>
                  </a:tcPr>
                </a:tc>
                <a:extLst>
                  <a:ext uri="{0D108BD9-81ED-4DB2-BD59-A6C34878D82A}">
                    <a16:rowId xmlns:a16="http://schemas.microsoft.com/office/drawing/2014/main" val="2088841444"/>
                  </a:ext>
                </a:extLst>
              </a:tr>
            </a:tbl>
          </a:graphicData>
        </a:graphic>
      </p:graphicFrame>
      <p:pic>
        <p:nvPicPr>
          <p:cNvPr id="4" name="Bilde 3">
            <a:extLst>
              <a:ext uri="{FF2B5EF4-FFF2-40B4-BE49-F238E27FC236}">
                <a16:creationId xmlns:a16="http://schemas.microsoft.com/office/drawing/2014/main" id="{4867C51D-E1EB-4339-B7B1-FDFAAB227D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60" t="19990" r="18060" b="29176"/>
          <a:stretch/>
        </p:blipFill>
        <p:spPr>
          <a:xfrm>
            <a:off x="7178585" y="794"/>
            <a:ext cx="2041616" cy="1496027"/>
          </a:xfrm>
          <a:prstGeom prst="rect">
            <a:avLst/>
          </a:prstGeom>
        </p:spPr>
      </p:pic>
      <p:sp>
        <p:nvSpPr>
          <p:cNvPr id="7" name="TekstSylinder 6">
            <a:extLst>
              <a:ext uri="{FF2B5EF4-FFF2-40B4-BE49-F238E27FC236}">
                <a16:creationId xmlns:a16="http://schemas.microsoft.com/office/drawing/2014/main" id="{282C8AB8-CE90-4889-9557-F3BBB12D745D}"/>
              </a:ext>
            </a:extLst>
          </p:cNvPr>
          <p:cNvSpPr txBox="1"/>
          <p:nvPr/>
        </p:nvSpPr>
        <p:spPr>
          <a:xfrm>
            <a:off x="0" y="1899747"/>
            <a:ext cx="9220200" cy="517193"/>
          </a:xfrm>
          <a:prstGeom prst="rect">
            <a:avLst/>
          </a:prstGeom>
          <a:noFill/>
        </p:spPr>
        <p:txBody>
          <a:bodyPr wrap="square">
            <a:spAutoFit/>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1361" dirty="0">
                <a:solidFill>
                  <a:prstClr val="black"/>
                </a:solidFill>
                <a:latin typeface="Arial"/>
              </a:rPr>
              <a:t>Hos oss er det balanse mellom krav i jobben og mulighet for kontroll over egen arbeidssituasjon</a:t>
            </a:r>
          </a:p>
          <a:p>
            <a:pPr algn="ctr" defTabSz="460995"/>
            <a:endParaRPr lang="nb-NO" sz="1361" dirty="0">
              <a:solidFill>
                <a:prstClr val="black"/>
              </a:solidFill>
              <a:latin typeface="Arial"/>
            </a:endParaRPr>
          </a:p>
        </p:txBody>
      </p:sp>
    </p:spTree>
    <p:extLst>
      <p:ext uri="{BB962C8B-B14F-4D97-AF65-F5344CB8AC3E}">
        <p14:creationId xmlns:p14="http://schemas.microsoft.com/office/powerpoint/2010/main" val="2054429850"/>
      </p:ext>
    </p:extLst>
  </p:cSld>
  <p:clrMapOvr>
    <a:masterClrMapping/>
  </p:clrMapOvr>
</p:sld>
</file>

<file path=ppt/theme/theme1.xml><?xml version="1.0" encoding="utf-8"?>
<a:theme xmlns:a="http://schemas.openxmlformats.org/drawingml/2006/main" name="1_Office-tema">
  <a:themeElements>
    <a:clrScheme name="Energi Norge">
      <a:dk1>
        <a:sysClr val="windowText" lastClr="000000"/>
      </a:dk1>
      <a:lt1>
        <a:sysClr val="window" lastClr="FFFFFF"/>
      </a:lt1>
      <a:dk2>
        <a:srgbClr val="3D3242"/>
      </a:dk2>
      <a:lt2>
        <a:srgbClr val="F1F3F2"/>
      </a:lt2>
      <a:accent1>
        <a:srgbClr val="FFA5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gendefinert 11">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Energi Norge PPT mal fra Design Container 2 september" id="{39C2984C-DA98-495A-93A2-779FFA703930}" vid="{7569074E-D3FB-476B-940D-E8FBAC531A6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119b49b-2cc3-444e-b755-8692f4554da6"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NHO_DocumentDate xmlns="f909def9-6662-4ec9-b2d2-41be86eee7c4" xsi:nil="true"/>
    <H_x00f8_ringsfrist xmlns="7bde4035-154d-48af-8abd-d856d173fb97" xsi:nil="true"/>
    <TaxCatchAll xmlns="749ab8b6-ff35-4a4f-9f18-9cef83ce6420"/>
    <ARENA_DocumentSender xmlns="f909def9-6662-4ec9-b2d2-41be86eee7c4" xsi:nil="true"/>
    <c33924c3673147c88830f2707c1978bc xmlns="f909def9-6662-4ec9-b2d2-41be86eee7c4">
      <Terms xmlns="http://schemas.microsoft.com/office/infopath/2007/PartnerControls"/>
    </c33924c3673147c88830f2707c1978bc>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039B03C70DE334DA0FC14A06F3F56AD" ma:contentTypeVersion="20" ma:contentTypeDescription="Opprett et nytt dokument." ma:contentTypeScope="" ma:versionID="06f481e01d687bff9af623973bc4b28a">
  <xsd:schema xmlns:xsd="http://www.w3.org/2001/XMLSchema" xmlns:xs="http://www.w3.org/2001/XMLSchema" xmlns:p="http://schemas.microsoft.com/office/2006/metadata/properties" xmlns:ns2="f909def9-6662-4ec9-b2d2-41be86eee7c4" xmlns:ns3="749ab8b6-ff35-4a4f-9f18-9cef83ce6420" xmlns:ns4="7bde4035-154d-48af-8abd-d856d173fb97" xmlns:ns5="d1332213-47b7-47dc-bed8-c3d7eb09e17d" targetNamespace="http://schemas.microsoft.com/office/2006/metadata/properties" ma:root="true" ma:fieldsID="d0dfda16b329fc53e27c1e608ec48de6" ns2:_="" ns3:_="" ns4:_="" ns5:_="">
    <xsd:import namespace="f909def9-6662-4ec9-b2d2-41be86eee7c4"/>
    <xsd:import namespace="749ab8b6-ff35-4a4f-9f18-9cef83ce6420"/>
    <xsd:import namespace="7bde4035-154d-48af-8abd-d856d173fb97"/>
    <xsd:import namespace="d1332213-47b7-47dc-bed8-c3d7eb09e17d"/>
    <xsd:element name="properties">
      <xsd:complexType>
        <xsd:sequence>
          <xsd:element name="documentManagement">
            <xsd:complexType>
              <xsd:all>
                <xsd:element ref="ns2:NHO_DocumentDate" minOccurs="0"/>
                <xsd:element ref="ns2:c33924c3673147c88830f2707c1978bc" minOccurs="0"/>
                <xsd:element ref="ns3:TaxCatchAll" minOccurs="0"/>
                <xsd:element ref="ns2:ARENA_DocumentSender" minOccurs="0"/>
                <xsd:element ref="ns4:H_x00f8_ringsfrist" minOccurs="0"/>
                <xsd:element ref="ns5:SharedWithUsers" minOccurs="0"/>
                <xsd:element ref="ns5:SharedWithDetail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9def9-6662-4ec9-b2d2-41be86eee7c4" elementFormDefault="qualified">
    <xsd:import namespace="http://schemas.microsoft.com/office/2006/documentManagement/types"/>
    <xsd:import namespace="http://schemas.microsoft.com/office/infopath/2007/PartnerControls"/>
    <xsd:element name="NHO_DocumentDate" ma:index="8" nillable="true" ma:displayName="Dokumentdato" ma:description="Dokumentdato" ma:format="DateOnly" ma:internalName="NHO_DocumentDate" ma:readOnly="false">
      <xsd:simpleType>
        <xsd:restriction base="dms:DateTime"/>
      </xsd:simpleType>
    </xsd:element>
    <xsd:element name="c33924c3673147c88830f2707c1978bc" ma:index="10" nillable="true" ma:taxonomy="true" ma:internalName="c33924c3673147c88830f2707c1978bc" ma:taxonomyFieldName="NhoMmdCaseWorker" ma:displayName="Saksbehandler" ma:readOnly="false" ma:fieldId="{c33924c3-6731-47c8-8830-f2707c1978bc}" ma:sspId="9119b49b-2cc3-444e-b755-8692f4554da6" ma:termSetId="a75e361f-3881-449b-8e3a-eada1710eb38" ma:anchorId="00000000-0000-0000-0000-000000000000" ma:open="false" ma:isKeyword="false">
      <xsd:complexType>
        <xsd:sequence>
          <xsd:element ref="pc:Terms" minOccurs="0" maxOccurs="1"/>
        </xsd:sequence>
      </xsd:complexType>
    </xsd:element>
    <xsd:element name="ARENA_DocumentSender" ma:index="12" nillable="true" ma:displayName="Avsender" ma:description="Avsender" ma:internalName="ARENA_DocumentSende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9ab8b6-ff35-4a4f-9f18-9cef83ce6420"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d14148c3-0eb2-485f-b2e4-6f6b683a6e1f}" ma:internalName="TaxCatchAll" ma:showField="CatchAllData" ma:web="d1332213-47b7-47dc-bed8-c3d7eb09e17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de4035-154d-48af-8abd-d856d173fb97" elementFormDefault="qualified">
    <xsd:import namespace="http://schemas.microsoft.com/office/2006/documentManagement/types"/>
    <xsd:import namespace="http://schemas.microsoft.com/office/infopath/2007/PartnerControls"/>
    <xsd:element name="H_x00f8_ringsfrist" ma:index="13" nillable="true" ma:displayName="Høringsfrist" ma:format="DateOnly" ma:internalName="H_x00f8_ringsfrist">
      <xsd:simpleType>
        <xsd:restriction base="dms:DateTime"/>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332213-47b7-47dc-bed8-c3d7eb09e17d"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A1433-2636-4FDB-9A64-14E53376CE73}">
  <ds:schemaRefs>
    <ds:schemaRef ds:uri="Microsoft.SharePoint.Taxonomy.ContentTypeSync"/>
  </ds:schemaRefs>
</ds:datastoreItem>
</file>

<file path=customXml/itemProps2.xml><?xml version="1.0" encoding="utf-8"?>
<ds:datastoreItem xmlns:ds="http://schemas.openxmlformats.org/officeDocument/2006/customXml" ds:itemID="{D9FC41FC-3920-4B90-9343-132AC1FE306C}">
  <ds:schemaRefs>
    <ds:schemaRef ds:uri="http://schemas.microsoft.com/office/2006/documentManagement/types"/>
    <ds:schemaRef ds:uri="http://schemas.microsoft.com/office/infopath/2007/PartnerControls"/>
    <ds:schemaRef ds:uri="7bde4035-154d-48af-8abd-d856d173fb97"/>
    <ds:schemaRef ds:uri="http://purl.org/dc/elements/1.1/"/>
    <ds:schemaRef ds:uri="http://schemas.microsoft.com/office/2006/metadata/properties"/>
    <ds:schemaRef ds:uri="749ab8b6-ff35-4a4f-9f18-9cef83ce6420"/>
    <ds:schemaRef ds:uri="f909def9-6662-4ec9-b2d2-41be86eee7c4"/>
    <ds:schemaRef ds:uri="http://purl.org/dc/terms/"/>
    <ds:schemaRef ds:uri="d1332213-47b7-47dc-bed8-c3d7eb09e17d"/>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CFD6311-9430-491F-8C35-BA321BBFC9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9def9-6662-4ec9-b2d2-41be86eee7c4"/>
    <ds:schemaRef ds:uri="749ab8b6-ff35-4a4f-9f18-9cef83ce6420"/>
    <ds:schemaRef ds:uri="7bde4035-154d-48af-8abd-d856d173fb97"/>
    <ds:schemaRef ds:uri="d1332213-47b7-47dc-bed8-c3d7eb09e1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B7515C2-6381-4A79-AC51-C0133ED25F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2090</TotalTime>
  <Words>1960</Words>
  <Application>Microsoft Office PowerPoint</Application>
  <PresentationFormat>Egendefinert</PresentationFormat>
  <Paragraphs>132</Paragraphs>
  <Slides>12</Slides>
  <Notes>5</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12</vt:i4>
      </vt:variant>
    </vt:vector>
  </HeadingPairs>
  <TitlesOfParts>
    <vt:vector size="15" baseType="lpstr">
      <vt:lpstr>Arial</vt:lpstr>
      <vt:lpstr>Calibri</vt:lpstr>
      <vt:lpstr>1_Office-tema</vt:lpstr>
      <vt:lpstr>Samtaleverktøy</vt:lpstr>
      <vt:lpstr>Definisjon av HMS</vt:lpstr>
      <vt:lpstr>PowerPoint-presentasjon</vt:lpstr>
      <vt:lpstr>5 kategorier av modenhet, arbeidsmiljø </vt:lpstr>
      <vt:lpstr>PowerPoint-presentasjon</vt:lpstr>
      <vt:lpstr>PowerPoint-presentasjon</vt:lpstr>
      <vt:lpstr>PowerPoint-presentasjon</vt:lpstr>
      <vt:lpstr>PowerPoint-presentasjon</vt:lpstr>
      <vt:lpstr>PowerPoint-presentasjon</vt:lpstr>
      <vt:lpstr>PowerPoint-presentasjon</vt:lpstr>
      <vt:lpstr>Oppsummeringstabell</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 Kurs om innkjøpsveileder HMS</dc:title>
  <dc:creator>Kristin Reitan</dc:creator>
  <cp:lastModifiedBy>Camilla M. Granheim</cp:lastModifiedBy>
  <cp:revision>23</cp:revision>
  <cp:lastPrinted>2021-05-27T12:34:45Z</cp:lastPrinted>
  <dcterms:created xsi:type="dcterms:W3CDTF">2020-04-27T08:36:39Z</dcterms:created>
  <dcterms:modified xsi:type="dcterms:W3CDTF">2021-07-15T08:08:19Z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0x010100F039B03C70DE334DA0FC14A06F3F56AD</vt:lpwstr>
  </property>
  <property fmtid="{D5CDD505-2E9C-101B-9397-08002B2CF9AE}" pid="3" name="Order">
    <vt:r8>1000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NhoMmdCaseWorker">
    <vt:lpwstr/>
  </property>
</Properties>
</file>