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comments/modernComment_10C_E30F44E0.xml" ContentType="application/vnd.ms-powerpoint.comment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sldIdLst>
    <p:sldId id="261" r:id="rId6"/>
    <p:sldId id="269" r:id="rId7"/>
    <p:sldId id="270" r:id="rId8"/>
    <p:sldId id="275" r:id="rId9"/>
    <p:sldId id="268" r:id="rId10"/>
    <p:sldId id="259" r:id="rId11"/>
    <p:sldId id="264" r:id="rId12"/>
    <p:sldId id="274" r:id="rId13"/>
    <p:sldId id="277" r:id="rId14"/>
    <p:sldId id="273" r:id="rId15"/>
  </p:sldIdLst>
  <p:sldSz cx="9144000" cy="5111750"/>
  <p:notesSz cx="14255750" cy="9774238"/>
  <p:custDataLst>
    <p:tags r:id="rId17"/>
  </p:custDataLst>
  <p:defaultTextStyle>
    <a:defPPr>
      <a:defRPr lang="nb-NO"/>
    </a:defPPr>
    <a:lvl1pPr marL="0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7921274-A243-60C3-8DB0-D7227B1AC670}" name="Lars Tennbakk Bockman" initials="LB" userId="S::lars.bockman@fornybarnorge.no::5a235df0-e381-4c4c-99ce-24b4b21fb9d1" providerId="AD"/>
  <p188:author id="{5E3A118B-92BF-8F94-E3E6-76E6F07C9213}" name="Iselin Ekeli Rønningsbakk" initials="IR" userId="S::iselin.ronningsbakk@fornybarnorge.no::187300ae-9cb6-416d-8a94-664ca977a2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543D"/>
    <a:srgbClr val="8A00FA"/>
    <a:srgbClr val="E6D1FF"/>
    <a:srgbClr val="5F00C2"/>
    <a:srgbClr val="80F1CB"/>
    <a:srgbClr val="4BF0C5"/>
    <a:srgbClr val="00583C"/>
    <a:srgbClr val="8C0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6BBB59-7C80-47B4-BA79-54295B3E99B8}" v="10" dt="2024-07-05T07:19:06.314"/>
    <p1510:client id="{BA722753-AECD-42BA-AFBB-BA15DC32378A}" v="13" dt="2024-07-05T07:18:45.592"/>
    <p1510:client id="{F135FA9E-2E87-4771-A6E7-FFFD185073E8}" v="10" dt="2024-07-04T10:42:2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Mørk stil 1 – utheving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Mørk stil 1 – utheving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Mørk stil 1 – utheving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ddels stil 2 – uthev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mastil 2 – utheving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ys stil 1 – utheving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iddels stil 4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iddels stil 3 – uthev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Bockman" userId="5a235df0-e381-4c4c-99ce-24b4b21fb9d1" providerId="ADAL" clId="{4F9A5B8A-219F-4CFC-84AD-F24907C89CAF}"/>
    <pc:docChg chg="custSel delSld modSld">
      <pc:chgData name="Lars Bockman" userId="5a235df0-e381-4c4c-99ce-24b4b21fb9d1" providerId="ADAL" clId="{4F9A5B8A-219F-4CFC-84AD-F24907C89CAF}" dt="2024-06-26T08:43:15.269" v="1800" actId="20577"/>
      <pc:docMkLst>
        <pc:docMk/>
      </pc:docMkLst>
      <pc:sldChg chg="modSp mod">
        <pc:chgData name="Lars Bockman" userId="5a235df0-e381-4c4c-99ce-24b4b21fb9d1" providerId="ADAL" clId="{4F9A5B8A-219F-4CFC-84AD-F24907C89CAF}" dt="2024-06-26T08:43:15.269" v="1800" actId="20577"/>
        <pc:sldMkLst>
          <pc:docMk/>
          <pc:sldMk cId="3809428704" sldId="268"/>
        </pc:sldMkLst>
        <pc:spChg chg="mod">
          <ac:chgData name="Lars Bockman" userId="5a235df0-e381-4c4c-99ce-24b4b21fb9d1" providerId="ADAL" clId="{4F9A5B8A-219F-4CFC-84AD-F24907C89CAF}" dt="2024-06-26T08:43:15.269" v="1800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del mod">
        <pc:chgData name="Lars Bockman" userId="5a235df0-e381-4c4c-99ce-24b4b21fb9d1" providerId="ADAL" clId="{4F9A5B8A-219F-4CFC-84AD-F24907C89CAF}" dt="2024-06-26T08:30:18.717" v="1336" actId="47"/>
        <pc:sldMkLst>
          <pc:docMk/>
          <pc:sldMk cId="4100358197" sldId="278"/>
        </pc:sldMkLst>
        <pc:spChg chg="mod">
          <ac:chgData name="Lars Bockman" userId="5a235df0-e381-4c4c-99ce-24b4b21fb9d1" providerId="ADAL" clId="{4F9A5B8A-219F-4CFC-84AD-F24907C89CAF}" dt="2024-06-26T08:11:01.447" v="306" actId="20577"/>
          <ac:spMkLst>
            <pc:docMk/>
            <pc:sldMk cId="4100358197" sldId="278"/>
            <ac:spMk id="14" creationId="{21531C8D-908F-3C5D-76AA-208A0DF8D559}"/>
          </ac:spMkLst>
        </pc:spChg>
      </pc:sldChg>
    </pc:docChg>
  </pc:docChgLst>
  <pc:docChgLst>
    <pc:chgData name="Lars Tennbakk Bockman" userId="S::lars.bockman@fornybarnorge.no::5a235df0-e381-4c4c-99ce-24b4b21fb9d1" providerId="AD" clId="Web-{BAE85A8C-C2C4-873F-9DA4-6AB4D439F0C5}"/>
    <pc:docChg chg="addSld delSld modSld">
      <pc:chgData name="Lars Tennbakk Bockman" userId="S::lars.bockman@fornybarnorge.no::5a235df0-e381-4c4c-99ce-24b4b21fb9d1" providerId="AD" clId="Web-{BAE85A8C-C2C4-873F-9DA4-6AB4D439F0C5}" dt="2024-05-24T14:10:58.800" v="49"/>
      <pc:docMkLst>
        <pc:docMk/>
      </pc:docMkLst>
      <pc:sldChg chg="modSp add del replId">
        <pc:chgData name="Lars Tennbakk Bockman" userId="S::lars.bockman@fornybarnorge.no::5a235df0-e381-4c4c-99ce-24b4b21fb9d1" providerId="AD" clId="Web-{BAE85A8C-C2C4-873F-9DA4-6AB4D439F0C5}" dt="2024-05-24T14:06:18.931" v="13"/>
        <pc:sldMkLst>
          <pc:docMk/>
          <pc:sldMk cId="120293974" sldId="276"/>
        </pc:sldMkLst>
        <pc:spChg chg="mod">
          <ac:chgData name="Lars Tennbakk Bockman" userId="S::lars.bockman@fornybarnorge.no::5a235df0-e381-4c4c-99ce-24b4b21fb9d1" providerId="AD" clId="Web-{BAE85A8C-C2C4-873F-9DA4-6AB4D439F0C5}" dt="2024-05-24T14:06:14.884" v="12" actId="20577"/>
          <ac:spMkLst>
            <pc:docMk/>
            <pc:sldMk cId="120293974" sldId="276"/>
            <ac:spMk id="4" creationId="{BF121519-CDDC-1962-9CD6-6AAC2E69BFCB}"/>
          </ac:spMkLst>
        </pc:spChg>
      </pc:sldChg>
      <pc:sldChg chg="addSp delSp modSp add replId">
        <pc:chgData name="Lars Tennbakk Bockman" userId="S::lars.bockman@fornybarnorge.no::5a235df0-e381-4c4c-99ce-24b4b21fb9d1" providerId="AD" clId="Web-{BAE85A8C-C2C4-873F-9DA4-6AB4D439F0C5}" dt="2024-05-24T14:10:58.800" v="49"/>
        <pc:sldMkLst>
          <pc:docMk/>
          <pc:sldMk cId="4123918659" sldId="276"/>
        </pc:sldMkLst>
        <pc:spChg chg="mod">
          <ac:chgData name="Lars Tennbakk Bockman" userId="S::lars.bockman@fornybarnorge.no::5a235df0-e381-4c4c-99ce-24b4b21fb9d1" providerId="AD" clId="Web-{BAE85A8C-C2C4-873F-9DA4-6AB4D439F0C5}" dt="2024-05-24T14:10:41.393" v="43" actId="14100"/>
          <ac:spMkLst>
            <pc:docMk/>
            <pc:sldMk cId="4123918659" sldId="276"/>
            <ac:spMk id="2" creationId="{C4156261-E1C9-2286-1892-F2CC3F37CA3E}"/>
          </ac:spMkLst>
        </pc:spChg>
        <pc:spChg chg="del mod">
          <ac:chgData name="Lars Tennbakk Bockman" userId="S::lars.bockman@fornybarnorge.no::5a235df0-e381-4c4c-99ce-24b4b21fb9d1" providerId="AD" clId="Web-{BAE85A8C-C2C4-873F-9DA4-6AB4D439F0C5}" dt="2024-05-24T14:10:58.800" v="49"/>
          <ac:spMkLst>
            <pc:docMk/>
            <pc:sldMk cId="4123918659" sldId="276"/>
            <ac:spMk id="11" creationId="{57A60D7B-702C-A706-64FD-CDEEDECD6266}"/>
          </ac:spMkLst>
        </pc:spChg>
        <pc:graphicFrameChg chg="del mod modGraphic">
          <ac:chgData name="Lars Tennbakk Bockman" userId="S::lars.bockman@fornybarnorge.no::5a235df0-e381-4c4c-99ce-24b4b21fb9d1" providerId="AD" clId="Web-{BAE85A8C-C2C4-873F-9DA4-6AB4D439F0C5}" dt="2024-05-24T14:06:34.338" v="19"/>
          <ac:graphicFrameMkLst>
            <pc:docMk/>
            <pc:sldMk cId="4123918659" sldId="276"/>
            <ac:graphicFrameMk id="3" creationId="{C11B810A-CBB4-85BA-0F71-0E261F64A84A}"/>
          </ac:graphicFrameMkLst>
        </pc:graphicFrameChg>
        <pc:graphicFrameChg chg="del mod modGraphic">
          <ac:chgData name="Lars Tennbakk Bockman" userId="S::lars.bockman@fornybarnorge.no::5a235df0-e381-4c4c-99ce-24b4b21fb9d1" providerId="AD" clId="Web-{BAE85A8C-C2C4-873F-9DA4-6AB4D439F0C5}" dt="2024-05-24T14:06:40.650" v="22"/>
          <ac:graphicFrameMkLst>
            <pc:docMk/>
            <pc:sldMk cId="4123918659" sldId="276"/>
            <ac:graphicFrameMk id="7" creationId="{2706DAED-C870-5851-E0A8-73F89F01C778}"/>
          </ac:graphicFrameMkLst>
        </pc:graphicFrameChg>
        <pc:graphicFrameChg chg="del">
          <ac:chgData name="Lars Tennbakk Bockman" userId="S::lars.bockman@fornybarnorge.no::5a235df0-e381-4c4c-99ce-24b4b21fb9d1" providerId="AD" clId="Web-{BAE85A8C-C2C4-873F-9DA4-6AB4D439F0C5}" dt="2024-05-24T14:06:37.181" v="20"/>
          <ac:graphicFrameMkLst>
            <pc:docMk/>
            <pc:sldMk cId="4123918659" sldId="276"/>
            <ac:graphicFrameMk id="8" creationId="{9D907BB4-9F15-FD3A-91D5-E60990E33FBE}"/>
          </ac:graphicFrameMkLst>
        </pc:graphicFrameChg>
        <pc:picChg chg="add mod">
          <ac:chgData name="Lars Tennbakk Bockman" userId="S::lars.bockman@fornybarnorge.no::5a235df0-e381-4c4c-99ce-24b4b21fb9d1" providerId="AD" clId="Web-{BAE85A8C-C2C4-873F-9DA4-6AB4D439F0C5}" dt="2024-05-24T14:10:53.909" v="47" actId="14100"/>
          <ac:picMkLst>
            <pc:docMk/>
            <pc:sldMk cId="4123918659" sldId="276"/>
            <ac:picMk id="6" creationId="{E74EA589-72EA-AA47-0E44-BCAE8A4D908E}"/>
          </ac:picMkLst>
        </pc:picChg>
      </pc:sldChg>
    </pc:docChg>
  </pc:docChgLst>
  <pc:docChgLst>
    <pc:chgData name="Lars Tennbakk Bockman" userId="S::lars.bockman@fornybarnorge.no::5a235df0-e381-4c4c-99ce-24b4b21fb9d1" providerId="AD" clId="Web-{49FDBC75-4CCE-CB32-F36A-1DA4126E09D9}"/>
    <pc:docChg chg="modSld">
      <pc:chgData name="Lars Tennbakk Bockman" userId="S::lars.bockman@fornybarnorge.no::5a235df0-e381-4c4c-99ce-24b4b21fb9d1" providerId="AD" clId="Web-{49FDBC75-4CCE-CB32-F36A-1DA4126E09D9}" dt="2024-04-03T08:36:42.371" v="1" actId="20577"/>
      <pc:docMkLst>
        <pc:docMk/>
      </pc:docMkLst>
      <pc:sldChg chg="modSp">
        <pc:chgData name="Lars Tennbakk Bockman" userId="S::lars.bockman@fornybarnorge.no::5a235df0-e381-4c4c-99ce-24b4b21fb9d1" providerId="AD" clId="Web-{49FDBC75-4CCE-CB32-F36A-1DA4126E09D9}" dt="2024-04-03T08:36:42.371" v="1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49FDBC75-4CCE-CB32-F36A-1DA4126E09D9}" dt="2024-04-03T08:36:42.371" v="1" actId="20577"/>
          <ac:spMkLst>
            <pc:docMk/>
            <pc:sldMk cId="3149972175" sldId="261"/>
            <ac:spMk id="2" creationId="{EB808BFC-B71A-C9E5-5827-2A0376474563}"/>
          </ac:spMkLst>
        </pc:spChg>
      </pc:sldChg>
    </pc:docChg>
  </pc:docChgLst>
  <pc:docChgLst>
    <pc:chgData name="Lars Tennbakk Bockman" userId="S::lars.bockman@fornybarnorge.no::5a235df0-e381-4c4c-99ce-24b4b21fb9d1" providerId="AD" clId="Web-{6A2BD51F-F03C-92F3-41DE-FF0876E0A761}"/>
    <pc:docChg chg="modSld">
      <pc:chgData name="Lars Tennbakk Bockman" userId="S::lars.bockman@fornybarnorge.no::5a235df0-e381-4c4c-99ce-24b4b21fb9d1" providerId="AD" clId="Web-{6A2BD51F-F03C-92F3-41DE-FF0876E0A761}" dt="2024-06-05T13:56:33.387" v="45" actId="20577"/>
      <pc:docMkLst>
        <pc:docMk/>
      </pc:docMkLst>
      <pc:sldChg chg="modSp modCm">
        <pc:chgData name="Lars Tennbakk Bockman" userId="S::lars.bockman@fornybarnorge.no::5a235df0-e381-4c4c-99ce-24b4b21fb9d1" providerId="AD" clId="Web-{6A2BD51F-F03C-92F3-41DE-FF0876E0A761}" dt="2024-06-05T13:56:33.387" v="45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6A2BD51F-F03C-92F3-41DE-FF0876E0A761}" dt="2024-06-05T13:56:33.387" v="45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6A2BD51F-F03C-92F3-41DE-FF0876E0A761}" dt="2024-06-05T13:56:33.387" v="45" actId="20577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6A2BD51F-F03C-92F3-41DE-FF0876E0A761}" dt="2024-06-05T13:56:33.387" v="45" actId="20577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750B9AAA-1068-463C-A928-621951E880E7}"/>
    <pc:docChg chg="modSld">
      <pc:chgData name="Iselin Ekeli Rønningsbakk" userId="187300ae-9cb6-416d-8a94-664ca977a24d" providerId="ADAL" clId="{750B9AAA-1068-463C-A928-621951E880E7}" dt="2024-05-08T11:20:58.602" v="1158" actId="20577"/>
      <pc:docMkLst>
        <pc:docMk/>
      </pc:docMkLst>
      <pc:sldChg chg="modSp mod">
        <pc:chgData name="Iselin Ekeli Rønningsbakk" userId="187300ae-9cb6-416d-8a94-664ca977a24d" providerId="ADAL" clId="{750B9AAA-1068-463C-A928-621951E880E7}" dt="2024-05-08T11:20:58.602" v="1158" actId="20577"/>
        <pc:sldMkLst>
          <pc:docMk/>
          <pc:sldMk cId="4148148830" sldId="259"/>
        </pc:sldMkLst>
        <pc:spChg chg="mod">
          <ac:chgData name="Iselin Ekeli Rønningsbakk" userId="187300ae-9cb6-416d-8a94-664ca977a24d" providerId="ADAL" clId="{750B9AAA-1068-463C-A928-621951E880E7}" dt="2024-05-08T11:20:58.602" v="1158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modSp mod addCm modCm">
        <pc:chgData name="Iselin Ekeli Rønningsbakk" userId="187300ae-9cb6-416d-8a94-664ca977a24d" providerId="ADAL" clId="{750B9AAA-1068-463C-A928-621951E880E7}" dt="2024-05-08T11:15:34.355" v="1117" actId="255"/>
        <pc:sldMkLst>
          <pc:docMk/>
          <pc:sldMk cId="3809428704" sldId="268"/>
        </pc:sldMkLst>
        <pc:spChg chg="mod">
          <ac:chgData name="Iselin Ekeli Rønningsbakk" userId="187300ae-9cb6-416d-8a94-664ca977a24d" providerId="ADAL" clId="{750B9AAA-1068-463C-A928-621951E880E7}" dt="2024-05-08T11:15:27.579" v="1116" actId="255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Iselin Ekeli Rønningsbakk" userId="187300ae-9cb6-416d-8a94-664ca977a24d" providerId="ADAL" clId="{750B9AAA-1068-463C-A928-621951E880E7}" dt="2024-05-08T11:15:34.355" v="1117" actId="255"/>
          <ac:spMkLst>
            <pc:docMk/>
            <pc:sldMk cId="3809428704" sldId="268"/>
            <ac:spMk id="3" creationId="{8A3EFEB1-D7F7-A46E-7DED-AE462CEAB1A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selin Ekeli Rønningsbakk" userId="187300ae-9cb6-416d-8a94-664ca977a24d" providerId="ADAL" clId="{750B9AAA-1068-463C-A928-621951E880E7}" dt="2024-05-08T11:07:50.447" v="432" actId="20577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  <pc:sldChg chg="modSp mod">
        <pc:chgData name="Iselin Ekeli Rønningsbakk" userId="187300ae-9cb6-416d-8a94-664ca977a24d" providerId="ADAL" clId="{750B9AAA-1068-463C-A928-621951E880E7}" dt="2024-05-06T08:26:32.020" v="95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750B9AAA-1068-463C-A928-621951E880E7}" dt="2024-05-06T08:26:32.020" v="95" actId="6549"/>
          <ac:spMkLst>
            <pc:docMk/>
            <pc:sldMk cId="964345901" sldId="269"/>
            <ac:spMk id="15" creationId="{04DCDA78-71F1-811A-A7B3-AF6C80100E58}"/>
          </ac:spMkLst>
        </pc:spChg>
      </pc:sldChg>
    </pc:docChg>
  </pc:docChgLst>
  <pc:docChgLst>
    <pc:chgData name="Lars Tennbakk Bockman" userId="5a235df0-e381-4c4c-99ce-24b4b21fb9d1" providerId="ADAL" clId="{D8FC7D48-BB51-4BF8-9320-0C2DEEC22118}"/>
    <pc:docChg chg="modSld">
      <pc:chgData name="Lars Tennbakk Bockman" userId="5a235df0-e381-4c4c-99ce-24b4b21fb9d1" providerId="ADAL" clId="{D8FC7D48-BB51-4BF8-9320-0C2DEEC22118}" dt="2024-04-26T12:44:00.145" v="2317" actId="20577"/>
      <pc:docMkLst>
        <pc:docMk/>
      </pc:docMkLst>
      <pc:sldChg chg="addSp modSp mod">
        <pc:chgData name="Lars Tennbakk Bockman" userId="5a235df0-e381-4c4c-99ce-24b4b21fb9d1" providerId="ADAL" clId="{D8FC7D48-BB51-4BF8-9320-0C2DEEC22118}" dt="2024-04-26T12:44:00.145" v="2317" actId="20577"/>
        <pc:sldMkLst>
          <pc:docMk/>
          <pc:sldMk cId="3809428704" sldId="268"/>
        </pc:sldMkLst>
        <pc:spChg chg="add mod">
          <ac:chgData name="Lars Tennbakk Bockman" userId="5a235df0-e381-4c4c-99ce-24b4b21fb9d1" providerId="ADAL" clId="{D8FC7D48-BB51-4BF8-9320-0C2DEEC22118}" dt="2024-04-26T11:25:04.981" v="2129" actId="20578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Lars Tennbakk Bockman" userId="5a235df0-e381-4c4c-99ce-24b4b21fb9d1" providerId="ADAL" clId="{D8FC7D48-BB51-4BF8-9320-0C2DEEC22118}" dt="2024-04-26T12:44:00.145" v="2317" actId="20577"/>
          <ac:spMkLst>
            <pc:docMk/>
            <pc:sldMk cId="3809428704" sldId="268"/>
            <ac:spMk id="3" creationId="{8A3EFEB1-D7F7-A46E-7DED-AE462CEAB1A0}"/>
          </ac:spMkLst>
        </pc:spChg>
      </pc:sldChg>
      <pc:sldChg chg="modSp mod">
        <pc:chgData name="Lars Tennbakk Bockman" userId="5a235df0-e381-4c4c-99ce-24b4b21fb9d1" providerId="ADAL" clId="{D8FC7D48-BB51-4BF8-9320-0C2DEEC22118}" dt="2024-04-26T11:01:20.305" v="61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D8FC7D48-BB51-4BF8-9320-0C2DEEC22118}" dt="2024-04-26T11:01:20.305" v="61" actId="20577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DE44C537-DB6F-4243-9C35-4B6CAECAAEF1}"/>
    <pc:docChg chg="custSel modSld">
      <pc:chgData name="Iselin Ekeli Rønningsbakk" userId="187300ae-9cb6-416d-8a94-664ca977a24d" providerId="ADAL" clId="{DE44C537-DB6F-4243-9C35-4B6CAECAAEF1}" dt="2024-07-01T12:36:51.606" v="247" actId="6549"/>
      <pc:docMkLst>
        <pc:docMk/>
      </pc:docMkLst>
      <pc:sldChg chg="modSp mod">
        <pc:chgData name="Iselin Ekeli Rønningsbakk" userId="187300ae-9cb6-416d-8a94-664ca977a24d" providerId="ADAL" clId="{DE44C537-DB6F-4243-9C35-4B6CAECAAEF1}" dt="2024-07-01T12:23:50.307" v="241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DE44C537-DB6F-4243-9C35-4B6CAECAAEF1}" dt="2024-07-01T12:23:50.307" v="241" actId="6549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Iselin Ekeli Rønningsbakk" userId="187300ae-9cb6-416d-8a94-664ca977a24d" providerId="ADAL" clId="{DE44C537-DB6F-4243-9C35-4B6CAECAAEF1}" dt="2024-07-01T12:36:51.606" v="247" actId="6549"/>
        <pc:sldMkLst>
          <pc:docMk/>
          <pc:sldMk cId="4275014000" sldId="270"/>
        </pc:sldMkLst>
        <pc:spChg chg="mod">
          <ac:chgData name="Iselin Ekeli Rønningsbakk" userId="187300ae-9cb6-416d-8a94-664ca977a24d" providerId="ADAL" clId="{DE44C537-DB6F-4243-9C35-4B6CAECAAEF1}" dt="2024-07-01T12:36:51.606" v="247" actId="6549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ngeborg Aarø" userId="fe5f74f8-3120-49da-a10f-7c51be1254b1" providerId="ADAL" clId="{3E23246F-6FD0-B24D-8CF4-75D0BC8AB8A9}"/>
    <pc:docChg chg="custSel modSld">
      <pc:chgData name="Ingeborg Aarø" userId="fe5f74f8-3120-49da-a10f-7c51be1254b1" providerId="ADAL" clId="{3E23246F-6FD0-B24D-8CF4-75D0BC8AB8A9}" dt="2024-06-05T11:10:17.415" v="7" actId="14100"/>
      <pc:docMkLst>
        <pc:docMk/>
      </pc:docMkLst>
      <pc:sldChg chg="addSp delSp modSp mod">
        <pc:chgData name="Ingeborg Aarø" userId="fe5f74f8-3120-49da-a10f-7c51be1254b1" providerId="ADAL" clId="{3E23246F-6FD0-B24D-8CF4-75D0BC8AB8A9}" dt="2024-06-05T11:10:17.415" v="7" actId="14100"/>
        <pc:sldMkLst>
          <pc:docMk/>
          <pc:sldMk cId="3149972175" sldId="261"/>
        </pc:sldMkLst>
        <pc:picChg chg="del">
          <ac:chgData name="Ingeborg Aarø" userId="fe5f74f8-3120-49da-a10f-7c51be1254b1" providerId="ADAL" clId="{3E23246F-6FD0-B24D-8CF4-75D0BC8AB8A9}" dt="2024-06-05T11:09:56.758" v="0" actId="478"/>
          <ac:picMkLst>
            <pc:docMk/>
            <pc:sldMk cId="3149972175" sldId="261"/>
            <ac:picMk id="4" creationId="{A59844B1-9FC8-FC56-428A-4133A67D4341}"/>
          </ac:picMkLst>
        </pc:picChg>
        <pc:picChg chg="add mod">
          <ac:chgData name="Ingeborg Aarø" userId="fe5f74f8-3120-49da-a10f-7c51be1254b1" providerId="ADAL" clId="{3E23246F-6FD0-B24D-8CF4-75D0BC8AB8A9}" dt="2024-06-05T11:10:17.415" v="7" actId="14100"/>
          <ac:picMkLst>
            <pc:docMk/>
            <pc:sldMk cId="3149972175" sldId="261"/>
            <ac:picMk id="10" creationId="{916CE268-1055-5179-8138-AC5C45371492}"/>
          </ac:picMkLst>
        </pc:picChg>
      </pc:sldChg>
    </pc:docChg>
  </pc:docChgLst>
  <pc:docChgLst>
    <pc:chgData name="Lars Tennbakk Bockman" userId="5a235df0-e381-4c4c-99ce-24b4b21fb9d1" providerId="ADAL" clId="{2A9B793B-E7F3-45B6-8056-E74BFFFEF538}"/>
    <pc:docChg chg="undo custSel modSld">
      <pc:chgData name="Lars Tennbakk Bockman" userId="5a235df0-e381-4c4c-99ce-24b4b21fb9d1" providerId="ADAL" clId="{2A9B793B-E7F3-45B6-8056-E74BFFFEF538}" dt="2024-04-12T11:02:21.519" v="1452" actId="14100"/>
      <pc:docMkLst>
        <pc:docMk/>
      </pc:docMkLst>
      <pc:sldChg chg="modSp mod">
        <pc:chgData name="Lars Tennbakk Bockman" userId="5a235df0-e381-4c4c-99ce-24b4b21fb9d1" providerId="ADAL" clId="{2A9B793B-E7F3-45B6-8056-E74BFFFEF538}" dt="2024-04-10T12:49:44.559" v="1139" actId="20577"/>
        <pc:sldMkLst>
          <pc:docMk/>
          <pc:sldMk cId="4148148830" sldId="259"/>
        </pc:sldMkLst>
        <pc:spChg chg="mod">
          <ac:chgData name="Lars Tennbakk Bockman" userId="5a235df0-e381-4c4c-99ce-24b4b21fb9d1" providerId="ADAL" clId="{2A9B793B-E7F3-45B6-8056-E74BFFFEF538}" dt="2024-04-10T12:49:44.559" v="1139" actId="20577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Tennbakk Bockman" userId="5a235df0-e381-4c4c-99ce-24b4b21fb9d1" providerId="ADAL" clId="{2A9B793B-E7F3-45B6-8056-E74BFFFEF538}" dt="2024-04-12T11:02:21.519" v="1452" actId="14100"/>
        <pc:sldMkLst>
          <pc:docMk/>
          <pc:sldMk cId="3149972175" sldId="261"/>
        </pc:sldMkLst>
        <pc:spChg chg="add del">
          <ac:chgData name="Lars Tennbakk Bockman" userId="5a235df0-e381-4c4c-99ce-24b4b21fb9d1" providerId="ADAL" clId="{2A9B793B-E7F3-45B6-8056-E74BFFFEF538}" dt="2024-04-12T11:01:36.648" v="1445" actId="478"/>
          <ac:spMkLst>
            <pc:docMk/>
            <pc:sldMk cId="3149972175" sldId="261"/>
            <ac:spMk id="3" creationId="{D833EDB0-2FBD-F858-E9D8-E247E7591AA6}"/>
          </ac:spMkLst>
        </pc:spChg>
        <pc:spChg chg="mod">
          <ac:chgData name="Lars Tennbakk Bockman" userId="5a235df0-e381-4c4c-99ce-24b4b21fb9d1" providerId="ADAL" clId="{2A9B793B-E7F3-45B6-8056-E74BFFFEF538}" dt="2024-04-10T10:30:54.632" v="691" actId="13926"/>
          <ac:spMkLst>
            <pc:docMk/>
            <pc:sldMk cId="3149972175" sldId="261"/>
            <ac:spMk id="15" creationId="{71CD328A-FCBF-98DB-A3A2-36A13A7E9980}"/>
          </ac:spMkLst>
        </pc:spChg>
        <pc:picChg chg="add mod">
          <ac:chgData name="Lars Tennbakk Bockman" userId="5a235df0-e381-4c4c-99ce-24b4b21fb9d1" providerId="ADAL" clId="{2A9B793B-E7F3-45B6-8056-E74BFFFEF538}" dt="2024-04-12T11:02:21.519" v="1452" actId="14100"/>
          <ac:picMkLst>
            <pc:docMk/>
            <pc:sldMk cId="3149972175" sldId="261"/>
            <ac:picMk id="8" creationId="{8024784E-B6AC-28D7-0AB0-ADE7E934E7A1}"/>
          </ac:picMkLst>
        </pc:picChg>
        <pc:picChg chg="del">
          <ac:chgData name="Lars Tennbakk Bockman" userId="5a235df0-e381-4c4c-99ce-24b4b21fb9d1" providerId="ADAL" clId="{2A9B793B-E7F3-45B6-8056-E74BFFFEF538}" dt="2024-04-12T11:01:34.351" v="1443" actId="478"/>
          <ac:picMkLst>
            <pc:docMk/>
            <pc:sldMk cId="3149972175" sldId="261"/>
            <ac:picMk id="9" creationId="{44CEDB3C-E57F-F323-62AD-0E388B9FAAD8}"/>
          </ac:picMkLst>
        </pc:picChg>
      </pc:sldChg>
      <pc:sldChg chg="addSp delSp modSp mod">
        <pc:chgData name="Lars Tennbakk Bockman" userId="5a235df0-e381-4c4c-99ce-24b4b21fb9d1" providerId="ADAL" clId="{2A9B793B-E7F3-45B6-8056-E74BFFFEF538}" dt="2024-04-10T12:52:37.290" v="1159" actId="14100"/>
        <pc:sldMkLst>
          <pc:docMk/>
          <pc:sldMk cId="362544367" sldId="264"/>
        </pc:sldMkLst>
        <pc:spChg chg="mod">
          <ac:chgData name="Lars Tennbakk Bockman" userId="5a235df0-e381-4c4c-99ce-24b4b21fb9d1" providerId="ADAL" clId="{2A9B793B-E7F3-45B6-8056-E74BFFFEF538}" dt="2024-04-10T12:52:37.290" v="1159" actId="14100"/>
          <ac:spMkLst>
            <pc:docMk/>
            <pc:sldMk cId="362544367" sldId="264"/>
            <ac:spMk id="6" creationId="{43281BD6-61B8-4DBB-3558-178E91D04924}"/>
          </ac:spMkLst>
        </pc:spChg>
        <pc:graphicFrameChg chg="mod modGraphic">
          <ac:chgData name="Lars Tennbakk Bockman" userId="5a235df0-e381-4c4c-99ce-24b4b21fb9d1" providerId="ADAL" clId="{2A9B793B-E7F3-45B6-8056-E74BFFFEF538}" dt="2024-04-10T12:52:33.367" v="1158" actId="14100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Tennbakk Bockman" userId="5a235df0-e381-4c4c-99ce-24b4b21fb9d1" providerId="ADAL" clId="{2A9B793B-E7F3-45B6-8056-E74BFFFEF538}" dt="2024-04-10T12:50:24.143" v="1142" actId="12385"/>
          <ac:graphicFrameMkLst>
            <pc:docMk/>
            <pc:sldMk cId="362544367" sldId="264"/>
            <ac:graphicFrameMk id="10" creationId="{A69C24CA-7411-4742-B8B0-4E6A225ADD6D}"/>
          </ac:graphicFrameMkLst>
        </pc:graphicFrameChg>
        <pc:graphicFrameChg chg="add del mod">
          <ac:chgData name="Lars Tennbakk Bockman" userId="5a235df0-e381-4c4c-99ce-24b4b21fb9d1" providerId="ADAL" clId="{2A9B793B-E7F3-45B6-8056-E74BFFFEF538}" dt="2024-04-10T12:50:43.207" v="1144" actId="478"/>
          <ac:graphicFrameMkLst>
            <pc:docMk/>
            <pc:sldMk cId="362544367" sldId="264"/>
            <ac:graphicFrameMk id="12" creationId="{0D589D52-C113-6F16-013A-F0F2DEF4EC12}"/>
          </ac:graphicFrameMkLst>
        </pc:graphicFrameChg>
      </pc:sldChg>
      <pc:sldChg chg="delSp modSp mod">
        <pc:chgData name="Lars Tennbakk Bockman" userId="5a235df0-e381-4c4c-99ce-24b4b21fb9d1" providerId="ADAL" clId="{2A9B793B-E7F3-45B6-8056-E74BFFFEF538}" dt="2024-04-10T10:32:06.934" v="701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2A9B793B-E7F3-45B6-8056-E74BFFFEF538}" dt="2024-04-10T10:32:06.934" v="701" actId="20577"/>
          <ac:spMkLst>
            <pc:docMk/>
            <pc:sldMk cId="3809428704" sldId="268"/>
            <ac:spMk id="3" creationId="{8A3EFEB1-D7F7-A46E-7DED-AE462CEAB1A0}"/>
          </ac:spMkLst>
        </pc:spChg>
        <pc:spChg chg="del mod">
          <ac:chgData name="Lars Tennbakk Bockman" userId="5a235df0-e381-4c4c-99ce-24b4b21fb9d1" providerId="ADAL" clId="{2A9B793B-E7F3-45B6-8056-E74BFFFEF538}" dt="2024-04-10T10:31:32.670" v="694"/>
          <ac:spMkLst>
            <pc:docMk/>
            <pc:sldMk cId="3809428704" sldId="268"/>
            <ac:spMk id="4" creationId="{D1901E2F-AFF3-2F50-C7AA-0E8DFCDE0BD5}"/>
          </ac:spMkLst>
        </pc:spChg>
      </pc:sldChg>
      <pc:sldChg chg="modSp mod modCm">
        <pc:chgData name="Lars Tennbakk Bockman" userId="5a235df0-e381-4c4c-99ce-24b4b21fb9d1" providerId="ADAL" clId="{2A9B793B-E7F3-45B6-8056-E74BFFFEF538}" dt="2024-04-10T12:09:50.921" v="724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2A9B793B-E7F3-45B6-8056-E74BFFFEF538}" dt="2024-04-10T12:09:50.921" v="724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2A9B793B-E7F3-45B6-8056-E74BFFFEF538}" dt="2024-04-10T10:11:04.831" v="0" actId="14826"/>
          <ac:picMkLst>
            <pc:docMk/>
            <pc:sldMk cId="964345901" sldId="269"/>
            <ac:picMk id="9" creationId="{D21B8C53-AA53-A852-4492-9BA4D601B04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2A9B793B-E7F3-45B6-8056-E74BFFFEF538}" dt="2024-04-10T12:09:50.921" v="724" actId="20577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Lars Tennbakk Bockman" userId="5a235df0-e381-4c4c-99ce-24b4b21fb9d1" providerId="ADAL" clId="{2A9B793B-E7F3-45B6-8056-E74BFFFEF538}" dt="2024-04-10T10:14:14.814" v="290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2A9B793B-E7F3-45B6-8056-E74BFFFEF538}" dt="2024-04-10T10:14:14.814" v="290" actId="20577"/>
          <ac:spMkLst>
            <pc:docMk/>
            <pc:sldMk cId="4275014000" sldId="270"/>
            <ac:spMk id="14" creationId="{21531C8D-908F-3C5D-76AA-208A0DF8D559}"/>
          </ac:spMkLst>
        </pc:spChg>
        <pc:picChg chg="mod">
          <ac:chgData name="Lars Tennbakk Bockman" userId="5a235df0-e381-4c4c-99ce-24b4b21fb9d1" providerId="ADAL" clId="{2A9B793B-E7F3-45B6-8056-E74BFFFEF538}" dt="2024-04-10T10:11:14.140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modSp mod">
        <pc:chgData name="Lars Tennbakk Bockman" userId="5a235df0-e381-4c4c-99ce-24b4b21fb9d1" providerId="ADAL" clId="{2A9B793B-E7F3-45B6-8056-E74BFFFEF538}" dt="2024-04-10T12:57:51.231" v="1442" actId="20577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2A9B793B-E7F3-45B6-8056-E74BFFFEF538}" dt="2024-04-10T12:57:51.231" v="1442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 modGraphic">
          <ac:chgData name="Lars Tennbakk Bockman" userId="5a235df0-e381-4c4c-99ce-24b4b21fb9d1" providerId="ADAL" clId="{2A9B793B-E7F3-45B6-8056-E74BFFFEF538}" dt="2024-04-10T12:53:19.734" v="1167" actId="1076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Graphic">
          <ac:chgData name="Lars Tennbakk Bockman" userId="5a235df0-e381-4c4c-99ce-24b4b21fb9d1" providerId="ADAL" clId="{2A9B793B-E7F3-45B6-8056-E74BFFFEF538}" dt="2024-04-10T12:55:52.886" v="1312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</pc:sldChg>
      <pc:sldChg chg="modSp mod">
        <pc:chgData name="Lars Tennbakk Bockman" userId="5a235df0-e381-4c4c-99ce-24b4b21fb9d1" providerId="ADAL" clId="{2A9B793B-E7F3-45B6-8056-E74BFFFEF538}" dt="2024-04-10T10:16:53.063" v="586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2A9B793B-E7F3-45B6-8056-E74BFFFEF538}" dt="2024-04-10T10:16:53.063" v="586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03106EBE-8068-434C-8316-2B0B6F76A800}"/>
    <pc:docChg chg="custSel modSld">
      <pc:chgData name="Iselin Ekeli Rønningsbakk" userId="187300ae-9cb6-416d-8a94-664ca977a24d" providerId="ADAL" clId="{03106EBE-8068-434C-8316-2B0B6F76A800}" dt="2024-06-11T07:46:16.178" v="1457" actId="6549"/>
      <pc:docMkLst>
        <pc:docMk/>
      </pc:docMkLst>
      <pc:sldChg chg="modSp mod addCm delCm modCm">
        <pc:chgData name="Iselin Ekeli Rønningsbakk" userId="187300ae-9cb6-416d-8a94-664ca977a24d" providerId="ADAL" clId="{03106EBE-8068-434C-8316-2B0B6F76A800}" dt="2024-06-11T07:46:16.178" v="1457" actId="6549"/>
        <pc:sldMkLst>
          <pc:docMk/>
          <pc:sldMk cId="3149972175" sldId="261"/>
        </pc:sldMkLst>
        <pc:spChg chg="mod">
          <ac:chgData name="Iselin Ekeli Rønningsbakk" userId="187300ae-9cb6-416d-8a94-664ca977a24d" providerId="ADAL" clId="{03106EBE-8068-434C-8316-2B0B6F76A800}" dt="2024-06-11T07:46:16.178" v="1457" actId="6549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Iselin Ekeli Rønningsbakk" userId="187300ae-9cb6-416d-8a94-664ca977a24d" providerId="ADAL" clId="{03106EBE-8068-434C-8316-2B0B6F76A800}" dt="2024-06-11T07:45:56.261" v="1450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add del mod">
              <pc226:chgData name="Iselin Ekeli Rønningsbakk" userId="187300ae-9cb6-416d-8a94-664ca977a24d" providerId="ADAL" clId="{03106EBE-8068-434C-8316-2B0B6F76A800}" dt="2024-06-11T07:45:56.992" v="1451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  <pc226:cmChg xmlns:pc226="http://schemas.microsoft.com/office/powerpoint/2022/06/main/command" chg="add del mod">
              <pc226:chgData name="Iselin Ekeli Rønningsbakk" userId="187300ae-9cb6-416d-8a94-664ca977a24d" providerId="ADAL" clId="{03106EBE-8068-434C-8316-2B0B6F76A800}" dt="2024-06-05T11:24:55.836" v="48"/>
              <pc2:cmMkLst xmlns:pc2="http://schemas.microsoft.com/office/powerpoint/2019/9/main/command">
                <pc:docMk/>
                <pc:sldMk cId="3149972175" sldId="261"/>
                <pc2:cmMk id="{805FAB88-C444-4CB6-A02D-8E4BC0A1B88B}"/>
              </pc2:cmMkLst>
            </pc226:cmChg>
          </p:ext>
        </pc:extLst>
      </pc:sldChg>
      <pc:sldChg chg="modSp mod">
        <pc:chgData name="Iselin Ekeli Rønningsbakk" userId="187300ae-9cb6-416d-8a94-664ca977a24d" providerId="ADAL" clId="{03106EBE-8068-434C-8316-2B0B6F76A800}" dt="2024-06-07T12:31:33.557" v="1449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03106EBE-8068-434C-8316-2B0B6F76A800}" dt="2024-06-07T12:30:07.010" v="1368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03106EBE-8068-434C-8316-2B0B6F76A800}" dt="2024-06-07T12:31:33.557" v="1449" actId="20577"/>
          <ac:spMkLst>
            <pc:docMk/>
            <pc:sldMk cId="3809428704" sldId="268"/>
            <ac:spMk id="4" creationId="{EDE8794F-575C-3BB7-2A52-BE419AB5A1C1}"/>
          </ac:spMkLst>
        </pc:spChg>
      </pc:sldChg>
      <pc:sldChg chg="modSp mod">
        <pc:chgData name="Iselin Ekeli Rønningsbakk" userId="187300ae-9cb6-416d-8a94-664ca977a24d" providerId="ADAL" clId="{03106EBE-8068-434C-8316-2B0B6F76A800}" dt="2024-06-05T12:44:26.969" v="635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03106EBE-8068-434C-8316-2B0B6F76A800}" dt="2024-06-05T12:44:26.969" v="635" actId="6549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Iselin Ekeli Rønningsbakk" userId="187300ae-9cb6-416d-8a94-664ca977a24d" providerId="ADAL" clId="{03106EBE-8068-434C-8316-2B0B6F76A800}" dt="2024-06-07T11:18:42.233" v="1313" actId="6549"/>
        <pc:sldMkLst>
          <pc:docMk/>
          <pc:sldMk cId="4275014000" sldId="270"/>
        </pc:sldMkLst>
        <pc:spChg chg="mod">
          <ac:chgData name="Iselin Ekeli Rønningsbakk" userId="187300ae-9cb6-416d-8a94-664ca977a24d" providerId="ADAL" clId="{03106EBE-8068-434C-8316-2B0B6F76A800}" dt="2024-06-07T11:18:42.233" v="1313" actId="6549"/>
          <ac:spMkLst>
            <pc:docMk/>
            <pc:sldMk cId="4275014000" sldId="270"/>
            <ac:spMk id="14" creationId="{21531C8D-908F-3C5D-76AA-208A0DF8D559}"/>
          </ac:spMkLst>
        </pc:spChg>
      </pc:sldChg>
    </pc:docChg>
  </pc:docChgLst>
  <pc:docChgLst>
    <pc:chgData name="Ingeborg Aarø" userId="S::ingeborg.aaro@fornybarnorge.no::fe5f74f8-3120-49da-a10f-7c51be1254b1" providerId="AD" clId="Web-{49594A3B-2D5F-9DAF-A814-9A3960F084FD}"/>
    <pc:docChg chg="modSld">
      <pc:chgData name="Ingeborg Aarø" userId="S::ingeborg.aaro@fornybarnorge.no::fe5f74f8-3120-49da-a10f-7c51be1254b1" providerId="AD" clId="Web-{49594A3B-2D5F-9DAF-A814-9A3960F084FD}" dt="2024-06-05T11:09:23.309" v="15" actId="14100"/>
      <pc:docMkLst>
        <pc:docMk/>
      </pc:docMkLst>
      <pc:sldChg chg="addSp delSp modSp">
        <pc:chgData name="Ingeborg Aarø" userId="S::ingeborg.aaro@fornybarnorge.no::fe5f74f8-3120-49da-a10f-7c51be1254b1" providerId="AD" clId="Web-{49594A3B-2D5F-9DAF-A814-9A3960F084FD}" dt="2024-06-05T11:09:23.309" v="15" actId="14100"/>
        <pc:sldMkLst>
          <pc:docMk/>
          <pc:sldMk cId="3149972175" sldId="261"/>
        </pc:sldMkLst>
        <pc:picChg chg="add del mod">
          <ac:chgData name="Ingeborg Aarø" userId="S::ingeborg.aaro@fornybarnorge.no::fe5f74f8-3120-49da-a10f-7c51be1254b1" providerId="AD" clId="Web-{49594A3B-2D5F-9DAF-A814-9A3960F084FD}" dt="2024-06-05T11:08:47.556" v="10"/>
          <ac:picMkLst>
            <pc:docMk/>
            <pc:sldMk cId="3149972175" sldId="261"/>
            <ac:picMk id="3" creationId="{C530B3AF-9A17-91BC-0FA3-405F5F7DA319}"/>
          </ac:picMkLst>
        </pc:picChg>
        <pc:picChg chg="add mod">
          <ac:chgData name="Ingeborg Aarø" userId="S::ingeborg.aaro@fornybarnorge.no::fe5f74f8-3120-49da-a10f-7c51be1254b1" providerId="AD" clId="Web-{49594A3B-2D5F-9DAF-A814-9A3960F084FD}" dt="2024-06-05T11:09:23.309" v="15" actId="14100"/>
          <ac:picMkLst>
            <pc:docMk/>
            <pc:sldMk cId="3149972175" sldId="261"/>
            <ac:picMk id="4" creationId="{A59844B1-9FC8-FC56-428A-4133A67D4341}"/>
          </ac:picMkLst>
        </pc:picChg>
        <pc:picChg chg="del">
          <ac:chgData name="Ingeborg Aarø" userId="S::ingeborg.aaro@fornybarnorge.no::fe5f74f8-3120-49da-a10f-7c51be1254b1" providerId="AD" clId="Web-{49594A3B-2D5F-9DAF-A814-9A3960F084FD}" dt="2024-06-05T11:07:30.474" v="1"/>
          <ac:picMkLst>
            <pc:docMk/>
            <pc:sldMk cId="3149972175" sldId="261"/>
            <ac:picMk id="8" creationId="{8024784E-B6AC-28D7-0AB0-ADE7E934E7A1}"/>
          </ac:picMkLst>
        </pc:picChg>
      </pc:sldChg>
      <pc:sldChg chg="modSp">
        <pc:chgData name="Ingeborg Aarø" userId="S::ingeborg.aaro@fornybarnorge.no::fe5f74f8-3120-49da-a10f-7c51be1254b1" providerId="AD" clId="Web-{49594A3B-2D5F-9DAF-A814-9A3960F084FD}" dt="2024-06-05T10:35:55.885" v="0" actId="20577"/>
        <pc:sldMkLst>
          <pc:docMk/>
          <pc:sldMk cId="362544367" sldId="264"/>
        </pc:sldMkLst>
        <pc:spChg chg="mod">
          <ac:chgData name="Ingeborg Aarø" userId="S::ingeborg.aaro@fornybarnorge.no::fe5f74f8-3120-49da-a10f-7c51be1254b1" providerId="AD" clId="Web-{49594A3B-2D5F-9DAF-A814-9A3960F084FD}" dt="2024-06-05T10:35:55.885" v="0" actId="20577"/>
          <ac:spMkLst>
            <pc:docMk/>
            <pc:sldMk cId="362544367" sldId="264"/>
            <ac:spMk id="2" creationId="{5213922F-444B-9587-AFC4-5C4C6A8D8FDB}"/>
          </ac:spMkLst>
        </pc:spChg>
      </pc:sldChg>
    </pc:docChg>
  </pc:docChgLst>
  <pc:docChgLst>
    <pc:chgData name="Iselin Ekeli Rønningsbakk" userId="187300ae-9cb6-416d-8a94-664ca977a24d" providerId="ADAL" clId="{F1D83740-C90A-443B-A813-B62DF0466D34}"/>
    <pc:docChg chg="">
      <pc:chgData name="Iselin Ekeli Rønningsbakk" userId="187300ae-9cb6-416d-8a94-664ca977a24d" providerId="ADAL" clId="{F1D83740-C90A-443B-A813-B62DF0466D34}" dt="2024-04-10T11:40:34.581" v="0"/>
      <pc:docMkLst>
        <pc:docMk/>
      </pc:docMkLst>
      <pc:sldChg chg="addCm">
        <pc:chgData name="Iselin Ekeli Rønningsbakk" userId="187300ae-9cb6-416d-8a94-664ca977a24d" providerId="ADAL" clId="{F1D83740-C90A-443B-A813-B62DF0466D34}" dt="2024-04-10T11:40:34.581" v="0"/>
        <pc:sldMkLst>
          <pc:docMk/>
          <pc:sldMk cId="964345901" sldId="26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F1D83740-C90A-443B-A813-B62DF0466D34}" dt="2024-04-10T11:40:34.581" v="0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BEBA20C9-0E5E-4395-BCBC-0549F97599C0}"/>
    <pc:docChg chg="modSld">
      <pc:chgData name="Lars Tennbakk Bockman" userId="5a235df0-e381-4c4c-99ce-24b4b21fb9d1" providerId="ADAL" clId="{BEBA20C9-0E5E-4395-BCBC-0549F97599C0}" dt="2024-05-13T07:45:51.413" v="6"/>
      <pc:docMkLst>
        <pc:docMk/>
      </pc:docMkLst>
      <pc:sldChg chg="modSp">
        <pc:chgData name="Lars Tennbakk Bockman" userId="5a235df0-e381-4c4c-99ce-24b4b21fb9d1" providerId="ADAL" clId="{BEBA20C9-0E5E-4395-BCBC-0549F97599C0}" dt="2024-05-13T07:44:11.953" v="0" actId="14826"/>
        <pc:sldMkLst>
          <pc:docMk/>
          <pc:sldMk cId="3149972175" sldId="261"/>
        </pc:sldMkLst>
        <pc:picChg chg="mod">
          <ac:chgData name="Lars Tennbakk Bockman" userId="5a235df0-e381-4c4c-99ce-24b4b21fb9d1" providerId="ADAL" clId="{BEBA20C9-0E5E-4395-BCBC-0549F97599C0}" dt="2024-05-13T07:44:11.953" v="0" actId="14826"/>
          <ac:picMkLst>
            <pc:docMk/>
            <pc:sldMk cId="3149972175" sldId="261"/>
            <ac:picMk id="8" creationId="{8024784E-B6AC-28D7-0AB0-ADE7E934E7A1}"/>
          </ac:picMkLst>
        </pc:picChg>
      </pc:sldChg>
      <pc:sldChg chg="modCm">
        <pc:chgData name="Lars Tennbakk Bockman" userId="5a235df0-e381-4c4c-99ce-24b4b21fb9d1" providerId="ADAL" clId="{BEBA20C9-0E5E-4395-BCBC-0549F97599C0}" dt="2024-05-13T07:45:51.413" v="6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Lars Tennbakk Bockman" userId="5a235df0-e381-4c4c-99ce-24b4b21fb9d1" providerId="ADAL" clId="{BEBA20C9-0E5E-4395-BCBC-0549F97599C0}" dt="2024-05-13T07:45:51.413" v="6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  <pc226:cmRplyChg chg="add">
                <pc226:chgData name="Lars Tennbakk Bockman" userId="5a235df0-e381-4c4c-99ce-24b4b21fb9d1" providerId="ADAL" clId="{BEBA20C9-0E5E-4395-BCBC-0549F97599C0}" dt="2024-05-13T07:45:51.413" v="6"/>
                <pc2:cmRplyMkLst xmlns:pc2="http://schemas.microsoft.com/office/powerpoint/2019/9/main/command">
                  <pc:docMk/>
                  <pc:sldMk cId="3809428704" sldId="268"/>
                  <pc2:cmMk id="{97225C20-E4DC-4851-AA9D-66978ACF5BAB}"/>
                  <pc2:cmRplyMk id="{18A6AE06-4812-45F8-A912-92D8A8CB7EBF}"/>
                </pc2:cmRplyMkLst>
              </pc226:cmRplyChg>
            </pc226:cmChg>
          </p:ext>
        </pc:extLst>
      </pc:sldChg>
      <pc:sldChg chg="modSp mod">
        <pc:chgData name="Lars Tennbakk Bockman" userId="5a235df0-e381-4c4c-99ce-24b4b21fb9d1" providerId="ADAL" clId="{BEBA20C9-0E5E-4395-BCBC-0549F97599C0}" dt="2024-05-13T07:44:44.288" v="5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BEBA20C9-0E5E-4395-BCBC-0549F97599C0}" dt="2024-05-13T07:44:44.288" v="5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76BCABE4-86E4-4277-BE13-1E69073FECE9}"/>
    <pc:docChg chg="modSld">
      <pc:chgData name="Iselin Ekeli Rønningsbakk" userId="187300ae-9cb6-416d-8a94-664ca977a24d" providerId="ADAL" clId="{76BCABE4-86E4-4277-BE13-1E69073FECE9}" dt="2024-07-03T10:18:12.052" v="1008" actId="6549"/>
      <pc:docMkLst>
        <pc:docMk/>
      </pc:docMkLst>
      <pc:sldChg chg="modSp mod">
        <pc:chgData name="Iselin Ekeli Rønningsbakk" userId="187300ae-9cb6-416d-8a94-664ca977a24d" providerId="ADAL" clId="{76BCABE4-86E4-4277-BE13-1E69073FECE9}" dt="2024-07-03T08:43:21.612" v="36" actId="20577"/>
        <pc:sldMkLst>
          <pc:docMk/>
          <pc:sldMk cId="3149972175" sldId="261"/>
        </pc:sldMkLst>
        <pc:spChg chg="mod">
          <ac:chgData name="Iselin Ekeli Rønningsbakk" userId="187300ae-9cb6-416d-8a94-664ca977a24d" providerId="ADAL" clId="{76BCABE4-86E4-4277-BE13-1E69073FECE9}" dt="2024-07-03T08:43:21.612" v="36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Iselin Ekeli Rønningsbakk" userId="187300ae-9cb6-416d-8a94-664ca977a24d" providerId="ADAL" clId="{76BCABE4-86E4-4277-BE13-1E69073FECE9}" dt="2024-07-03T10:18:12.052" v="1008" actId="6549"/>
        <pc:sldMkLst>
          <pc:docMk/>
          <pc:sldMk cId="964345901" sldId="269"/>
        </pc:sldMkLst>
        <pc:spChg chg="mod">
          <ac:chgData name="Iselin Ekeli Rønningsbakk" userId="187300ae-9cb6-416d-8a94-664ca977a24d" providerId="ADAL" clId="{76BCABE4-86E4-4277-BE13-1E69073FECE9}" dt="2024-07-03T10:18:12.052" v="1008" actId="6549"/>
          <ac:spMkLst>
            <pc:docMk/>
            <pc:sldMk cId="964345901" sldId="269"/>
            <ac:spMk id="15" creationId="{04DCDA78-71F1-811A-A7B3-AF6C80100E58}"/>
          </ac:spMkLst>
        </pc:spChg>
      </pc:sldChg>
    </pc:docChg>
  </pc:docChgLst>
  <pc:docChgLst>
    <pc:chgData name="Lars Tennbakk Bockman" userId="5a235df0-e381-4c4c-99ce-24b4b21fb9d1" providerId="ADAL" clId="{BA722753-AECD-42BA-AFBB-BA15DC32378A}"/>
    <pc:docChg chg="undo custSel addSld delSld modSld">
      <pc:chgData name="Lars Tennbakk Bockman" userId="5a235df0-e381-4c4c-99ce-24b4b21fb9d1" providerId="ADAL" clId="{BA722753-AECD-42BA-AFBB-BA15DC32378A}" dt="2024-07-05T07:18:45.592" v="1810" actId="20577"/>
      <pc:docMkLst>
        <pc:docMk/>
      </pc:docMkLst>
      <pc:sldChg chg="modSp mod">
        <pc:chgData name="Lars Tennbakk Bockman" userId="5a235df0-e381-4c4c-99ce-24b4b21fb9d1" providerId="ADAL" clId="{BA722753-AECD-42BA-AFBB-BA15DC32378A}" dt="2024-07-02T08:24:47.267" v="28" actId="27636"/>
        <pc:sldMkLst>
          <pc:docMk/>
          <pc:sldMk cId="3149972175" sldId="261"/>
        </pc:sldMkLst>
        <pc:spChg chg="mod">
          <ac:chgData name="Lars Tennbakk Bockman" userId="5a235df0-e381-4c4c-99ce-24b4b21fb9d1" providerId="ADAL" clId="{BA722753-AECD-42BA-AFBB-BA15DC32378A}" dt="2024-07-02T08:24:47.267" v="28" actId="27636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Lars Tennbakk Bockman" userId="5a235df0-e381-4c4c-99ce-24b4b21fb9d1" providerId="ADAL" clId="{BA722753-AECD-42BA-AFBB-BA15DC32378A}" dt="2024-07-02T08:54:06.768" v="1589" actId="20577"/>
        <pc:sldMkLst>
          <pc:docMk/>
          <pc:sldMk cId="362544367" sldId="264"/>
        </pc:sldMkLst>
        <pc:spChg chg="mod">
          <ac:chgData name="Lars Tennbakk Bockman" userId="5a235df0-e381-4c4c-99ce-24b4b21fb9d1" providerId="ADAL" clId="{BA722753-AECD-42BA-AFBB-BA15DC32378A}" dt="2024-07-02T08:49:56.763" v="1400" actId="20577"/>
          <ac:spMkLst>
            <pc:docMk/>
            <pc:sldMk cId="362544367" sldId="264"/>
            <ac:spMk id="2" creationId="{5213922F-444B-9587-AFC4-5C4C6A8D8FDB}"/>
          </ac:spMkLst>
        </pc:spChg>
        <pc:graphicFrameChg chg="modGraphic">
          <ac:chgData name="Lars Tennbakk Bockman" userId="5a235df0-e381-4c4c-99ce-24b4b21fb9d1" providerId="ADAL" clId="{BA722753-AECD-42BA-AFBB-BA15DC32378A}" dt="2024-07-02T08:54:06.768" v="1589" actId="20577"/>
          <ac:graphicFrameMkLst>
            <pc:docMk/>
            <pc:sldMk cId="362544367" sldId="264"/>
            <ac:graphicFrameMk id="5" creationId="{131A36CF-B9F9-5E74-5113-847B2A062B33}"/>
          </ac:graphicFrameMkLst>
        </pc:graphicFrameChg>
      </pc:sldChg>
      <pc:sldChg chg="modSp mod modCm">
        <pc:chgData name="Lars Tennbakk Bockman" userId="5a235df0-e381-4c4c-99ce-24b4b21fb9d1" providerId="ADAL" clId="{BA722753-AECD-42BA-AFBB-BA15DC32378A}" dt="2024-07-05T07:18:45.592" v="1810" actId="20577"/>
        <pc:sldMkLst>
          <pc:docMk/>
          <pc:sldMk cId="3809428704" sldId="268"/>
        </pc:sldMkLst>
        <pc:spChg chg="mod">
          <ac:chgData name="Lars Tennbakk Bockman" userId="5a235df0-e381-4c4c-99ce-24b4b21fb9d1" providerId="ADAL" clId="{BA722753-AECD-42BA-AFBB-BA15DC32378A}" dt="2024-07-05T07:18:45.592" v="1810" actId="20577"/>
          <ac:spMkLst>
            <pc:docMk/>
            <pc:sldMk cId="3809428704" sldId="268"/>
            <ac:spMk id="4" creationId="{EDE8794F-575C-3BB7-2A52-BE419AB5A1C1}"/>
          </ac:spMkLst>
        </pc:spChg>
        <pc:spChg chg="mod">
          <ac:chgData name="Lars Tennbakk Bockman" userId="5a235df0-e381-4c4c-99ce-24b4b21fb9d1" providerId="ADAL" clId="{BA722753-AECD-42BA-AFBB-BA15DC32378A}" dt="2024-07-02T08:32:37.682" v="319" actId="20577"/>
          <ac:spMkLst>
            <pc:docMk/>
            <pc:sldMk cId="3809428704" sldId="268"/>
            <ac:spMk id="27" creationId="{D4479EF9-3012-3964-A9D0-6C16A3C05105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Lars Tennbakk Bockman" userId="5a235df0-e381-4c4c-99ce-24b4b21fb9d1" providerId="ADAL" clId="{BA722753-AECD-42BA-AFBB-BA15DC32378A}" dt="2024-07-05T07:18:45.592" v="1810" actId="20577"/>
              <pc2:cmMkLst xmlns:pc2="http://schemas.microsoft.com/office/powerpoint/2019/9/main/command">
                <pc:docMk/>
                <pc:sldMk cId="3809428704" sldId="268"/>
                <pc2:cmMk id="{3C57D9D5-FC1D-42BD-8928-94460D7BED35}"/>
              </pc2:cmMkLst>
            </pc226:cmChg>
          </p:ext>
        </pc:extLst>
      </pc:sldChg>
      <pc:sldChg chg="modSp mod">
        <pc:chgData name="Lars Tennbakk Bockman" userId="5a235df0-e381-4c4c-99ce-24b4b21fb9d1" providerId="ADAL" clId="{BA722753-AECD-42BA-AFBB-BA15DC32378A}" dt="2024-07-02T08:28:03.791" v="102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BA722753-AECD-42BA-AFBB-BA15DC32378A}" dt="2024-07-02T08:28:03.791" v="102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BA722753-AECD-42BA-AFBB-BA15DC32378A}" dt="2024-07-02T08:11:04.121" v="2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BA722753-AECD-42BA-AFBB-BA15DC32378A}" dt="2024-07-02T08:26:32.061" v="30" actId="107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BA722753-AECD-42BA-AFBB-BA15DC32378A}" dt="2024-07-02T08:11:00.493" v="1" actId="1076"/>
          <ac:picMkLst>
            <pc:docMk/>
            <pc:sldMk cId="964345901" sldId="269"/>
            <ac:picMk id="19" creationId="{48D81E10-A362-0BE0-5A29-09482A073F28}"/>
          </ac:picMkLst>
        </pc:picChg>
      </pc:sldChg>
      <pc:sldChg chg="modSp">
        <pc:chgData name="Lars Tennbakk Bockman" userId="5a235df0-e381-4c4c-99ce-24b4b21fb9d1" providerId="ADAL" clId="{BA722753-AECD-42BA-AFBB-BA15DC32378A}" dt="2024-07-02T08:23:23.098" v="25" actId="14826"/>
        <pc:sldMkLst>
          <pc:docMk/>
          <pc:sldMk cId="4275014000" sldId="270"/>
        </pc:sldMkLst>
        <pc:picChg chg="mod">
          <ac:chgData name="Lars Tennbakk Bockman" userId="5a235df0-e381-4c4c-99ce-24b4b21fb9d1" providerId="ADAL" clId="{BA722753-AECD-42BA-AFBB-BA15DC32378A}" dt="2024-07-02T08:11:20.460" v="4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BA722753-AECD-42BA-AFBB-BA15DC32378A}" dt="2024-07-02T08:23:23.098" v="25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Tennbakk Bockman" userId="5a235df0-e381-4c4c-99ce-24b4b21fb9d1" providerId="ADAL" clId="{BA722753-AECD-42BA-AFBB-BA15DC32378A}" dt="2024-07-02T08:11:28.085" v="5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addSp delSp modSp mod">
        <pc:chgData name="Lars Tennbakk Bockman" userId="5a235df0-e381-4c4c-99ce-24b4b21fb9d1" providerId="ADAL" clId="{BA722753-AECD-42BA-AFBB-BA15DC32378A}" dt="2024-07-02T09:01:19.747" v="1792" actId="14100"/>
        <pc:sldMkLst>
          <pc:docMk/>
          <pc:sldMk cId="4169780862" sldId="274"/>
        </pc:sldMkLst>
        <pc:graphicFrameChg chg="add del modGraphic">
          <ac:chgData name="Lars Tennbakk Bockman" userId="5a235df0-e381-4c4c-99ce-24b4b21fb9d1" providerId="ADAL" clId="{BA722753-AECD-42BA-AFBB-BA15DC32378A}" dt="2024-07-02T08:57:48.653" v="1621" actId="478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add mod modGraphic">
          <ac:chgData name="Lars Tennbakk Bockman" userId="5a235df0-e381-4c4c-99ce-24b4b21fb9d1" providerId="ADAL" clId="{BA722753-AECD-42BA-AFBB-BA15DC32378A}" dt="2024-07-02T08:55:38.570" v="1598" actId="12385"/>
          <ac:graphicFrameMkLst>
            <pc:docMk/>
            <pc:sldMk cId="4169780862" sldId="274"/>
            <ac:graphicFrameMk id="6" creationId="{6E5028B6-437C-CB2A-136B-CF61BBBE6AB6}"/>
          </ac:graphicFrameMkLst>
        </pc:graphicFrameChg>
        <pc:graphicFrameChg chg="mod modGraphic">
          <ac:chgData name="Lars Tennbakk Bockman" userId="5a235df0-e381-4c4c-99ce-24b4b21fb9d1" providerId="ADAL" clId="{BA722753-AECD-42BA-AFBB-BA15DC32378A}" dt="2024-07-02T09:01:19.747" v="1792" actId="14100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 modGraphic">
          <ac:chgData name="Lars Tennbakk Bockman" userId="5a235df0-e381-4c4c-99ce-24b4b21fb9d1" providerId="ADAL" clId="{BA722753-AECD-42BA-AFBB-BA15DC32378A}" dt="2024-07-02T08:59:07.919" v="1653"/>
          <ac:graphicFrameMkLst>
            <pc:docMk/>
            <pc:sldMk cId="4169780862" sldId="274"/>
            <ac:graphicFrameMk id="8" creationId="{9D907BB4-9F15-FD3A-91D5-E60990E33FBE}"/>
          </ac:graphicFrameMkLst>
        </pc:graphicFrameChg>
        <pc:graphicFrameChg chg="add mod modGraphic">
          <ac:chgData name="Lars Tennbakk Bockman" userId="5a235df0-e381-4c4c-99ce-24b4b21fb9d1" providerId="ADAL" clId="{BA722753-AECD-42BA-AFBB-BA15DC32378A}" dt="2024-07-02T08:58:51.744" v="1651" actId="113"/>
          <ac:graphicFrameMkLst>
            <pc:docMk/>
            <pc:sldMk cId="4169780862" sldId="274"/>
            <ac:graphicFrameMk id="9" creationId="{802A8D75-109B-34DB-E33A-DD6C1627DEB3}"/>
          </ac:graphicFrameMkLst>
        </pc:graphicFrameChg>
      </pc:sldChg>
      <pc:sldChg chg="modSp mod modCm">
        <pc:chgData name="Lars Tennbakk Bockman" userId="5a235df0-e381-4c4c-99ce-24b4b21fb9d1" providerId="ADAL" clId="{BA722753-AECD-42BA-AFBB-BA15DC32378A}" dt="2024-07-05T07:18:18.043" v="1807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BA722753-AECD-42BA-AFBB-BA15DC32378A}" dt="2024-07-05T07:18:18.043" v="1807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BA722753-AECD-42BA-AFBB-BA15DC32378A}" dt="2024-07-02T08:11:46.580" v="6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BA722753-AECD-42BA-AFBB-BA15DC32378A}" dt="2024-07-02T08:12:03.666" v="7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BA722753-AECD-42BA-AFBB-BA15DC32378A}" dt="2024-07-02T08:12:11.101" v="8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BA722753-AECD-42BA-AFBB-BA15DC32378A}" dt="2024-07-02T08:12:23.194" v="11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BA722753-AECD-42BA-AFBB-BA15DC32378A}" dt="2024-07-02T08:12:18.761" v="10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BA722753-AECD-42BA-AFBB-BA15DC32378A}" dt="2024-07-02T08:12:36.590" v="14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BA722753-AECD-42BA-AFBB-BA15DC32378A}" dt="2024-07-02T08:12:28.829" v="13" actId="14100"/>
          <ac:picMkLst>
            <pc:docMk/>
            <pc:sldMk cId="1400664593" sldId="275"/>
            <ac:picMk id="1034" creationId="{93E8EE5C-F00F-9D19-55F8-6D26C925544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5a235df0-e381-4c4c-99ce-24b4b21fb9d1" providerId="ADAL" clId="{BA722753-AECD-42BA-AFBB-BA15DC32378A}" dt="2024-07-05T07:18:18.043" v="1807" actId="20577"/>
              <pc2:cmMkLst xmlns:pc2="http://schemas.microsoft.com/office/powerpoint/2019/9/main/command">
                <pc:docMk/>
                <pc:sldMk cId="1400664593" sldId="275"/>
                <pc2:cmMk id="{1185CF8E-90FD-444C-A1EF-F4250FF46D68}"/>
              </pc2:cmMkLst>
            </pc226:cmChg>
          </p:ext>
        </pc:extLst>
      </pc:sldChg>
      <pc:sldChg chg="modSp add del">
        <pc:chgData name="Lars Tennbakk Bockman" userId="5a235df0-e381-4c4c-99ce-24b4b21fb9d1" providerId="ADAL" clId="{BA722753-AECD-42BA-AFBB-BA15DC32378A}" dt="2024-07-02T09:07:36.875" v="1797" actId="14826"/>
        <pc:sldMkLst>
          <pc:docMk/>
          <pc:sldMk cId="3048309862" sldId="277"/>
        </pc:sldMkLst>
        <pc:picChg chg="mod">
          <ac:chgData name="Lars Tennbakk Bockman" userId="5a235df0-e381-4c4c-99ce-24b4b21fb9d1" providerId="ADAL" clId="{BA722753-AECD-42BA-AFBB-BA15DC32378A}" dt="2024-07-02T09:07:36.875" v="1797" actId="14826"/>
          <ac:picMkLst>
            <pc:docMk/>
            <pc:sldMk cId="3048309862" sldId="277"/>
            <ac:picMk id="15" creationId="{E74EA589-72EA-AA47-0E44-BCAE8A4D908E}"/>
          </ac:picMkLst>
        </pc:picChg>
      </pc:sldChg>
    </pc:docChg>
  </pc:docChgLst>
  <pc:docChgLst>
    <pc:chgData name="Lars Bockman" userId="5a235df0-e381-4c4c-99ce-24b4b21fb9d1" providerId="ADAL" clId="{C0B6E7DC-0448-43D1-82B8-227DAF8C55E9}"/>
    <pc:docChg chg="modSld">
      <pc:chgData name="Lars Bockman" userId="5a235df0-e381-4c4c-99ce-24b4b21fb9d1" providerId="ADAL" clId="{C0B6E7DC-0448-43D1-82B8-227DAF8C55E9}" dt="2024-06-10T10:33:27.210" v="38" actId="20577"/>
      <pc:docMkLst>
        <pc:docMk/>
      </pc:docMkLst>
      <pc:sldChg chg="modSp mod modCm">
        <pc:chgData name="Lars Bockman" userId="5a235df0-e381-4c4c-99ce-24b4b21fb9d1" providerId="ADAL" clId="{C0B6E7DC-0448-43D1-82B8-227DAF8C55E9}" dt="2024-06-10T10:33:05.080" v="15" actId="20577"/>
        <pc:sldMkLst>
          <pc:docMk/>
          <pc:sldMk cId="3149972175" sldId="261"/>
        </pc:sldMkLst>
        <pc:spChg chg="mod">
          <ac:chgData name="Lars Bockman" userId="5a235df0-e381-4c4c-99ce-24b4b21fb9d1" providerId="ADAL" clId="{C0B6E7DC-0448-43D1-82B8-227DAF8C55E9}" dt="2024-06-10T10:33:05.080" v="15" actId="20577"/>
          <ac:spMkLst>
            <pc:docMk/>
            <pc:sldMk cId="3149972175" sldId="261"/>
            <ac:spMk id="15" creationId="{71CD328A-FCBF-98DB-A3A2-36A13A7E998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Bockman" userId="5a235df0-e381-4c4c-99ce-24b4b21fb9d1" providerId="ADAL" clId="{C0B6E7DC-0448-43D1-82B8-227DAF8C55E9}" dt="2024-06-10T10:33:05.080" v="15" actId="20577"/>
              <pc2:cmMkLst xmlns:pc2="http://schemas.microsoft.com/office/powerpoint/2019/9/main/command">
                <pc:docMk/>
                <pc:sldMk cId="3149972175" sldId="261"/>
                <pc2:cmMk id="{51660911-9400-4D07-87BC-5C8D4AD87B73}"/>
              </pc2:cmMkLst>
            </pc226:cmChg>
            <pc226:cmChg xmlns:pc226="http://schemas.microsoft.com/office/powerpoint/2022/06/main/command" chg="mod">
              <pc226:chgData name="Lars Bockman" userId="5a235df0-e381-4c4c-99ce-24b4b21fb9d1" providerId="ADAL" clId="{C0B6E7DC-0448-43D1-82B8-227DAF8C55E9}" dt="2024-06-10T10:33:05.080" v="15" actId="20577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  <pc:sldChg chg="modSp mod">
        <pc:chgData name="Lars Bockman" userId="5a235df0-e381-4c4c-99ce-24b4b21fb9d1" providerId="ADAL" clId="{C0B6E7DC-0448-43D1-82B8-227DAF8C55E9}" dt="2024-06-10T10:33:27.210" v="38" actId="20577"/>
        <pc:sldMkLst>
          <pc:docMk/>
          <pc:sldMk cId="964345901" sldId="269"/>
        </pc:sldMkLst>
        <pc:spChg chg="mod">
          <ac:chgData name="Lars Bockman" userId="5a235df0-e381-4c4c-99ce-24b4b21fb9d1" providerId="ADAL" clId="{C0B6E7DC-0448-43D1-82B8-227DAF8C55E9}" dt="2024-06-10T10:33:27.210" v="38" actId="20577"/>
          <ac:spMkLst>
            <pc:docMk/>
            <pc:sldMk cId="964345901" sldId="269"/>
            <ac:spMk id="15" creationId="{04DCDA78-71F1-811A-A7B3-AF6C80100E58}"/>
          </ac:spMkLst>
        </pc:spChg>
      </pc:sldChg>
      <pc:sldChg chg="modSp mod">
        <pc:chgData name="Lars Bockman" userId="5a235df0-e381-4c4c-99ce-24b4b21fb9d1" providerId="ADAL" clId="{C0B6E7DC-0448-43D1-82B8-227DAF8C55E9}" dt="2024-06-10T08:42:51.664" v="3" actId="20577"/>
        <pc:sldMkLst>
          <pc:docMk/>
          <pc:sldMk cId="1400664593" sldId="275"/>
        </pc:sldMkLst>
        <pc:spChg chg="mod">
          <ac:chgData name="Lars Bockman" userId="5a235df0-e381-4c4c-99ce-24b4b21fb9d1" providerId="ADAL" clId="{C0B6E7DC-0448-43D1-82B8-227DAF8C55E9}" dt="2024-06-10T08:42:51.664" v="3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Iselin Ekeli Rønningsbakk" userId="187300ae-9cb6-416d-8a94-664ca977a24d" providerId="ADAL" clId="{74867ED9-2A23-4D35-8970-EFBC7EB6A6E5}"/>
    <pc:docChg chg="modSld">
      <pc:chgData name="Iselin Ekeli Rønningsbakk" userId="187300ae-9cb6-416d-8a94-664ca977a24d" providerId="ADAL" clId="{74867ED9-2A23-4D35-8970-EFBC7EB6A6E5}" dt="2024-04-09T12:43:52.958" v="9" actId="20577"/>
      <pc:docMkLst>
        <pc:docMk/>
      </pc:docMkLst>
      <pc:sldChg chg="modSp mod">
        <pc:chgData name="Iselin Ekeli Rønningsbakk" userId="187300ae-9cb6-416d-8a94-664ca977a24d" providerId="ADAL" clId="{74867ED9-2A23-4D35-8970-EFBC7EB6A6E5}" dt="2024-04-09T12:43:52.958" v="9" actId="20577"/>
        <pc:sldMkLst>
          <pc:docMk/>
          <pc:sldMk cId="964345901" sldId="269"/>
        </pc:sldMkLst>
        <pc:spChg chg="mod">
          <ac:chgData name="Iselin Ekeli Rønningsbakk" userId="187300ae-9cb6-416d-8a94-664ca977a24d" providerId="ADAL" clId="{74867ED9-2A23-4D35-8970-EFBC7EB6A6E5}" dt="2024-04-09T12:43:52.958" v="9" actId="20577"/>
          <ac:spMkLst>
            <pc:docMk/>
            <pc:sldMk cId="964345901" sldId="269"/>
            <ac:spMk id="5" creationId="{1AB5B9F3-8F6E-FB63-4035-D0B61CCAA3FF}"/>
          </ac:spMkLst>
        </pc:spChg>
      </pc:sldChg>
      <pc:sldChg chg="modSp mod">
        <pc:chgData name="Iselin Ekeli Rønningsbakk" userId="187300ae-9cb6-416d-8a94-664ca977a24d" providerId="ADAL" clId="{74867ED9-2A23-4D35-8970-EFBC7EB6A6E5}" dt="2024-04-09T12:43:43.093" v="4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74867ED9-2A23-4D35-8970-EFBC7EB6A6E5}" dt="2024-04-09T12:43:43.093" v="4" actId="20577"/>
          <ac:spMkLst>
            <pc:docMk/>
            <pc:sldMk cId="4275014000" sldId="270"/>
            <ac:spMk id="7" creationId="{A033AADF-D07F-262B-FDF8-3A80D13F93CB}"/>
          </ac:spMkLst>
        </pc:spChg>
      </pc:sldChg>
    </pc:docChg>
  </pc:docChgLst>
  <pc:docChgLst>
    <pc:chgData name="Lars Tennbakk Bockman" userId="S::lars.bockman@fornybarnorge.no::5a235df0-e381-4c4c-99ce-24b4b21fb9d1" providerId="AD" clId="Web-{135D72C6-048A-1E52-1933-57CFC18A5CB6}"/>
    <pc:docChg chg="">
      <pc:chgData name="Lars Tennbakk Bockman" userId="S::lars.bockman@fornybarnorge.no::5a235df0-e381-4c4c-99ce-24b4b21fb9d1" providerId="AD" clId="Web-{135D72C6-048A-1E52-1933-57CFC18A5CB6}" dt="2024-06-05T13:57:23.973" v="0"/>
      <pc:docMkLst>
        <pc:docMk/>
      </pc:docMkLst>
      <pc:sldChg chg="modCm">
        <pc:chgData name="Lars Tennbakk Bockman" userId="S::lars.bockman@fornybarnorge.no::5a235df0-e381-4c4c-99ce-24b4b21fb9d1" providerId="AD" clId="Web-{135D72C6-048A-1E52-1933-57CFC18A5CB6}" dt="2024-06-05T13:57:23.973" v="0"/>
        <pc:sldMkLst>
          <pc:docMk/>
          <pc:sldMk cId="3149972175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ars Tennbakk Bockman" userId="S::lars.bockman@fornybarnorge.no::5a235df0-e381-4c4c-99ce-24b4b21fb9d1" providerId="AD" clId="Web-{135D72C6-048A-1E52-1933-57CFC18A5CB6}" dt="2024-06-05T13:57:23.973" v="0"/>
              <pc2:cmMkLst xmlns:pc2="http://schemas.microsoft.com/office/powerpoint/2019/9/main/command">
                <pc:docMk/>
                <pc:sldMk cId="3149972175" sldId="261"/>
                <pc2:cmMk id="{C000B65C-00D6-4C4A-881C-8CE6373A5721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9B70D854-A452-4942-8D56-AD61F5B81B85}"/>
    <pc:docChg chg="modSld">
      <pc:chgData name="Iselin Ekeli Rønningsbakk" userId="187300ae-9cb6-416d-8a94-664ca977a24d" providerId="ADAL" clId="{9B70D854-A452-4942-8D56-AD61F5B81B85}" dt="2024-04-11T12:51:18.637" v="644" actId="6549"/>
      <pc:docMkLst>
        <pc:docMk/>
      </pc:docMkLst>
      <pc:sldChg chg="modSp mod">
        <pc:chgData name="Iselin Ekeli Rønningsbakk" userId="187300ae-9cb6-416d-8a94-664ca977a24d" providerId="ADAL" clId="{9B70D854-A452-4942-8D56-AD61F5B81B85}" dt="2024-04-11T12:51:18.637" v="644" actId="6549"/>
        <pc:sldMkLst>
          <pc:docMk/>
          <pc:sldMk cId="362544367" sldId="264"/>
        </pc:sldMkLst>
        <pc:spChg chg="mod">
          <ac:chgData name="Iselin Ekeli Rønningsbakk" userId="187300ae-9cb6-416d-8a94-664ca977a24d" providerId="ADAL" clId="{9B70D854-A452-4942-8D56-AD61F5B81B85}" dt="2024-04-11T12:51:18.637" v="644" actId="6549"/>
          <ac:spMkLst>
            <pc:docMk/>
            <pc:sldMk cId="362544367" sldId="264"/>
            <ac:spMk id="2" creationId="{5213922F-444B-9587-AFC4-5C4C6A8D8FDB}"/>
          </ac:spMkLst>
        </pc:spChg>
      </pc:sldChg>
      <pc:sldChg chg="modSp mod">
        <pc:chgData name="Iselin Ekeli Rønningsbakk" userId="187300ae-9cb6-416d-8a94-664ca977a24d" providerId="ADAL" clId="{9B70D854-A452-4942-8D56-AD61F5B81B85}" dt="2024-04-11T12:50:32.816" v="633" actId="20577"/>
        <pc:sldMkLst>
          <pc:docMk/>
          <pc:sldMk cId="3809428704" sldId="268"/>
        </pc:sldMkLst>
        <pc:spChg chg="mod">
          <ac:chgData name="Iselin Ekeli Rønningsbakk" userId="187300ae-9cb6-416d-8a94-664ca977a24d" providerId="ADAL" clId="{9B70D854-A452-4942-8D56-AD61F5B81B85}" dt="2024-04-11T12:50:32.816" v="633" actId="20577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Iselin Ekeli Rønningsbakk" userId="187300ae-9cb6-416d-8a94-664ca977a24d" providerId="ADAL" clId="{9B70D854-A452-4942-8D56-AD61F5B81B85}" dt="2024-04-11T12:45:29.224" v="11" actId="6549"/>
          <ac:spMkLst>
            <pc:docMk/>
            <pc:sldMk cId="3809428704" sldId="268"/>
            <ac:spMk id="27" creationId="{D4479EF9-3012-3964-A9D0-6C16A3C05105}"/>
          </ac:spMkLst>
        </pc:spChg>
      </pc:sldChg>
      <pc:sldChg chg="addCm">
        <pc:chgData name="Iselin Ekeli Rønningsbakk" userId="187300ae-9cb6-416d-8a94-664ca977a24d" providerId="ADAL" clId="{9B70D854-A452-4942-8D56-AD61F5B81B85}" dt="2024-04-11T12:45:09.778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9B70D854-A452-4942-8D56-AD61F5B81B85}" dt="2024-04-11T12:45:09.778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A46BBB59-7C80-47B4-BA79-54295B3E99B8}"/>
    <pc:docChg chg="undo custSel modSld">
      <pc:chgData name="Iselin Ekeli Rønningsbakk" userId="187300ae-9cb6-416d-8a94-664ca977a24d" providerId="ADAL" clId="{A46BBB59-7C80-47B4-BA79-54295B3E99B8}" dt="2024-07-05T07:19:06.314" v="9"/>
      <pc:docMkLst>
        <pc:docMk/>
      </pc:docMkLst>
      <pc:sldChg chg="modSp mod delCm">
        <pc:chgData name="Iselin Ekeli Rønningsbakk" userId="187300ae-9cb6-416d-8a94-664ca977a24d" providerId="ADAL" clId="{A46BBB59-7C80-47B4-BA79-54295B3E99B8}" dt="2024-07-05T07:19:06.314" v="9"/>
        <pc:sldMkLst>
          <pc:docMk/>
          <pc:sldMk cId="1400664593" sldId="275"/>
        </pc:sldMkLst>
        <pc:spChg chg="mod">
          <ac:chgData name="Iselin Ekeli Rønningsbakk" userId="187300ae-9cb6-416d-8a94-664ca977a24d" providerId="ADAL" clId="{A46BBB59-7C80-47B4-BA79-54295B3E99B8}" dt="2024-07-05T07:19:02.123" v="8" actId="404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A46BBB59-7C80-47B4-BA79-54295B3E99B8}" dt="2024-07-05T07:19:06.314" v="9"/>
              <pc2:cmMkLst xmlns:pc2="http://schemas.microsoft.com/office/powerpoint/2019/9/main/command">
                <pc:docMk/>
                <pc:sldMk cId="1400664593" sldId="275"/>
                <pc2:cmMk id="{1185CF8E-90FD-444C-A1EF-F4250FF46D68}"/>
              </pc2:cmMkLst>
            </pc226:cmChg>
          </p:ext>
        </pc:extLst>
      </pc:sldChg>
    </pc:docChg>
  </pc:docChgLst>
  <pc:docChgLst>
    <pc:chgData name="Lars Tennbakk Bockman" userId="S::lars.bockman@fornybarnorge.no::5a235df0-e381-4c4c-99ce-24b4b21fb9d1" providerId="AD" clId="Web-{EA80F0FD-86BE-F34E-8E62-E82B2CE10331}"/>
    <pc:docChg chg="modSld">
      <pc:chgData name="Lars Tennbakk Bockman" userId="S::lars.bockman@fornybarnorge.no::5a235df0-e381-4c4c-99ce-24b4b21fb9d1" providerId="AD" clId="Web-{EA80F0FD-86BE-F34E-8E62-E82B2CE10331}" dt="2024-04-23T13:08:03.074" v="3" actId="20577"/>
      <pc:docMkLst>
        <pc:docMk/>
      </pc:docMkLst>
      <pc:sldChg chg="delSp modSp">
        <pc:chgData name="Lars Tennbakk Bockman" userId="S::lars.bockman@fornybarnorge.no::5a235df0-e381-4c4c-99ce-24b4b21fb9d1" providerId="AD" clId="Web-{EA80F0FD-86BE-F34E-8E62-E82B2CE10331}" dt="2024-04-23T13:08:03.074" v="3" actId="20577"/>
        <pc:sldMkLst>
          <pc:docMk/>
          <pc:sldMk cId="3149972175" sldId="261"/>
        </pc:sldMkLst>
        <pc:spChg chg="mod">
          <ac:chgData name="Lars Tennbakk Bockman" userId="S::lars.bockman@fornybarnorge.no::5a235df0-e381-4c4c-99ce-24b4b21fb9d1" providerId="AD" clId="Web-{EA80F0FD-86BE-F34E-8E62-E82B2CE10331}" dt="2024-04-23T13:08:03.074" v="3" actId="20577"/>
          <ac:spMkLst>
            <pc:docMk/>
            <pc:sldMk cId="3149972175" sldId="261"/>
            <ac:spMk id="2" creationId="{EB808BFC-B71A-C9E5-5827-2A0376474563}"/>
          </ac:spMkLst>
        </pc:spChg>
        <pc:picChg chg="del">
          <ac:chgData name="Lars Tennbakk Bockman" userId="S::lars.bockman@fornybarnorge.no::5a235df0-e381-4c4c-99ce-24b4b21fb9d1" providerId="AD" clId="Web-{EA80F0FD-86BE-F34E-8E62-E82B2CE10331}" dt="2024-04-23T13:07:07.508" v="0"/>
          <ac:picMkLst>
            <pc:docMk/>
            <pc:sldMk cId="3149972175" sldId="261"/>
            <ac:picMk id="10" creationId="{607CFFAC-59AF-1273-0123-E7F3000E72DF}"/>
          </ac:picMkLst>
        </pc:picChg>
      </pc:sldChg>
    </pc:docChg>
  </pc:docChgLst>
  <pc:docChgLst>
    <pc:chgData clId="Web-{7492D111-7293-4795-8678-B3671B4EF338}"/>
    <pc:docChg chg="">
      <pc:chgData name="" userId="" providerId="" clId="Web-{7492D111-7293-4795-8678-B3671B4EF338}" dt="2024-04-11T13:36:34.845" v="0"/>
      <pc:docMkLst>
        <pc:docMk/>
      </pc:docMkLst>
      <pc:sldChg chg="modCm">
        <pc:chgData name="" userId="" providerId="" clId="Web-{7492D111-7293-4795-8678-B3671B4EF338}" dt="2024-04-11T13:36:34.845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" userId="" providerId="" clId="Web-{7492D111-7293-4795-8678-B3671B4EF338}" dt="2024-04-11T13:36:34.845" v="0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  <pc226:cmRplyChg chg="add">
                <pc226:chgData name="" userId="" providerId="" clId="Web-{7492D111-7293-4795-8678-B3671B4EF338}" dt="2024-04-11T13:36:34.845" v="0"/>
                <pc2:cmRplyMkLst xmlns:pc2="http://schemas.microsoft.com/office/powerpoint/2019/9/main/command">
                  <pc:docMk/>
                  <pc:sldMk cId="1400664593" sldId="275"/>
                  <pc2:cmMk id="{88310999-6D15-4D15-AFB5-1F5C87EC1C7F}"/>
                  <pc2:cmRplyMk id="{F3B0DD81-2270-4688-A805-B32DEDF7D9ED}"/>
                </pc2:cmRplyMkLst>
              </pc226:cmRplyChg>
            </pc226:cmChg>
          </p:ext>
        </pc:extLst>
      </pc:sldChg>
    </pc:docChg>
  </pc:docChgLst>
  <pc:docChgLst>
    <pc:chgData name="Lars Tennbakk Bockman" userId="5a235df0-e381-4c4c-99ce-24b4b21fb9d1" providerId="ADAL" clId="{37EF9059-D99C-4752-86C1-B8EAEF640EE7}"/>
    <pc:docChg chg="custSel modSld">
      <pc:chgData name="Lars Tennbakk Bockman" userId="5a235df0-e381-4c4c-99ce-24b4b21fb9d1" providerId="ADAL" clId="{37EF9059-D99C-4752-86C1-B8EAEF640EE7}" dt="2024-05-03T09:21:35.955" v="166" actId="2711"/>
      <pc:docMkLst>
        <pc:docMk/>
      </pc:docMkLst>
      <pc:sldChg chg="modSp mod">
        <pc:chgData name="Lars Tennbakk Bockman" userId="5a235df0-e381-4c4c-99ce-24b4b21fb9d1" providerId="ADAL" clId="{37EF9059-D99C-4752-86C1-B8EAEF640EE7}" dt="2024-05-03T09:14:57.274" v="49" actId="1076"/>
        <pc:sldMkLst>
          <pc:docMk/>
          <pc:sldMk cId="362544367" sldId="264"/>
        </pc:sldMkLst>
        <pc:spChg chg="mod">
          <ac:chgData name="Lars Tennbakk Bockman" userId="5a235df0-e381-4c4c-99ce-24b4b21fb9d1" providerId="ADAL" clId="{37EF9059-D99C-4752-86C1-B8EAEF640EE7}" dt="2024-05-03T09:14:57.274" v="49" actId="1076"/>
          <ac:spMkLst>
            <pc:docMk/>
            <pc:sldMk cId="362544367" sldId="264"/>
            <ac:spMk id="4" creationId="{113A1B97-60AB-A82D-7695-603B4FDE308B}"/>
          </ac:spMkLst>
        </pc:spChg>
        <pc:spChg chg="mod">
          <ac:chgData name="Lars Tennbakk Bockman" userId="5a235df0-e381-4c4c-99ce-24b4b21fb9d1" providerId="ADAL" clId="{37EF9059-D99C-4752-86C1-B8EAEF640EE7}" dt="2024-05-03T09:14:54.826" v="48" actId="1076"/>
          <ac:spMkLst>
            <pc:docMk/>
            <pc:sldMk cId="362544367" sldId="264"/>
            <ac:spMk id="27" creationId="{1D503F1E-631A-06BB-9FA6-AB5D4E68E9D8}"/>
          </ac:spMkLst>
        </pc:spChg>
        <pc:graphicFrameChg chg="mod modGraphic">
          <ac:chgData name="Lars Tennbakk Bockman" userId="5a235df0-e381-4c4c-99ce-24b4b21fb9d1" providerId="ADAL" clId="{37EF9059-D99C-4752-86C1-B8EAEF640EE7}" dt="2024-05-03T09:14:47.120" v="47" actId="113"/>
          <ac:graphicFrameMkLst>
            <pc:docMk/>
            <pc:sldMk cId="362544367" sldId="264"/>
            <ac:graphicFrameMk id="5" creationId="{131A36CF-B9F9-5E74-5113-847B2A062B33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48.498" v="40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37EF9059-D99C-4752-86C1-B8EAEF640EE7}" dt="2024-05-03T09:12:48.498" v="40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37EF9059-D99C-4752-86C1-B8EAEF640EE7}" dt="2024-05-03T09:05:54.995" v="4" actId="1482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37EF9059-D99C-4752-86C1-B8EAEF640EE7}" dt="2024-05-03T09:01:41.941" v="0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Tennbakk Bockman" userId="5a235df0-e381-4c4c-99ce-24b4b21fb9d1" providerId="ADAL" clId="{37EF9059-D99C-4752-86C1-B8EAEF640EE7}" dt="2024-05-03T09:05:50.635" v="3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modSp">
        <pc:chgData name="Lars Tennbakk Bockman" userId="5a235df0-e381-4c4c-99ce-24b4b21fb9d1" providerId="ADAL" clId="{37EF9059-D99C-4752-86C1-B8EAEF640EE7}" dt="2024-05-03T09:05:01.521" v="2" actId="14826"/>
        <pc:sldMkLst>
          <pc:docMk/>
          <pc:sldMk cId="4275014000" sldId="270"/>
        </pc:sldMkLst>
        <pc:picChg chg="mod">
          <ac:chgData name="Lars Tennbakk Bockman" userId="5a235df0-e381-4c4c-99ce-24b4b21fb9d1" providerId="ADAL" clId="{37EF9059-D99C-4752-86C1-B8EAEF640EE7}" dt="2024-05-03T09:05:01.521" v="2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37EF9059-D99C-4752-86C1-B8EAEF640EE7}" dt="2024-05-03T09:01:51.173" v="1" actId="14826"/>
          <ac:picMkLst>
            <pc:docMk/>
            <pc:sldMk cId="4275014000" sldId="270"/>
            <ac:picMk id="5" creationId="{1FC70556-B41D-FA15-EDBD-21B7105AEC8B}"/>
          </ac:picMkLst>
        </pc:picChg>
      </pc:sldChg>
      <pc:sldChg chg="addSp delSp modSp mod">
        <pc:chgData name="Lars Tennbakk Bockman" userId="5a235df0-e381-4c4c-99ce-24b4b21fb9d1" providerId="ADAL" clId="{37EF9059-D99C-4752-86C1-B8EAEF640EE7}" dt="2024-05-03T09:21:35.955" v="166" actId="2711"/>
        <pc:sldMkLst>
          <pc:docMk/>
          <pc:sldMk cId="4169780862" sldId="274"/>
        </pc:sldMkLst>
        <pc:graphicFrameChg chg="mod modGraphic">
          <ac:chgData name="Lars Tennbakk Bockman" userId="5a235df0-e381-4c4c-99ce-24b4b21fb9d1" providerId="ADAL" clId="{37EF9059-D99C-4752-86C1-B8EAEF640EE7}" dt="2024-05-03T09:15:50.910" v="55" actId="1076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del">
          <ac:chgData name="Lars Tennbakk Bockman" userId="5a235df0-e381-4c4c-99ce-24b4b21fb9d1" providerId="ADAL" clId="{37EF9059-D99C-4752-86C1-B8EAEF640EE7}" dt="2024-05-03T09:15:45.278" v="54" actId="478"/>
          <ac:graphicFrameMkLst>
            <pc:docMk/>
            <pc:sldMk cId="4169780862" sldId="274"/>
            <ac:graphicFrameMk id="6" creationId="{A5FA8CA4-FB71-6F80-A97D-20A8E46F25A5}"/>
          </ac:graphicFrameMkLst>
        </pc:graphicFrameChg>
        <pc:graphicFrameChg chg="mod modGraphic">
          <ac:chgData name="Lars Tennbakk Bockman" userId="5a235df0-e381-4c4c-99ce-24b4b21fb9d1" providerId="ADAL" clId="{37EF9059-D99C-4752-86C1-B8EAEF640EE7}" dt="2024-05-03T09:21:35.955" v="166" actId="2711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add mod modGraphic">
          <ac:chgData name="Lars Tennbakk Bockman" userId="5a235df0-e381-4c4c-99ce-24b4b21fb9d1" providerId="ADAL" clId="{37EF9059-D99C-4752-86C1-B8EAEF640EE7}" dt="2024-05-03T09:18:01.375" v="91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Tennbakk Bockman" userId="5a235df0-e381-4c4c-99ce-24b4b21fb9d1" providerId="ADAL" clId="{37EF9059-D99C-4752-86C1-B8EAEF640EE7}" dt="2024-05-03T09:12:25.161" v="24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37EF9059-D99C-4752-86C1-B8EAEF640EE7}" dt="2024-05-03T09:12:25.161" v="24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37EF9059-D99C-4752-86C1-B8EAEF640EE7}" dt="2024-05-03T09:11:38.673" v="5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37EF9059-D99C-4752-86C1-B8EAEF640EE7}" dt="2024-05-03T09:11:49.958" v="6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37EF9059-D99C-4752-86C1-B8EAEF640EE7}" dt="2024-05-03T09:12:01.680" v="10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37EF9059-D99C-4752-86C1-B8EAEF640EE7}" dt="2024-05-03T09:11:55.138" v="7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37EF9059-D99C-4752-86C1-B8EAEF640EE7}" dt="2024-05-03T09:11:58.105" v="8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37EF9059-D99C-4752-86C1-B8EAEF640EE7}" dt="2024-05-03T09:12:06.713" v="12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37EF9059-D99C-4752-86C1-B8EAEF640EE7}" dt="2024-05-03T09:12:03.656" v="11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Lars Tennbakk Bockman" userId="5a235df0-e381-4c4c-99ce-24b4b21fb9d1" providerId="ADAL" clId="{A4077F93-E2AB-46E2-80E5-72704175BD0D}"/>
    <pc:docChg chg="undo custSel modSld replTag">
      <pc:chgData name="Lars Tennbakk Bockman" userId="5a235df0-e381-4c4c-99ce-24b4b21fb9d1" providerId="ADAL" clId="{A4077F93-E2AB-46E2-80E5-72704175BD0D}" dt="2024-04-24T08:36:36.047" v="2479"/>
      <pc:docMkLst>
        <pc:docMk/>
      </pc:docMkLst>
      <pc:sldChg chg="addSp delSp modSp mod">
        <pc:chgData name="Lars Tennbakk Bockman" userId="5a235df0-e381-4c4c-99ce-24b4b21fb9d1" providerId="ADAL" clId="{A4077F93-E2AB-46E2-80E5-72704175BD0D}" dt="2024-04-23T14:16:38.831" v="634"/>
        <pc:sldMkLst>
          <pc:docMk/>
          <pc:sldMk cId="3149972175" sldId="261"/>
        </pc:sldMkLst>
        <pc:spChg chg="mod">
          <ac:chgData name="Lars Tennbakk Bockman" userId="5a235df0-e381-4c4c-99ce-24b4b21fb9d1" providerId="ADAL" clId="{A4077F93-E2AB-46E2-80E5-72704175BD0D}" dt="2024-04-23T14:16:38.831" v="632" actId="20578"/>
          <ac:spMkLst>
            <pc:docMk/>
            <pc:sldMk cId="3149972175" sldId="261"/>
            <ac:spMk id="2" creationId="{EB808BFC-B71A-C9E5-5827-2A0376474563}"/>
          </ac:spMkLst>
        </pc:spChg>
        <pc:spChg chg="add del mod modVis">
          <ac:chgData name="Lars Tennbakk Bockman" userId="5a235df0-e381-4c4c-99ce-24b4b21fb9d1" providerId="ADAL" clId="{A4077F93-E2AB-46E2-80E5-72704175BD0D}" dt="2024-04-23T14:16:38.831" v="632" actId="20578"/>
          <ac:spMkLst>
            <pc:docMk/>
            <pc:sldMk cId="3149972175" sldId="261"/>
            <ac:spMk id="3" creationId="{330BFE76-8C95-FEAC-9455-D826D5D03DC4}"/>
          </ac:spMkLst>
        </pc:spChg>
        <pc:spChg chg="mod">
          <ac:chgData name="Lars Tennbakk Bockman" userId="5a235df0-e381-4c4c-99ce-24b4b21fb9d1" providerId="ADAL" clId="{A4077F93-E2AB-46E2-80E5-72704175BD0D}" dt="2024-04-23T13:27:46.779" v="582" actId="27636"/>
          <ac:spMkLst>
            <pc:docMk/>
            <pc:sldMk cId="3149972175" sldId="261"/>
            <ac:spMk id="15" creationId="{71CD328A-FCBF-98DB-A3A2-36A13A7E9980}"/>
          </ac:spMkLst>
        </pc:spChg>
        <pc:graphicFrameChg chg="mod">
          <ac:chgData name="Lars Tennbakk Bockman" userId="5a235df0-e381-4c4c-99ce-24b4b21fb9d1" providerId="ADAL" clId="{A4077F93-E2AB-46E2-80E5-72704175BD0D}" dt="2024-04-23T14:16:38.831" v="634"/>
          <ac:graphicFrameMkLst>
            <pc:docMk/>
            <pc:sldMk cId="3149972175" sldId="261"/>
            <ac:graphicFrameMk id="5" creationId="{9E8B56EC-7292-D1FD-439F-B85706CC2184}"/>
          </ac:graphicFrameMkLst>
        </pc:graphicFrameChg>
      </pc:sldChg>
      <pc:sldChg chg="addSp delSp modSp mod">
        <pc:chgData name="Lars Tennbakk Bockman" userId="5a235df0-e381-4c4c-99ce-24b4b21fb9d1" providerId="ADAL" clId="{A4077F93-E2AB-46E2-80E5-72704175BD0D}" dt="2024-04-24T08:36:36.047" v="2479"/>
        <pc:sldMkLst>
          <pc:docMk/>
          <pc:sldMk cId="3809428704" sldId="268"/>
        </pc:sldMkLst>
        <pc:spChg chg="add del mod modVis">
          <ac:chgData name="Lars Tennbakk Bockman" userId="5a235df0-e381-4c4c-99ce-24b4b21fb9d1" providerId="ADAL" clId="{A4077F93-E2AB-46E2-80E5-72704175BD0D}" dt="2024-04-24T08:36:36.047" v="2477"/>
          <ac:spMkLst>
            <pc:docMk/>
            <pc:sldMk cId="3809428704" sldId="268"/>
            <ac:spMk id="2" creationId="{02C68F92-9892-1D7C-43AF-816B81E5A0D4}"/>
          </ac:spMkLst>
        </pc:spChg>
        <pc:spChg chg="mod">
          <ac:chgData name="Lars Tennbakk Bockman" userId="5a235df0-e381-4c4c-99ce-24b4b21fb9d1" providerId="ADAL" clId="{A4077F93-E2AB-46E2-80E5-72704175BD0D}" dt="2024-04-24T08:36:30.493" v="2448" actId="14100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A4077F93-E2AB-46E2-80E5-72704175BD0D}" dt="2024-04-24T08:36:36.025" v="2454" actId="948"/>
          <ac:spMkLst>
            <pc:docMk/>
            <pc:sldMk cId="3809428704" sldId="268"/>
            <ac:spMk id="27" creationId="{D4479EF9-3012-3964-A9D0-6C16A3C05105}"/>
          </ac:spMkLst>
        </pc:spChg>
        <pc:graphicFrameChg chg="mod">
          <ac:chgData name="Lars Tennbakk Bockman" userId="5a235df0-e381-4c4c-99ce-24b4b21fb9d1" providerId="ADAL" clId="{A4077F93-E2AB-46E2-80E5-72704175BD0D}" dt="2024-04-24T08:36:36.047" v="2479"/>
          <ac:graphicFrameMkLst>
            <pc:docMk/>
            <pc:sldMk cId="3809428704" sldId="268"/>
            <ac:graphicFrameMk id="5" creationId="{F357CBFE-67B8-6958-F926-F7EF5569B0E6}"/>
          </ac:graphicFrameMkLst>
        </pc:graphicFrameChg>
      </pc:sldChg>
      <pc:sldChg chg="addSp delSp modSp mod delCm">
        <pc:chgData name="Lars Tennbakk Bockman" userId="5a235df0-e381-4c4c-99ce-24b4b21fb9d1" providerId="ADAL" clId="{A4077F93-E2AB-46E2-80E5-72704175BD0D}" dt="2024-04-24T08:09:03.368" v="1239" actId="1076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A4077F93-E2AB-46E2-80E5-72704175BD0D}" dt="2024-04-23T14:17:15.368" v="685"/>
          <ac:spMkLst>
            <pc:docMk/>
            <pc:sldMk cId="964345901" sldId="269"/>
            <ac:spMk id="6" creationId="{B33C0800-73F2-F632-4692-530780223507}"/>
          </ac:spMkLst>
        </pc:spChg>
        <pc:spChg chg="add del mod modVis">
          <ac:chgData name="Lars Tennbakk Bockman" userId="5a235df0-e381-4c4c-99ce-24b4b21fb9d1" providerId="ADAL" clId="{A4077F93-E2AB-46E2-80E5-72704175BD0D}" dt="2024-04-23T14:17:22.045" v="712"/>
          <ac:spMkLst>
            <pc:docMk/>
            <pc:sldMk cId="964345901" sldId="269"/>
            <ac:spMk id="8" creationId="{21E7340A-604C-25E6-111D-578B728AB28F}"/>
          </ac:spMkLst>
        </pc:spChg>
        <pc:spChg chg="add del mod modVis">
          <ac:chgData name="Lars Tennbakk Bockman" userId="5a235df0-e381-4c4c-99ce-24b4b21fb9d1" providerId="ADAL" clId="{A4077F93-E2AB-46E2-80E5-72704175BD0D}" dt="2024-04-23T14:17:23.150" v="743"/>
          <ac:spMkLst>
            <pc:docMk/>
            <pc:sldMk cId="964345901" sldId="269"/>
            <ac:spMk id="10" creationId="{30CA4C6B-8335-73D2-BB64-676407DFF91D}"/>
          </ac:spMkLst>
        </pc:spChg>
        <pc:spChg chg="mod">
          <ac:chgData name="Lars Tennbakk Bockman" userId="5a235df0-e381-4c4c-99ce-24b4b21fb9d1" providerId="ADAL" clId="{A4077F93-E2AB-46E2-80E5-72704175BD0D}" dt="2024-04-23T14:20:26.607" v="932" actId="948"/>
          <ac:spMkLst>
            <pc:docMk/>
            <pc:sldMk cId="964345901" sldId="269"/>
            <ac:spMk id="11" creationId="{C9D230B1-551A-0E7A-96AB-ADE59A906758}"/>
          </ac:spMkLst>
        </pc:spChg>
        <pc:spChg chg="add del mod modVis">
          <ac:chgData name="Lars Tennbakk Bockman" userId="5a235df0-e381-4c4c-99ce-24b4b21fb9d1" providerId="ADAL" clId="{A4077F93-E2AB-46E2-80E5-72704175BD0D}" dt="2024-04-23T14:20:26.622" v="955"/>
          <ac:spMkLst>
            <pc:docMk/>
            <pc:sldMk cId="964345901" sldId="269"/>
            <ac:spMk id="12" creationId="{4D4FA26A-2C5E-8800-D081-439696FBADE7}"/>
          </ac:spMkLst>
        </pc:spChg>
        <pc:spChg chg="mod">
          <ac:chgData name="Lars Tennbakk Bockman" userId="5a235df0-e381-4c4c-99ce-24b4b21fb9d1" providerId="ADAL" clId="{A4077F93-E2AB-46E2-80E5-72704175BD0D}" dt="2024-04-24T08:08:50.859" v="123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A4077F93-E2AB-46E2-80E5-72704175BD0D}" dt="2024-04-23T14:20:26.638" v="957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A4077F93-E2AB-46E2-80E5-72704175BD0D}" dt="2024-04-24T08:09:03.368" v="1239" actId="107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A4077F93-E2AB-46E2-80E5-72704175BD0D}" dt="2024-04-23T14:17:41.389" v="808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A4077F93-E2AB-46E2-80E5-72704175BD0D}" dt="2024-04-24T08:07:12.290" v="1123" actId="20577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A4077F93-E2AB-46E2-80E5-72704175BD0D}" dt="2024-04-23T14:17:25.834" v="770"/>
          <ac:spMkLst>
            <pc:docMk/>
            <pc:sldMk cId="4275014000" sldId="270"/>
            <ac:spMk id="8" creationId="{4325FBA9-FB7F-4630-E084-4163074F6525}"/>
          </ac:spMkLst>
        </pc:spChg>
        <pc:spChg chg="add del mod modVis">
          <ac:chgData name="Lars Tennbakk Bockman" userId="5a235df0-e381-4c4c-99ce-24b4b21fb9d1" providerId="ADAL" clId="{A4077F93-E2AB-46E2-80E5-72704175BD0D}" dt="2024-04-23T14:17:26.822" v="800"/>
          <ac:spMkLst>
            <pc:docMk/>
            <pc:sldMk cId="4275014000" sldId="270"/>
            <ac:spMk id="10" creationId="{4C8B0786-4345-23D4-4585-A57E0D9CA16C}"/>
          </ac:spMkLst>
        </pc:spChg>
        <pc:spChg chg="mod">
          <ac:chgData name="Lars Tennbakk Bockman" userId="5a235df0-e381-4c4c-99ce-24b4b21fb9d1" providerId="ADAL" clId="{A4077F93-E2AB-46E2-80E5-72704175BD0D}" dt="2024-04-23T14:17:26.806" v="777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A4077F93-E2AB-46E2-80E5-72704175BD0D}" dt="2024-04-24T08:07:12.290" v="1123" actId="20577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A4077F93-E2AB-46E2-80E5-72704175BD0D}" dt="2024-04-23T14:17:26.822" v="802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A4077F93-E2AB-46E2-80E5-72704175BD0D}" dt="2024-04-24T07:58:04.773" v="958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A4077F93-E2AB-46E2-80E5-72704175BD0D}" dt="2024-04-23T14:17:31.418" v="807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A4077F93-E2AB-46E2-80E5-72704175BD0D}" dt="2024-04-23T14:17:31.418" v="807" actId="20577"/>
          <ac:spMkLst>
            <pc:docMk/>
            <pc:sldMk cId="1400664593" sldId="275"/>
            <ac:spMk id="13" creationId="{D3816D81-2F0C-5C31-0215-8B391B6646ED}"/>
          </ac:spMkLst>
        </pc:spChg>
      </pc:sldChg>
    </pc:docChg>
  </pc:docChgLst>
  <pc:docChgLst>
    <pc:chgData name="Lars Bockman" userId="5a235df0-e381-4c4c-99ce-24b4b21fb9d1" providerId="ADAL" clId="{EDABE23E-248D-4ED0-A77F-ADFCEC09D289}"/>
    <pc:docChg chg="undo redo custSel addSld delSld modSld sldOrd replTag">
      <pc:chgData name="Lars Bockman" userId="5a235df0-e381-4c4c-99ce-24b4b21fb9d1" providerId="ADAL" clId="{EDABE23E-248D-4ED0-A77F-ADFCEC09D289}" dt="2024-06-04T11:03:29.173" v="9429"/>
      <pc:docMkLst>
        <pc:docMk/>
      </pc:docMkLst>
      <pc:sldChg chg="modSp mod">
        <pc:chgData name="Lars Bockman" userId="5a235df0-e381-4c4c-99ce-24b4b21fb9d1" providerId="ADAL" clId="{EDABE23E-248D-4ED0-A77F-ADFCEC09D289}" dt="2024-06-04T11:03:29.173" v="9429"/>
        <pc:sldMkLst>
          <pc:docMk/>
          <pc:sldMk cId="4148148830" sldId="259"/>
        </pc:sldMkLst>
        <pc:spChg chg="mod">
          <ac:chgData name="Lars Bockman" userId="5a235df0-e381-4c4c-99ce-24b4b21fb9d1" providerId="ADAL" clId="{EDABE23E-248D-4ED0-A77F-ADFCEC09D289}" dt="2024-06-04T11:03:29.173" v="9429"/>
          <ac:spMkLst>
            <pc:docMk/>
            <pc:sldMk cId="4148148830" sldId="259"/>
            <ac:spMk id="4" creationId="{02B670F3-F503-EDCF-4447-49EB9200B55E}"/>
          </ac:spMkLst>
        </pc:spChg>
      </pc:sldChg>
      <pc:sldChg chg="addSp delSp modSp mod">
        <pc:chgData name="Lars Bockman" userId="5a235df0-e381-4c4c-99ce-24b4b21fb9d1" providerId="ADAL" clId="{EDABE23E-248D-4ED0-A77F-ADFCEC09D289}" dt="2024-06-03T08:20:31.189" v="6093" actId="27636"/>
        <pc:sldMkLst>
          <pc:docMk/>
          <pc:sldMk cId="3149972175" sldId="261"/>
        </pc:sldMkLst>
        <pc:spChg chg="mod">
          <ac:chgData name="Lars Bockman" userId="5a235df0-e381-4c4c-99ce-24b4b21fb9d1" providerId="ADAL" clId="{EDABE23E-248D-4ED0-A77F-ADFCEC09D289}" dt="2024-05-27T10:30:40.015" v="3" actId="948"/>
          <ac:spMkLst>
            <pc:docMk/>
            <pc:sldMk cId="3149972175" sldId="261"/>
            <ac:spMk id="2" creationId="{EB808BFC-B71A-C9E5-5827-2A0376474563}"/>
          </ac:spMkLst>
        </pc:spChg>
        <pc:spChg chg="add del mod modVis">
          <ac:chgData name="Lars Bockman" userId="5a235df0-e381-4c4c-99ce-24b4b21fb9d1" providerId="ADAL" clId="{EDABE23E-248D-4ED0-A77F-ADFCEC09D289}" dt="2024-05-27T10:30:40.064" v="26"/>
          <ac:spMkLst>
            <pc:docMk/>
            <pc:sldMk cId="3149972175" sldId="261"/>
            <ac:spMk id="3" creationId="{F8604F48-A325-E667-0300-236E50FE56F8}"/>
          </ac:spMkLst>
        </pc:spChg>
        <pc:spChg chg="mod">
          <ac:chgData name="Lars Bockman" userId="5a235df0-e381-4c4c-99ce-24b4b21fb9d1" providerId="ADAL" clId="{EDABE23E-248D-4ED0-A77F-ADFCEC09D289}" dt="2024-06-03T08:20:31.189" v="6093" actId="27636"/>
          <ac:spMkLst>
            <pc:docMk/>
            <pc:sldMk cId="3149972175" sldId="261"/>
            <ac:spMk id="15" creationId="{71CD328A-FCBF-98DB-A3A2-36A13A7E9980}"/>
          </ac:spMkLst>
        </pc:spChg>
        <pc:graphicFrameChg chg="mod">
          <ac:chgData name="Lars Bockman" userId="5a235df0-e381-4c4c-99ce-24b4b21fb9d1" providerId="ADAL" clId="{EDABE23E-248D-4ED0-A77F-ADFCEC09D289}" dt="2024-05-27T10:30:40.064" v="28"/>
          <ac:graphicFrameMkLst>
            <pc:docMk/>
            <pc:sldMk cId="3149972175" sldId="261"/>
            <ac:graphicFrameMk id="5" creationId="{9E8B56EC-7292-D1FD-439F-B85706CC2184}"/>
          </ac:graphicFrameMkLst>
        </pc:graphicFrameChg>
      </pc:sldChg>
      <pc:sldChg chg="addSp modSp mod">
        <pc:chgData name="Lars Bockman" userId="5a235df0-e381-4c4c-99ce-24b4b21fb9d1" providerId="ADAL" clId="{EDABE23E-248D-4ED0-A77F-ADFCEC09D289}" dt="2024-06-04T07:31:53.165" v="7604" actId="20577"/>
        <pc:sldMkLst>
          <pc:docMk/>
          <pc:sldMk cId="362544367" sldId="264"/>
        </pc:sldMkLst>
        <pc:graphicFrameChg chg="modGraphic">
          <ac:chgData name="Lars Bockman" userId="5a235df0-e381-4c4c-99ce-24b4b21fb9d1" providerId="ADAL" clId="{EDABE23E-248D-4ED0-A77F-ADFCEC09D289}" dt="2024-06-04T07:31:53.165" v="7604" actId="20577"/>
          <ac:graphicFrameMkLst>
            <pc:docMk/>
            <pc:sldMk cId="362544367" sldId="264"/>
            <ac:graphicFrameMk id="5" creationId="{131A36CF-B9F9-5E74-5113-847B2A062B33}"/>
          </ac:graphicFrameMkLst>
        </pc:graphicFrameChg>
        <pc:graphicFrameChg chg="add mod modGraphic">
          <ac:chgData name="Lars Bockman" userId="5a235df0-e381-4c4c-99ce-24b4b21fb9d1" providerId="ADAL" clId="{EDABE23E-248D-4ED0-A77F-ADFCEC09D289}" dt="2024-06-04T07:28:35.035" v="7396" actId="12385"/>
          <ac:graphicFrameMkLst>
            <pc:docMk/>
            <pc:sldMk cId="362544367" sldId="264"/>
            <ac:graphicFrameMk id="10" creationId="{17380921-DCD0-F301-C201-2C759E302F6F}"/>
          </ac:graphicFrameMkLst>
        </pc:graphicFrameChg>
      </pc:sldChg>
      <pc:sldChg chg="addSp delSp modSp mod">
        <pc:chgData name="Lars Bockman" userId="5a235df0-e381-4c4c-99ce-24b4b21fb9d1" providerId="ADAL" clId="{EDABE23E-248D-4ED0-A77F-ADFCEC09D289}" dt="2024-06-03T08:52:24.354" v="7050" actId="20577"/>
        <pc:sldMkLst>
          <pc:docMk/>
          <pc:sldMk cId="3809428704" sldId="268"/>
        </pc:sldMkLst>
        <pc:spChg chg="del mod">
          <ac:chgData name="Lars Bockman" userId="5a235df0-e381-4c4c-99ce-24b4b21fb9d1" providerId="ADAL" clId="{EDABE23E-248D-4ED0-A77F-ADFCEC09D289}" dt="2024-05-27T11:13:02.284" v="5274"/>
          <ac:spMkLst>
            <pc:docMk/>
            <pc:sldMk cId="3809428704" sldId="268"/>
            <ac:spMk id="2" creationId="{66C22A9D-07FF-93EC-D1C3-082D18FF3201}"/>
          </ac:spMkLst>
        </pc:spChg>
        <pc:spChg chg="mod">
          <ac:chgData name="Lars Bockman" userId="5a235df0-e381-4c4c-99ce-24b4b21fb9d1" providerId="ADAL" clId="{EDABE23E-248D-4ED0-A77F-ADFCEC09D289}" dt="2024-06-03T08:52:24.354" v="7050" actId="20577"/>
          <ac:spMkLst>
            <pc:docMk/>
            <pc:sldMk cId="3809428704" sldId="268"/>
            <ac:spMk id="3" creationId="{8A3EFEB1-D7F7-A46E-7DED-AE462CEAB1A0}"/>
          </ac:spMkLst>
        </pc:spChg>
        <pc:spChg chg="add mod">
          <ac:chgData name="Lars Bockman" userId="5a235df0-e381-4c4c-99ce-24b4b21fb9d1" providerId="ADAL" clId="{EDABE23E-248D-4ED0-A77F-ADFCEC09D289}" dt="2024-06-03T08:50:51.461" v="6851" actId="20577"/>
          <ac:spMkLst>
            <pc:docMk/>
            <pc:sldMk cId="3809428704" sldId="268"/>
            <ac:spMk id="4" creationId="{EDE8794F-575C-3BB7-2A52-BE419AB5A1C1}"/>
          </ac:spMkLst>
        </pc:spChg>
      </pc:sldChg>
      <pc:sldChg chg="addSp delSp modSp mod">
        <pc:chgData name="Lars Bockman" userId="5a235df0-e381-4c4c-99ce-24b4b21fb9d1" providerId="ADAL" clId="{EDABE23E-248D-4ED0-A77F-ADFCEC09D289}" dt="2024-06-04T08:07:25.200" v="8913" actId="20577"/>
        <pc:sldMkLst>
          <pc:docMk/>
          <pc:sldMk cId="964345901" sldId="269"/>
        </pc:sldMkLst>
        <pc:spChg chg="add del mod modVis">
          <ac:chgData name="Lars Bockman" userId="5a235df0-e381-4c4c-99ce-24b4b21fb9d1" providerId="ADAL" clId="{EDABE23E-248D-4ED0-A77F-ADFCEC09D289}" dt="2024-06-04T08:04:16.044" v="8445"/>
          <ac:spMkLst>
            <pc:docMk/>
            <pc:sldMk cId="964345901" sldId="269"/>
            <ac:spMk id="6" creationId="{E4AA122A-1ADB-ACE3-C0A0-8B0E2DB811EC}"/>
          </ac:spMkLst>
        </pc:spChg>
        <pc:spChg chg="add del mod modVis">
          <ac:chgData name="Lars Bockman" userId="5a235df0-e381-4c4c-99ce-24b4b21fb9d1" providerId="ADAL" clId="{EDABE23E-248D-4ED0-A77F-ADFCEC09D289}" dt="2024-06-04T08:04:17.274" v="8475"/>
          <ac:spMkLst>
            <pc:docMk/>
            <pc:sldMk cId="964345901" sldId="269"/>
            <ac:spMk id="8" creationId="{7921233E-1745-27F3-EB66-8AB9AADBF919}"/>
          </ac:spMkLst>
        </pc:spChg>
        <pc:spChg chg="mod">
          <ac:chgData name="Lars Bockman" userId="5a235df0-e381-4c4c-99ce-24b4b21fb9d1" providerId="ADAL" clId="{EDABE23E-248D-4ED0-A77F-ADFCEC09D289}" dt="2024-06-04T08:04:17.259" v="8452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Bockman" userId="5a235df0-e381-4c4c-99ce-24b4b21fb9d1" providerId="ADAL" clId="{EDABE23E-248D-4ED0-A77F-ADFCEC09D289}" dt="2024-06-04T08:07:25.200" v="8913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Bockman" userId="5a235df0-e381-4c4c-99ce-24b4b21fb9d1" providerId="ADAL" clId="{EDABE23E-248D-4ED0-A77F-ADFCEC09D289}" dt="2024-06-04T08:04:17.274" v="8477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Bockman" userId="5a235df0-e381-4c4c-99ce-24b4b21fb9d1" providerId="ADAL" clId="{EDABE23E-248D-4ED0-A77F-ADFCEC09D289}" dt="2024-05-31T13:42:45.017" v="5357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Bockman" userId="5a235df0-e381-4c4c-99ce-24b4b21fb9d1" providerId="ADAL" clId="{EDABE23E-248D-4ED0-A77F-ADFCEC09D289}" dt="2024-06-04T07:25:30.392" v="7391" actId="14826"/>
          <ac:picMkLst>
            <pc:docMk/>
            <pc:sldMk cId="964345901" sldId="269"/>
            <ac:picMk id="9" creationId="{D21B8C53-AA53-A852-4492-9BA4D601B04E}"/>
          </ac:picMkLst>
        </pc:picChg>
        <pc:picChg chg="mod">
          <ac:chgData name="Lars Bockman" userId="5a235df0-e381-4c4c-99ce-24b4b21fb9d1" providerId="ADAL" clId="{EDABE23E-248D-4ED0-A77F-ADFCEC09D289}" dt="2024-05-31T13:42:52.147" v="5359" actId="14826"/>
          <ac:picMkLst>
            <pc:docMk/>
            <pc:sldMk cId="964345901" sldId="269"/>
            <ac:picMk id="19" creationId="{48D81E10-A362-0BE0-5A29-09482A073F28}"/>
          </ac:picMkLst>
        </pc:picChg>
      </pc:sldChg>
      <pc:sldChg chg="addSp delSp modSp mod">
        <pc:chgData name="Lars Bockman" userId="5a235df0-e381-4c4c-99ce-24b4b21fb9d1" providerId="ADAL" clId="{EDABE23E-248D-4ED0-A77F-ADFCEC09D289}" dt="2024-06-04T08:10:24.938" v="9202"/>
        <pc:sldMkLst>
          <pc:docMk/>
          <pc:sldMk cId="4275014000" sldId="270"/>
        </pc:sldMkLst>
        <pc:spChg chg="add del mod modVis">
          <ac:chgData name="Lars Bockman" userId="5a235df0-e381-4c4c-99ce-24b4b21fb9d1" providerId="ADAL" clId="{EDABE23E-248D-4ED0-A77F-ADFCEC09D289}" dt="2024-06-04T08:10:24.932" v="9200"/>
          <ac:spMkLst>
            <pc:docMk/>
            <pc:sldMk cId="4275014000" sldId="270"/>
            <ac:spMk id="8" creationId="{2000083C-67F4-2F8F-C863-6489F3042630}"/>
          </ac:spMkLst>
        </pc:spChg>
        <pc:spChg chg="mod">
          <ac:chgData name="Lars Bockman" userId="5a235df0-e381-4c4c-99ce-24b4b21fb9d1" providerId="ADAL" clId="{EDABE23E-248D-4ED0-A77F-ADFCEC09D289}" dt="2024-06-04T08:10:24.904" v="9177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Bockman" userId="5a235df0-e381-4c4c-99ce-24b4b21fb9d1" providerId="ADAL" clId="{EDABE23E-248D-4ED0-A77F-ADFCEC09D289}" dt="2024-06-04T08:08:42.084" v="9173" actId="107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Bockman" userId="5a235df0-e381-4c4c-99ce-24b4b21fb9d1" providerId="ADAL" clId="{EDABE23E-248D-4ED0-A77F-ADFCEC09D289}" dt="2024-06-04T08:10:24.938" v="9202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Bockman" userId="5a235df0-e381-4c4c-99ce-24b4b21fb9d1" providerId="ADAL" clId="{EDABE23E-248D-4ED0-A77F-ADFCEC09D289}" dt="2024-05-31T13:42:58.616" v="5360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Bockman" userId="5a235df0-e381-4c4c-99ce-24b4b21fb9d1" providerId="ADAL" clId="{EDABE23E-248D-4ED0-A77F-ADFCEC09D289}" dt="2024-06-04T07:49:30.126" v="8049" actId="14826"/>
          <ac:picMkLst>
            <pc:docMk/>
            <pc:sldMk cId="4275014000" sldId="270"/>
            <ac:picMk id="5" creationId="{1FC70556-B41D-FA15-EDBD-21B7105AEC8B}"/>
          </ac:picMkLst>
        </pc:picChg>
        <pc:picChg chg="mod">
          <ac:chgData name="Lars Bockman" userId="5a235df0-e381-4c4c-99ce-24b4b21fb9d1" providerId="ADAL" clId="{EDABE23E-248D-4ED0-A77F-ADFCEC09D289}" dt="2024-05-31T13:43:03.202" v="5361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Bockman" userId="5a235df0-e381-4c4c-99ce-24b4b21fb9d1" providerId="ADAL" clId="{EDABE23E-248D-4ED0-A77F-ADFCEC09D289}" dt="2024-06-04T07:39:26.273" v="8046" actId="20577"/>
        <pc:sldMkLst>
          <pc:docMk/>
          <pc:sldMk cId="4169780862" sldId="274"/>
        </pc:sldMkLst>
        <pc:graphicFrameChg chg="modGraphic">
          <ac:chgData name="Lars Bockman" userId="5a235df0-e381-4c4c-99ce-24b4b21fb9d1" providerId="ADAL" clId="{EDABE23E-248D-4ED0-A77F-ADFCEC09D289}" dt="2024-06-04T07:37:16.945" v="7924" actId="20577"/>
          <ac:graphicFrameMkLst>
            <pc:docMk/>
            <pc:sldMk cId="4169780862" sldId="274"/>
            <ac:graphicFrameMk id="3" creationId="{C11B810A-CBB4-85BA-0F71-0E261F64A84A}"/>
          </ac:graphicFrameMkLst>
        </pc:graphicFrameChg>
        <pc:graphicFrameChg chg="modGraphic">
          <ac:chgData name="Lars Bockman" userId="5a235df0-e381-4c4c-99ce-24b4b21fb9d1" providerId="ADAL" clId="{EDABE23E-248D-4ED0-A77F-ADFCEC09D289}" dt="2024-06-04T07:39:26.273" v="8046" actId="20577"/>
          <ac:graphicFrameMkLst>
            <pc:docMk/>
            <pc:sldMk cId="4169780862" sldId="274"/>
            <ac:graphicFrameMk id="7" creationId="{2706DAED-C870-5851-E0A8-73F89F01C778}"/>
          </ac:graphicFrameMkLst>
        </pc:graphicFrameChg>
        <pc:graphicFrameChg chg="modGraphic">
          <ac:chgData name="Lars Bockman" userId="5a235df0-e381-4c4c-99ce-24b4b21fb9d1" providerId="ADAL" clId="{EDABE23E-248D-4ED0-A77F-ADFCEC09D289}" dt="2024-06-04T07:34:17.021" v="7767" actId="20577"/>
          <ac:graphicFrameMkLst>
            <pc:docMk/>
            <pc:sldMk cId="4169780862" sldId="274"/>
            <ac:graphicFrameMk id="8" creationId="{9D907BB4-9F15-FD3A-91D5-E60990E33FBE}"/>
          </ac:graphicFrameMkLst>
        </pc:graphicFrameChg>
      </pc:sldChg>
      <pc:sldChg chg="modSp mod">
        <pc:chgData name="Lars Bockman" userId="5a235df0-e381-4c4c-99ce-24b4b21fb9d1" providerId="ADAL" clId="{EDABE23E-248D-4ED0-A77F-ADFCEC09D289}" dt="2024-06-04T08:02:40.414" v="8190" actId="20577"/>
        <pc:sldMkLst>
          <pc:docMk/>
          <pc:sldMk cId="1400664593" sldId="275"/>
        </pc:sldMkLst>
        <pc:spChg chg="mod">
          <ac:chgData name="Lars Bockman" userId="5a235df0-e381-4c4c-99ce-24b4b21fb9d1" providerId="ADAL" clId="{EDABE23E-248D-4ED0-A77F-ADFCEC09D289}" dt="2024-06-04T08:02:40.414" v="8190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Bockman" userId="5a235df0-e381-4c4c-99ce-24b4b21fb9d1" providerId="ADAL" clId="{EDABE23E-248D-4ED0-A77F-ADFCEC09D289}" dt="2024-05-31T13:43:16.056" v="5362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Bockman" userId="5a235df0-e381-4c4c-99ce-24b4b21fb9d1" providerId="ADAL" clId="{EDABE23E-248D-4ED0-A77F-ADFCEC09D289}" dt="2024-06-04T07:46:56.832" v="8048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Bockman" userId="5a235df0-e381-4c4c-99ce-24b4b21fb9d1" providerId="ADAL" clId="{EDABE23E-248D-4ED0-A77F-ADFCEC09D289}" dt="2024-06-03T08:22:12.574" v="6097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Bockman" userId="5a235df0-e381-4c4c-99ce-24b4b21fb9d1" providerId="ADAL" clId="{EDABE23E-248D-4ED0-A77F-ADFCEC09D289}" dt="2024-06-03T08:22:16.317" v="6099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Bockman" userId="5a235df0-e381-4c4c-99ce-24b4b21fb9d1" providerId="ADAL" clId="{EDABE23E-248D-4ED0-A77F-ADFCEC09D289}" dt="2024-06-03T08:22:06.645" v="6095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Bockman" userId="5a235df0-e381-4c4c-99ce-24b4b21fb9d1" providerId="ADAL" clId="{EDABE23E-248D-4ED0-A77F-ADFCEC09D289}" dt="2024-06-03T08:22:09.461" v="6096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Bockman" userId="5a235df0-e381-4c4c-99ce-24b4b21fb9d1" providerId="ADAL" clId="{EDABE23E-248D-4ED0-A77F-ADFCEC09D289}" dt="2024-06-03T08:22:14.612" v="6098" actId="1076"/>
          <ac:picMkLst>
            <pc:docMk/>
            <pc:sldMk cId="1400664593" sldId="275"/>
            <ac:picMk id="1034" creationId="{93E8EE5C-F00F-9D19-55F8-6D26C9255442}"/>
          </ac:picMkLst>
        </pc:picChg>
      </pc:sldChg>
      <pc:sldChg chg="delSp modSp del mod">
        <pc:chgData name="Lars Bockman" userId="5a235df0-e381-4c4c-99ce-24b4b21fb9d1" providerId="ADAL" clId="{EDABE23E-248D-4ED0-A77F-ADFCEC09D289}" dt="2024-06-04T08:03:38.248" v="8213" actId="47"/>
        <pc:sldMkLst>
          <pc:docMk/>
          <pc:sldMk cId="4123918659" sldId="276"/>
        </pc:sldMkLst>
        <pc:picChg chg="del mod">
          <ac:chgData name="Lars Bockman" userId="5a235df0-e381-4c4c-99ce-24b4b21fb9d1" providerId="ADAL" clId="{EDABE23E-248D-4ED0-A77F-ADFCEC09D289}" dt="2024-06-04T08:03:29.198" v="8210" actId="21"/>
          <ac:picMkLst>
            <pc:docMk/>
            <pc:sldMk cId="4123918659" sldId="276"/>
            <ac:picMk id="6" creationId="{E74EA589-72EA-AA47-0E44-BCAE8A4D908E}"/>
          </ac:picMkLst>
        </pc:picChg>
      </pc:sldChg>
      <pc:sldChg chg="addSp delSp modSp add mod ord">
        <pc:chgData name="Lars Bockman" userId="5a235df0-e381-4c4c-99ce-24b4b21fb9d1" providerId="ADAL" clId="{EDABE23E-248D-4ED0-A77F-ADFCEC09D289}" dt="2024-06-04T08:04:10.760" v="8414"/>
        <pc:sldMkLst>
          <pc:docMk/>
          <pc:sldMk cId="3048309862" sldId="277"/>
        </pc:sldMkLst>
        <pc:spChg chg="del">
          <ac:chgData name="Lars Bockman" userId="5a235df0-e381-4c4c-99ce-24b4b21fb9d1" providerId="ADAL" clId="{EDABE23E-248D-4ED0-A77F-ADFCEC09D289}" dt="2024-06-04T08:03:16.241" v="8194" actId="478"/>
          <ac:spMkLst>
            <pc:docMk/>
            <pc:sldMk cId="3048309862" sldId="277"/>
            <ac:spMk id="4" creationId="{BF121519-CDDC-1962-9CD6-6AAC2E69BFCB}"/>
          </ac:spMkLst>
        </pc:spChg>
        <pc:spChg chg="add del mod">
          <ac:chgData name="Lars Bockman" userId="5a235df0-e381-4c4c-99ce-24b4b21fb9d1" providerId="ADAL" clId="{EDABE23E-248D-4ED0-A77F-ADFCEC09D289}" dt="2024-06-04T08:03:24.030" v="8203" actId="478"/>
          <ac:spMkLst>
            <pc:docMk/>
            <pc:sldMk cId="3048309862" sldId="277"/>
            <ac:spMk id="6" creationId="{9EFE1326-0E46-4902-AC0A-89A919C1B2B9}"/>
          </ac:spMkLst>
        </pc:spChg>
        <pc:spChg chg="add del mod">
          <ac:chgData name="Lars Bockman" userId="5a235df0-e381-4c4c-99ce-24b4b21fb9d1" providerId="ADAL" clId="{EDABE23E-248D-4ED0-A77F-ADFCEC09D289}" dt="2024-06-04T08:03:25.155" v="8208" actId="478"/>
          <ac:spMkLst>
            <pc:docMk/>
            <pc:sldMk cId="3048309862" sldId="277"/>
            <ac:spMk id="8" creationId="{CA84B9E3-16A7-8048-E96C-0D723C602883}"/>
          </ac:spMkLst>
        </pc:spChg>
        <pc:spChg chg="del">
          <ac:chgData name="Lars Bockman" userId="5a235df0-e381-4c4c-99ce-24b4b21fb9d1" providerId="ADAL" clId="{EDABE23E-248D-4ED0-A77F-ADFCEC09D289}" dt="2024-06-04T08:03:22.665" v="8202" actId="478"/>
          <ac:spMkLst>
            <pc:docMk/>
            <pc:sldMk cId="3048309862" sldId="277"/>
            <ac:spMk id="13" creationId="{D3816D81-2F0C-5C31-0215-8B391B6646ED}"/>
          </ac:spMkLst>
        </pc:spChg>
        <pc:spChg chg="add del mod">
          <ac:chgData name="Lars Bockman" userId="5a235df0-e381-4c4c-99ce-24b4b21fb9d1" providerId="ADAL" clId="{EDABE23E-248D-4ED0-A77F-ADFCEC09D289}" dt="2024-06-04T08:03:20.307" v="8201" actId="478"/>
          <ac:spMkLst>
            <pc:docMk/>
            <pc:sldMk cId="3048309862" sldId="277"/>
            <ac:spMk id="14" creationId="{8AF43122-087E-9C87-97EB-DB4E2CD964EA}"/>
          </ac:spMkLst>
        </pc:spChg>
        <pc:spChg chg="add mod">
          <ac:chgData name="Lars Bockman" userId="5a235df0-e381-4c4c-99ce-24b4b21fb9d1" providerId="ADAL" clId="{EDABE23E-248D-4ED0-A77F-ADFCEC09D289}" dt="2024-06-04T08:04:10.744" v="8389" actId="948"/>
          <ac:spMkLst>
            <pc:docMk/>
            <pc:sldMk cId="3048309862" sldId="277"/>
            <ac:spMk id="16" creationId="{05F1EE16-5CB9-787E-C19C-5D8FCB48A64F}"/>
          </ac:spMkLst>
        </pc:spChg>
        <pc:spChg chg="add del mod modVis">
          <ac:chgData name="Lars Bockman" userId="5a235df0-e381-4c4c-99ce-24b4b21fb9d1" providerId="ADAL" clId="{EDABE23E-248D-4ED0-A77F-ADFCEC09D289}" dt="2024-06-04T08:03:58.707" v="8240"/>
          <ac:spMkLst>
            <pc:docMk/>
            <pc:sldMk cId="3048309862" sldId="277"/>
            <ac:spMk id="17" creationId="{1B40BD5E-91AC-0917-8991-9E4409B430A2}"/>
          </ac:spMkLst>
        </pc:spChg>
        <pc:spChg chg="add del mod modVis">
          <ac:chgData name="Lars Bockman" userId="5a235df0-e381-4c4c-99ce-24b4b21fb9d1" providerId="ADAL" clId="{EDABE23E-248D-4ED0-A77F-ADFCEC09D289}" dt="2024-06-04T08:04:01.082" v="8269"/>
          <ac:spMkLst>
            <pc:docMk/>
            <pc:sldMk cId="3048309862" sldId="277"/>
            <ac:spMk id="18" creationId="{C14F9704-952E-B412-D901-F625E0D1D6DD}"/>
          </ac:spMkLst>
        </pc:spChg>
        <pc:spChg chg="add del mod modVis">
          <ac:chgData name="Lars Bockman" userId="5a235df0-e381-4c4c-99ce-24b4b21fb9d1" providerId="ADAL" clId="{EDABE23E-248D-4ED0-A77F-ADFCEC09D289}" dt="2024-06-04T08:04:04.076" v="8307"/>
          <ac:spMkLst>
            <pc:docMk/>
            <pc:sldMk cId="3048309862" sldId="277"/>
            <ac:spMk id="19" creationId="{4DE6D07C-FBDF-6E3F-462B-4F748A57B11B}"/>
          </ac:spMkLst>
        </pc:spChg>
        <pc:spChg chg="add del mod modVis">
          <ac:chgData name="Lars Bockman" userId="5a235df0-e381-4c4c-99ce-24b4b21fb9d1" providerId="ADAL" clId="{EDABE23E-248D-4ED0-A77F-ADFCEC09D289}" dt="2024-06-04T08:04:06.938" v="8347"/>
          <ac:spMkLst>
            <pc:docMk/>
            <pc:sldMk cId="3048309862" sldId="277"/>
            <ac:spMk id="20" creationId="{3F187B90-92B8-A474-347E-CC35E538ABBC}"/>
          </ac:spMkLst>
        </pc:spChg>
        <pc:spChg chg="add del mod modVis">
          <ac:chgData name="Lars Bockman" userId="5a235df0-e381-4c4c-99ce-24b4b21fb9d1" providerId="ADAL" clId="{EDABE23E-248D-4ED0-A77F-ADFCEC09D289}" dt="2024-06-04T08:04:08.807" v="8385"/>
          <ac:spMkLst>
            <pc:docMk/>
            <pc:sldMk cId="3048309862" sldId="277"/>
            <ac:spMk id="21" creationId="{B5AF90B0-73EE-53C6-EFB5-29A9436B05B2}"/>
          </ac:spMkLst>
        </pc:spChg>
        <pc:spChg chg="add del mod modVis">
          <ac:chgData name="Lars Bockman" userId="5a235df0-e381-4c4c-99ce-24b4b21fb9d1" providerId="ADAL" clId="{EDABE23E-248D-4ED0-A77F-ADFCEC09D289}" dt="2024-06-04T08:04:10.760" v="8412"/>
          <ac:spMkLst>
            <pc:docMk/>
            <pc:sldMk cId="3048309862" sldId="277"/>
            <ac:spMk id="22" creationId="{159174E2-80B3-3A4D-E917-76B7FCFB35EB}"/>
          </ac:spMkLst>
        </pc:spChg>
        <pc:graphicFrameChg chg="mod">
          <ac:chgData name="Lars Bockman" userId="5a235df0-e381-4c4c-99ce-24b4b21fb9d1" providerId="ADAL" clId="{EDABE23E-248D-4ED0-A77F-ADFCEC09D289}" dt="2024-06-04T08:04:10.760" v="8414"/>
          <ac:graphicFrameMkLst>
            <pc:docMk/>
            <pc:sldMk cId="3048309862" sldId="277"/>
            <ac:graphicFrameMk id="9" creationId="{8E601A1A-2629-9E12-9DFE-9BDAC856ED65}"/>
          </ac:graphicFrameMkLst>
        </pc:graphicFrameChg>
        <pc:picChg chg="del">
          <ac:chgData name="Lars Bockman" userId="5a235df0-e381-4c4c-99ce-24b4b21fb9d1" providerId="ADAL" clId="{EDABE23E-248D-4ED0-A77F-ADFCEC09D289}" dt="2024-06-04T08:03:17.745" v="8199" actId="478"/>
          <ac:picMkLst>
            <pc:docMk/>
            <pc:sldMk cId="3048309862" sldId="277"/>
            <ac:picMk id="10" creationId="{EDD2A1DB-03B4-A540-E2CF-68A1C96AF138}"/>
          </ac:picMkLst>
        </pc:picChg>
        <pc:picChg chg="del">
          <ac:chgData name="Lars Bockman" userId="5a235df0-e381-4c4c-99ce-24b4b21fb9d1" providerId="ADAL" clId="{EDABE23E-248D-4ED0-A77F-ADFCEC09D289}" dt="2024-06-04T08:03:18.393" v="8200" actId="478"/>
          <ac:picMkLst>
            <pc:docMk/>
            <pc:sldMk cId="3048309862" sldId="277"/>
            <ac:picMk id="12" creationId="{475A88D7-D294-62B2-8755-82110AB84DD1}"/>
          </ac:picMkLst>
        </pc:picChg>
        <pc:picChg chg="add mod">
          <ac:chgData name="Lars Bockman" userId="5a235df0-e381-4c4c-99ce-24b4b21fb9d1" providerId="ADAL" clId="{EDABE23E-248D-4ED0-A77F-ADFCEC09D289}" dt="2024-06-04T08:03:41.678" v="8214" actId="14100"/>
          <ac:picMkLst>
            <pc:docMk/>
            <pc:sldMk cId="3048309862" sldId="277"/>
            <ac:picMk id="15" creationId="{E74EA589-72EA-AA47-0E44-BCAE8A4D908E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26" creationId="{A3000F04-E780-98BA-A9F5-FBB1AD330F20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28" creationId="{7BD95610-1C21-5E69-CD9D-A797BAA38B11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0" creationId="{ACF3AF7C-A2DE-81CC-E858-516CB40827CE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2" creationId="{8EF0B950-C72C-D5A3-948A-06A2609A5B96}"/>
          </ac:picMkLst>
        </pc:picChg>
        <pc:picChg chg="del">
          <ac:chgData name="Lars Bockman" userId="5a235df0-e381-4c4c-99ce-24b4b21fb9d1" providerId="ADAL" clId="{EDABE23E-248D-4ED0-A77F-ADFCEC09D289}" dt="2024-06-04T08:03:26.003" v="8209" actId="478"/>
          <ac:picMkLst>
            <pc:docMk/>
            <pc:sldMk cId="3048309862" sldId="277"/>
            <ac:picMk id="1034" creationId="{93E8EE5C-F00F-9D19-55F8-6D26C9255442}"/>
          </ac:picMkLst>
        </pc:picChg>
      </pc:sldChg>
    </pc:docChg>
  </pc:docChgLst>
  <pc:docChgLst>
    <pc:chgData name="Iselin Ekeli Rønningsbakk" userId="187300ae-9cb6-416d-8a94-664ca977a24d" providerId="ADAL" clId="{B4E5B0F8-0B27-4C7F-AC1B-93663567327F}"/>
    <pc:docChg chg="modSld">
      <pc:chgData name="Iselin Ekeli Rønningsbakk" userId="187300ae-9cb6-416d-8a94-664ca977a24d" providerId="ADAL" clId="{B4E5B0F8-0B27-4C7F-AC1B-93663567327F}" dt="2024-04-12T09:21:55.420" v="1301"/>
      <pc:docMkLst>
        <pc:docMk/>
      </pc:docMkLst>
      <pc:sldChg chg="modSp mod modCm">
        <pc:chgData name="Iselin Ekeli Rønningsbakk" userId="187300ae-9cb6-416d-8a94-664ca977a24d" providerId="ADAL" clId="{B4E5B0F8-0B27-4C7F-AC1B-93663567327F}" dt="2024-04-12T09:18:23.655" v="1124" actId="14100"/>
        <pc:sldMkLst>
          <pc:docMk/>
          <pc:sldMk cId="964345901" sldId="269"/>
        </pc:sldMkLst>
        <pc:spChg chg="mod">
          <ac:chgData name="Iselin Ekeli Rønningsbakk" userId="187300ae-9cb6-416d-8a94-664ca977a24d" providerId="ADAL" clId="{B4E5B0F8-0B27-4C7F-AC1B-93663567327F}" dt="2024-04-12T09:18:23.655" v="1124" actId="14100"/>
          <ac:spMkLst>
            <pc:docMk/>
            <pc:sldMk cId="964345901" sldId="269"/>
            <ac:spMk id="15" creationId="{04DCDA78-71F1-811A-A7B3-AF6C80100E5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Iselin Ekeli Rønningsbakk" userId="187300ae-9cb6-416d-8a94-664ca977a24d" providerId="ADAL" clId="{B4E5B0F8-0B27-4C7F-AC1B-93663567327F}" dt="2024-04-12T09:18:13.939" v="1123" actId="6549"/>
              <pc2:cmMkLst xmlns:pc2="http://schemas.microsoft.com/office/powerpoint/2019/9/main/command">
                <pc:docMk/>
                <pc:sldMk cId="964345901" sldId="269"/>
                <pc2:cmMk id="{9A5C4123-9DEB-4AB8-94A5-0C33A2F94B75}"/>
              </pc2:cmMkLst>
            </pc226:cmChg>
          </p:ext>
        </pc:extLst>
      </pc:sldChg>
      <pc:sldChg chg="modSp mod">
        <pc:chgData name="Iselin Ekeli Rønningsbakk" userId="187300ae-9cb6-416d-8a94-664ca977a24d" providerId="ADAL" clId="{B4E5B0F8-0B27-4C7F-AC1B-93663567327F}" dt="2024-04-12T09:21:09.545" v="1287" actId="20577"/>
        <pc:sldMkLst>
          <pc:docMk/>
          <pc:sldMk cId="4275014000" sldId="270"/>
        </pc:sldMkLst>
        <pc:spChg chg="mod">
          <ac:chgData name="Iselin Ekeli Rønningsbakk" userId="187300ae-9cb6-416d-8a94-664ca977a24d" providerId="ADAL" clId="{B4E5B0F8-0B27-4C7F-AC1B-93663567327F}" dt="2024-04-12T09:21:09.545" v="1287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modSp mod delCm modCm">
        <pc:chgData name="Iselin Ekeli Rønningsbakk" userId="187300ae-9cb6-416d-8a94-664ca977a24d" providerId="ADAL" clId="{B4E5B0F8-0B27-4C7F-AC1B-93663567327F}" dt="2024-04-12T09:21:55.420" v="1301"/>
        <pc:sldMkLst>
          <pc:docMk/>
          <pc:sldMk cId="1400664593" sldId="275"/>
        </pc:sldMkLst>
        <pc:spChg chg="mod">
          <ac:chgData name="Iselin Ekeli Rønningsbakk" userId="187300ae-9cb6-416d-8a94-664ca977a24d" providerId="ADAL" clId="{B4E5B0F8-0B27-4C7F-AC1B-93663567327F}" dt="2024-04-12T09:21:48.592" v="1299" actId="6549"/>
          <ac:spMkLst>
            <pc:docMk/>
            <pc:sldMk cId="1400664593" sldId="275"/>
            <ac:spMk id="13" creationId="{D3816D81-2F0C-5C31-0215-8B391B6646E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 modRxn">
              <pc226:chgData name="Iselin Ekeli Rønningsbakk" userId="187300ae-9cb6-416d-8a94-664ca977a24d" providerId="ADAL" clId="{B4E5B0F8-0B27-4C7F-AC1B-93663567327F}" dt="2024-04-12T09:21:55.420" v="1301"/>
              <pc2:cmMkLst xmlns:pc2="http://schemas.microsoft.com/office/powerpoint/2019/9/main/command">
                <pc:docMk/>
                <pc:sldMk cId="1400664593" sldId="275"/>
                <pc2:cmMk id="{88310999-6D15-4D15-AFB5-1F5C87EC1C7F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A982F088-28B0-44E7-A540-057AB14E26F1}"/>
    <pc:docChg chg="">
      <pc:chgData name="Iselin Ekeli Rønningsbakk" userId="187300ae-9cb6-416d-8a94-664ca977a24d" providerId="ADAL" clId="{A982F088-28B0-44E7-A540-057AB14E26F1}" dt="2024-05-13T09:04:11.853" v="0"/>
      <pc:docMkLst>
        <pc:docMk/>
      </pc:docMkLst>
      <pc:sldChg chg="modCm">
        <pc:chgData name="Iselin Ekeli Rønningsbakk" userId="187300ae-9cb6-416d-8a94-664ca977a24d" providerId="ADAL" clId="{A982F088-28B0-44E7-A540-057AB14E26F1}" dt="2024-05-13T09:04:11.853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 modRxn">
              <pc226:chgData name="Iselin Ekeli Rønningsbakk" userId="187300ae-9cb6-416d-8a94-664ca977a24d" providerId="ADAL" clId="{A982F088-28B0-44E7-A540-057AB14E26F1}" dt="2024-05-13T09:04:11.853" v="0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</pc:docChg>
  </pc:docChgLst>
  <pc:docChgLst>
    <pc:chgData name="Lars Tennbakk Bockman" userId="5a235df0-e381-4c4c-99ce-24b4b21fb9d1" providerId="ADAL" clId="{83B02544-0F5E-4C44-B18B-AC7E10D8800E}"/>
    <pc:docChg chg="undo custSel modSld replTag">
      <pc:chgData name="Lars Tennbakk Bockman" userId="5a235df0-e381-4c4c-99ce-24b4b21fb9d1" providerId="ADAL" clId="{83B02544-0F5E-4C44-B18B-AC7E10D8800E}" dt="2024-04-04T08:15:12.655" v="2738" actId="13926"/>
      <pc:docMkLst>
        <pc:docMk/>
      </pc:docMkLst>
      <pc:sldChg chg="modSp mod delCm">
        <pc:chgData name="Lars Tennbakk Bockman" userId="5a235df0-e381-4c4c-99ce-24b4b21fb9d1" providerId="ADAL" clId="{83B02544-0F5E-4C44-B18B-AC7E10D8800E}" dt="2024-04-04T08:15:12.655" v="2738" actId="13926"/>
        <pc:sldMkLst>
          <pc:docMk/>
          <pc:sldMk cId="4148148830" sldId="259"/>
        </pc:sldMkLst>
        <pc:spChg chg="mod">
          <ac:chgData name="Lars Tennbakk Bockman" userId="5a235df0-e381-4c4c-99ce-24b4b21fb9d1" providerId="ADAL" clId="{83B02544-0F5E-4C44-B18B-AC7E10D8800E}" dt="2024-04-04T08:15:12.655" v="2738" actId="13926"/>
          <ac:spMkLst>
            <pc:docMk/>
            <pc:sldMk cId="4148148830" sldId="259"/>
            <ac:spMk id="4" creationId="{02B670F3-F503-EDCF-4447-49EB9200B55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9:57.781" v="9"/>
              <pc2:cmMkLst xmlns:pc2="http://schemas.microsoft.com/office/powerpoint/2019/9/main/command">
                <pc:docMk/>
                <pc:sldMk cId="4148148830" sldId="259"/>
                <pc2:cmMk id="{5A7F3826-50B9-4FC9-9604-5B3829FA2F20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13:41:21.370" v="2735" actId="1076"/>
        <pc:sldMkLst>
          <pc:docMk/>
          <pc:sldMk cId="3149972175" sldId="261"/>
        </pc:sldMkLst>
        <pc:spChg chg="mod">
          <ac:chgData name="Lars Tennbakk Bockman" userId="5a235df0-e381-4c4c-99ce-24b4b21fb9d1" providerId="ADAL" clId="{83B02544-0F5E-4C44-B18B-AC7E10D8800E}" dt="2024-04-03T13:38:57.537" v="2720" actId="20577"/>
          <ac:spMkLst>
            <pc:docMk/>
            <pc:sldMk cId="3149972175" sldId="261"/>
            <ac:spMk id="15" creationId="{71CD328A-FCBF-98DB-A3A2-36A13A7E9980}"/>
          </ac:spMkLst>
        </pc:spChg>
        <pc:picChg chg="add del mod">
          <ac:chgData name="Lars Tennbakk Bockman" userId="5a235df0-e381-4c4c-99ce-24b4b21fb9d1" providerId="ADAL" clId="{83B02544-0F5E-4C44-B18B-AC7E10D8800E}" dt="2024-04-03T13:40:13.300" v="2726" actId="478"/>
          <ac:picMkLst>
            <pc:docMk/>
            <pc:sldMk cId="3149972175" sldId="261"/>
            <ac:picMk id="4" creationId="{34A9B103-504B-3B89-677B-A43F0D78BCFE}"/>
          </ac:picMkLst>
        </pc:picChg>
        <pc:picChg chg="mod">
          <ac:chgData name="Lars Tennbakk Bockman" userId="5a235df0-e381-4c4c-99ce-24b4b21fb9d1" providerId="ADAL" clId="{83B02544-0F5E-4C44-B18B-AC7E10D8800E}" dt="2024-04-03T13:41:15.116" v="2732" actId="1076"/>
          <ac:picMkLst>
            <pc:docMk/>
            <pc:sldMk cId="3149972175" sldId="261"/>
            <ac:picMk id="9" creationId="{44CEDB3C-E57F-F323-62AD-0E388B9FAAD8}"/>
          </ac:picMkLst>
        </pc:picChg>
        <pc:picChg chg="add mod">
          <ac:chgData name="Lars Tennbakk Bockman" userId="5a235df0-e381-4c4c-99ce-24b4b21fb9d1" providerId="ADAL" clId="{83B02544-0F5E-4C44-B18B-AC7E10D8800E}" dt="2024-04-03T13:41:21.370" v="2735" actId="1076"/>
          <ac:picMkLst>
            <pc:docMk/>
            <pc:sldMk cId="3149972175" sldId="261"/>
            <ac:picMk id="10" creationId="{607CFFAC-59AF-1273-0123-E7F3000E72DF}"/>
          </ac:picMkLst>
        </pc:picChg>
      </pc:sldChg>
      <pc:sldChg chg="modSp mod">
        <pc:chgData name="Lars Tennbakk Bockman" userId="5a235df0-e381-4c4c-99ce-24b4b21fb9d1" providerId="ADAL" clId="{83B02544-0F5E-4C44-B18B-AC7E10D8800E}" dt="2024-04-04T08:15:03.520" v="2737" actId="13926"/>
        <pc:sldMkLst>
          <pc:docMk/>
          <pc:sldMk cId="3809428704" sldId="268"/>
        </pc:sldMkLst>
        <pc:spChg chg="mod">
          <ac:chgData name="Lars Tennbakk Bockman" userId="5a235df0-e381-4c4c-99ce-24b4b21fb9d1" providerId="ADAL" clId="{83B02544-0F5E-4C44-B18B-AC7E10D8800E}" dt="2024-04-03T13:01:29.054" v="2459" actId="313"/>
          <ac:spMkLst>
            <pc:docMk/>
            <pc:sldMk cId="3809428704" sldId="268"/>
            <ac:spMk id="3" creationId="{8A3EFEB1-D7F7-A46E-7DED-AE462CEAB1A0}"/>
          </ac:spMkLst>
        </pc:spChg>
        <pc:spChg chg="mod">
          <ac:chgData name="Lars Tennbakk Bockman" userId="5a235df0-e381-4c4c-99ce-24b4b21fb9d1" providerId="ADAL" clId="{83B02544-0F5E-4C44-B18B-AC7E10D8800E}" dt="2024-04-04T08:15:03.520" v="2737" actId="13926"/>
          <ac:spMkLst>
            <pc:docMk/>
            <pc:sldMk cId="3809428704" sldId="268"/>
            <ac:spMk id="4" creationId="{D1901E2F-AFF3-2F50-C7AA-0E8DFCDE0BD5}"/>
          </ac:spMkLst>
        </pc:spChg>
      </pc:sldChg>
      <pc:sldChg chg="addSp delSp modSp mod delCm">
        <pc:chgData name="Lars Tennbakk Bockman" userId="5a235df0-e381-4c4c-99ce-24b4b21fb9d1" providerId="ADAL" clId="{83B02544-0F5E-4C44-B18B-AC7E10D8800E}" dt="2024-04-03T09:02:11.125" v="958" actId="20577"/>
        <pc:sldMkLst>
          <pc:docMk/>
          <pc:sldMk cId="964345901" sldId="269"/>
        </pc:sldMkLst>
        <pc:spChg chg="add del mod modVis">
          <ac:chgData name="Lars Tennbakk Bockman" userId="5a235df0-e381-4c4c-99ce-24b4b21fb9d1" providerId="ADAL" clId="{83B02544-0F5E-4C44-B18B-AC7E10D8800E}" dt="2024-04-03T08:51:36.224" v="52"/>
          <ac:spMkLst>
            <pc:docMk/>
            <pc:sldMk cId="964345901" sldId="269"/>
            <ac:spMk id="6" creationId="{57649461-4C72-D0CD-4871-65271E2C477A}"/>
          </ac:spMkLst>
        </pc:spChg>
        <pc:spChg chg="add del mod modVis">
          <ac:chgData name="Lars Tennbakk Bockman" userId="5a235df0-e381-4c4c-99ce-24b4b21fb9d1" providerId="ADAL" clId="{83B02544-0F5E-4C44-B18B-AC7E10D8800E}" dt="2024-04-03T08:51:37.020" v="79"/>
          <ac:spMkLst>
            <pc:docMk/>
            <pc:sldMk cId="964345901" sldId="269"/>
            <ac:spMk id="8" creationId="{119F34B7-E81D-6BCF-E614-8BAABC1784A7}"/>
          </ac:spMkLst>
        </pc:spChg>
        <pc:spChg chg="mod">
          <ac:chgData name="Lars Tennbakk Bockman" userId="5a235df0-e381-4c4c-99ce-24b4b21fb9d1" providerId="ADAL" clId="{83B02544-0F5E-4C44-B18B-AC7E10D8800E}" dt="2024-04-03T08:51:36.988" v="56" actId="948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2:11.125" v="958" actId="20577"/>
          <ac:spMkLst>
            <pc:docMk/>
            <pc:sldMk cId="964345901" sldId="269"/>
            <ac:spMk id="15" creationId="{04DCDA78-71F1-811A-A7B3-AF6C80100E58}"/>
          </ac:spMkLst>
        </pc:spChg>
        <pc:graphicFrameChg chg="mod">
          <ac:chgData name="Lars Tennbakk Bockman" userId="5a235df0-e381-4c4c-99ce-24b4b21fb9d1" providerId="ADAL" clId="{83B02544-0F5E-4C44-B18B-AC7E10D8800E}" dt="2024-04-03T08:51:37.020" v="81"/>
          <ac:graphicFrameMkLst>
            <pc:docMk/>
            <pc:sldMk cId="964345901" sldId="269"/>
            <ac:graphicFrameMk id="7" creationId="{4079E723-2D8B-9E39-E93A-0F21F77BD225}"/>
          </ac:graphicFrameMkLst>
        </pc:graphicFrameChg>
        <pc:picChg chg="mod">
          <ac:chgData name="Lars Tennbakk Bockman" userId="5a235df0-e381-4c4c-99ce-24b4b21fb9d1" providerId="ADAL" clId="{83B02544-0F5E-4C44-B18B-AC7E10D8800E}" dt="2024-04-03T08:39:44.159" v="1" actId="1076"/>
          <ac:picMkLst>
            <pc:docMk/>
            <pc:sldMk cId="964345901" sldId="269"/>
            <ac:picMk id="4" creationId="{F1209CBB-C9AB-BA6E-3FAE-5B8063D6E61B}"/>
          </ac:picMkLst>
        </pc:picChg>
        <pc:picChg chg="mod">
          <ac:chgData name="Lars Tennbakk Bockman" userId="5a235df0-e381-4c4c-99ce-24b4b21fb9d1" providerId="ADAL" clId="{83B02544-0F5E-4C44-B18B-AC7E10D8800E}" dt="2024-04-03T08:42:16.416" v="4" actId="14826"/>
          <ac:picMkLst>
            <pc:docMk/>
            <pc:sldMk cId="964345901" sldId="269"/>
            <ac:picMk id="19" creationId="{48D81E10-A362-0BE0-5A29-09482A073F28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Lars Tennbakk Bockman" userId="5a235df0-e381-4c4c-99ce-24b4b21fb9d1" providerId="ADAL" clId="{83B02544-0F5E-4C44-B18B-AC7E10D8800E}" dt="2024-04-03T08:44:17.590" v="7"/>
              <pc2:cmMkLst xmlns:pc2="http://schemas.microsoft.com/office/powerpoint/2019/9/main/command">
                <pc:docMk/>
                <pc:sldMk cId="964345901" sldId="269"/>
                <pc2:cmMk id="{36AD1E02-777A-4674-915A-35C4F571E648}"/>
              </pc2:cmMkLst>
            </pc226:cmChg>
          </p:ext>
        </pc:extLst>
      </pc:sldChg>
      <pc:sldChg chg="addSp delSp modSp mod">
        <pc:chgData name="Lars Tennbakk Bockman" userId="5a235df0-e381-4c4c-99ce-24b4b21fb9d1" providerId="ADAL" clId="{83B02544-0F5E-4C44-B18B-AC7E10D8800E}" dt="2024-04-03T09:04:38.135" v="1105" actId="13926"/>
        <pc:sldMkLst>
          <pc:docMk/>
          <pc:sldMk cId="4275014000" sldId="270"/>
        </pc:sldMkLst>
        <pc:spChg chg="add del mod modVis">
          <ac:chgData name="Lars Tennbakk Bockman" userId="5a235df0-e381-4c4c-99ce-24b4b21fb9d1" providerId="ADAL" clId="{83B02544-0F5E-4C44-B18B-AC7E10D8800E}" dt="2024-04-03T08:51:40.335" v="109"/>
          <ac:spMkLst>
            <pc:docMk/>
            <pc:sldMk cId="4275014000" sldId="270"/>
            <ac:spMk id="8" creationId="{2FDB3323-3FD3-E503-5B34-0011550307F3}"/>
          </ac:spMkLst>
        </pc:spChg>
        <pc:spChg chg="mod">
          <ac:chgData name="Lars Tennbakk Bockman" userId="5a235df0-e381-4c4c-99ce-24b4b21fb9d1" providerId="ADAL" clId="{83B02544-0F5E-4C44-B18B-AC7E10D8800E}" dt="2024-04-03T08:51:40.322" v="86" actId="948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83B02544-0F5E-4C44-B18B-AC7E10D8800E}" dt="2024-04-03T09:04:38.135" v="1105" actId="13926"/>
          <ac:spMkLst>
            <pc:docMk/>
            <pc:sldMk cId="4275014000" sldId="270"/>
            <ac:spMk id="14" creationId="{21531C8D-908F-3C5D-76AA-208A0DF8D559}"/>
          </ac:spMkLst>
        </pc:spChg>
        <pc:graphicFrameChg chg="mod">
          <ac:chgData name="Lars Tennbakk Bockman" userId="5a235df0-e381-4c4c-99ce-24b4b21fb9d1" providerId="ADAL" clId="{83B02544-0F5E-4C44-B18B-AC7E10D8800E}" dt="2024-04-03T08:51:40.335" v="111"/>
          <ac:graphicFrameMkLst>
            <pc:docMk/>
            <pc:sldMk cId="4275014000" sldId="270"/>
            <ac:graphicFrameMk id="9" creationId="{9A0A2B6D-88E9-5295-3A1E-C54929634722}"/>
          </ac:graphicFrameMkLst>
        </pc:graphicFrameChg>
        <pc:picChg chg="mod">
          <ac:chgData name="Lars Tennbakk Bockman" userId="5a235df0-e381-4c4c-99ce-24b4b21fb9d1" providerId="ADAL" clId="{83B02544-0F5E-4C44-B18B-AC7E10D8800E}" dt="2024-04-03T08:42:23.531" v="5" actId="14826"/>
          <ac:picMkLst>
            <pc:docMk/>
            <pc:sldMk cId="4275014000" sldId="270"/>
            <ac:picMk id="4" creationId="{333A123B-CC7B-438C-45B1-FD90C4A986EA}"/>
          </ac:picMkLst>
        </pc:picChg>
        <pc:picChg chg="mod">
          <ac:chgData name="Lars Tennbakk Bockman" userId="5a235df0-e381-4c4c-99ce-24b4b21fb9d1" providerId="ADAL" clId="{83B02544-0F5E-4C44-B18B-AC7E10D8800E}" dt="2024-04-03T08:44:00.554" v="6" actId="14826"/>
          <ac:picMkLst>
            <pc:docMk/>
            <pc:sldMk cId="4275014000" sldId="270"/>
            <ac:picMk id="6" creationId="{E247D54D-3951-79FF-87AE-26509570666F}"/>
          </ac:picMkLst>
        </pc:picChg>
      </pc:sldChg>
      <pc:sldChg chg="modSp mod">
        <pc:chgData name="Lars Tennbakk Bockman" userId="5a235df0-e381-4c4c-99ce-24b4b21fb9d1" providerId="ADAL" clId="{83B02544-0F5E-4C44-B18B-AC7E10D8800E}" dt="2024-04-03T12:49:44.363" v="1119" actId="20577"/>
        <pc:sldMkLst>
          <pc:docMk/>
          <pc:sldMk cId="1400664593" sldId="275"/>
        </pc:sldMkLst>
        <pc:spChg chg="mod">
          <ac:chgData name="Lars Tennbakk Bockman" userId="5a235df0-e381-4c4c-99ce-24b4b21fb9d1" providerId="ADAL" clId="{83B02544-0F5E-4C44-B18B-AC7E10D8800E}" dt="2024-04-03T12:49:44.363" v="1119" actId="20577"/>
          <ac:spMkLst>
            <pc:docMk/>
            <pc:sldMk cId="1400664593" sldId="275"/>
            <ac:spMk id="13" creationId="{D3816D81-2F0C-5C31-0215-8B391B6646ED}"/>
          </ac:spMkLst>
        </pc:spChg>
        <pc:picChg chg="mod">
          <ac:chgData name="Lars Tennbakk Bockman" userId="5a235df0-e381-4c4c-99ce-24b4b21fb9d1" providerId="ADAL" clId="{83B02544-0F5E-4C44-B18B-AC7E10D8800E}" dt="2024-04-03T08:49:46.593" v="8" actId="14826"/>
          <ac:picMkLst>
            <pc:docMk/>
            <pc:sldMk cId="1400664593" sldId="275"/>
            <ac:picMk id="10" creationId="{EDD2A1DB-03B4-A540-E2CF-68A1C96AF138}"/>
          </ac:picMkLst>
        </pc:picChg>
        <pc:picChg chg="mod">
          <ac:chgData name="Lars Tennbakk Bockman" userId="5a235df0-e381-4c4c-99ce-24b4b21fb9d1" providerId="ADAL" clId="{83B02544-0F5E-4C44-B18B-AC7E10D8800E}" dt="2024-04-03T12:48:48.871" v="1112" actId="14826"/>
          <ac:picMkLst>
            <pc:docMk/>
            <pc:sldMk cId="1400664593" sldId="275"/>
            <ac:picMk id="12" creationId="{475A88D7-D294-62B2-8755-82110AB84DD1}"/>
          </ac:picMkLst>
        </pc:picChg>
        <pc:picChg chg="mod">
          <ac:chgData name="Lars Tennbakk Bockman" userId="5a235df0-e381-4c4c-99ce-24b4b21fb9d1" providerId="ADAL" clId="{83B02544-0F5E-4C44-B18B-AC7E10D8800E}" dt="2024-04-03T12:49:14.136" v="1115" actId="1076"/>
          <ac:picMkLst>
            <pc:docMk/>
            <pc:sldMk cId="1400664593" sldId="275"/>
            <ac:picMk id="1026" creationId="{A3000F04-E780-98BA-A9F5-FBB1AD330F20}"/>
          </ac:picMkLst>
        </pc:picChg>
        <pc:picChg chg="mod">
          <ac:chgData name="Lars Tennbakk Bockman" userId="5a235df0-e381-4c4c-99ce-24b4b21fb9d1" providerId="ADAL" clId="{83B02544-0F5E-4C44-B18B-AC7E10D8800E}" dt="2024-04-03T12:49:20.726" v="1116" actId="1076"/>
          <ac:picMkLst>
            <pc:docMk/>
            <pc:sldMk cId="1400664593" sldId="275"/>
            <ac:picMk id="1028" creationId="{7BD95610-1C21-5E69-CD9D-A797BAA38B11}"/>
          </ac:picMkLst>
        </pc:picChg>
        <pc:picChg chg="mod">
          <ac:chgData name="Lars Tennbakk Bockman" userId="5a235df0-e381-4c4c-99ce-24b4b21fb9d1" providerId="ADAL" clId="{83B02544-0F5E-4C44-B18B-AC7E10D8800E}" dt="2024-04-03T12:49:10.609" v="1113" actId="1076"/>
          <ac:picMkLst>
            <pc:docMk/>
            <pc:sldMk cId="1400664593" sldId="275"/>
            <ac:picMk id="1030" creationId="{ACF3AF7C-A2DE-81CC-E858-516CB40827CE}"/>
          </ac:picMkLst>
        </pc:picChg>
        <pc:picChg chg="mod">
          <ac:chgData name="Lars Tennbakk Bockman" userId="5a235df0-e381-4c4c-99ce-24b4b21fb9d1" providerId="ADAL" clId="{83B02544-0F5E-4C44-B18B-AC7E10D8800E}" dt="2024-04-03T12:49:12.576" v="1114" actId="1076"/>
          <ac:picMkLst>
            <pc:docMk/>
            <pc:sldMk cId="1400664593" sldId="275"/>
            <ac:picMk id="1032" creationId="{8EF0B950-C72C-D5A3-948A-06A2609A5B96}"/>
          </ac:picMkLst>
        </pc:picChg>
        <pc:picChg chg="mod">
          <ac:chgData name="Lars Tennbakk Bockman" userId="5a235df0-e381-4c4c-99ce-24b4b21fb9d1" providerId="ADAL" clId="{83B02544-0F5E-4C44-B18B-AC7E10D8800E}" dt="2024-04-03T12:49:23.088" v="1117" actId="1076"/>
          <ac:picMkLst>
            <pc:docMk/>
            <pc:sldMk cId="1400664593" sldId="275"/>
            <ac:picMk id="1034" creationId="{93E8EE5C-F00F-9D19-55F8-6D26C9255442}"/>
          </ac:picMkLst>
        </pc:picChg>
      </pc:sldChg>
    </pc:docChg>
  </pc:docChgLst>
  <pc:docChgLst>
    <pc:chgData name="Lars Tennbakk Bockman" userId="5a235df0-e381-4c4c-99ce-24b4b21fb9d1" providerId="ADAL" clId="{C5A5C764-A305-4B0D-9BEA-1C872162588B}"/>
    <pc:docChg chg="custSel addSld delSld modSld sldOrd">
      <pc:chgData name="Lars Tennbakk Bockman" userId="5a235df0-e381-4c4c-99ce-24b4b21fb9d1" providerId="ADAL" clId="{C5A5C764-A305-4B0D-9BEA-1C872162588B}" dt="2024-06-25T13:17:52.641" v="2007" actId="20577"/>
      <pc:docMkLst>
        <pc:docMk/>
      </pc:docMkLst>
      <pc:sldChg chg="modSp mod">
        <pc:chgData name="Lars Tennbakk Bockman" userId="5a235df0-e381-4c4c-99ce-24b4b21fb9d1" providerId="ADAL" clId="{C5A5C764-A305-4B0D-9BEA-1C872162588B}" dt="2024-06-25T12:44:53.616" v="845" actId="20577"/>
        <pc:sldMkLst>
          <pc:docMk/>
          <pc:sldMk cId="3149972175" sldId="261"/>
        </pc:sldMkLst>
        <pc:spChg chg="mod">
          <ac:chgData name="Lars Tennbakk Bockman" userId="5a235df0-e381-4c4c-99ce-24b4b21fb9d1" providerId="ADAL" clId="{C5A5C764-A305-4B0D-9BEA-1C872162588B}" dt="2024-06-25T11:51:41.710" v="5" actId="20577"/>
          <ac:spMkLst>
            <pc:docMk/>
            <pc:sldMk cId="3149972175" sldId="261"/>
            <ac:spMk id="2" creationId="{EB808BFC-B71A-C9E5-5827-2A0376474563}"/>
          </ac:spMkLst>
        </pc:spChg>
        <pc:spChg chg="mod">
          <ac:chgData name="Lars Tennbakk Bockman" userId="5a235df0-e381-4c4c-99ce-24b4b21fb9d1" providerId="ADAL" clId="{C5A5C764-A305-4B0D-9BEA-1C872162588B}" dt="2024-06-25T12:44:53.616" v="845" actId="20577"/>
          <ac:spMkLst>
            <pc:docMk/>
            <pc:sldMk cId="3149972175" sldId="261"/>
            <ac:spMk id="15" creationId="{71CD328A-FCBF-98DB-A3A2-36A13A7E9980}"/>
          </ac:spMkLst>
        </pc:spChg>
      </pc:sldChg>
      <pc:sldChg chg="modSp mod">
        <pc:chgData name="Lars Tennbakk Bockman" userId="5a235df0-e381-4c4c-99ce-24b4b21fb9d1" providerId="ADAL" clId="{C5A5C764-A305-4B0D-9BEA-1C872162588B}" dt="2024-06-25T13:04:43.150" v="1379" actId="20577"/>
        <pc:sldMkLst>
          <pc:docMk/>
          <pc:sldMk cId="964345901" sldId="269"/>
        </pc:sldMkLst>
        <pc:spChg chg="mod">
          <ac:chgData name="Lars Tennbakk Bockman" userId="5a235df0-e381-4c4c-99ce-24b4b21fb9d1" providerId="ADAL" clId="{C5A5C764-A305-4B0D-9BEA-1C872162588B}" dt="2024-06-25T12:44:34.507" v="830" actId="20577"/>
          <ac:spMkLst>
            <pc:docMk/>
            <pc:sldMk cId="964345901" sldId="269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C5A5C764-A305-4B0D-9BEA-1C872162588B}" dt="2024-06-25T13:04:43.150" v="1379" actId="20577"/>
          <ac:spMkLst>
            <pc:docMk/>
            <pc:sldMk cId="964345901" sldId="269"/>
            <ac:spMk id="15" creationId="{04DCDA78-71F1-811A-A7B3-AF6C80100E58}"/>
          </ac:spMkLst>
        </pc:spChg>
        <pc:picChg chg="mod">
          <ac:chgData name="Lars Tennbakk Bockman" userId="5a235df0-e381-4c4c-99ce-24b4b21fb9d1" providerId="ADAL" clId="{C5A5C764-A305-4B0D-9BEA-1C872162588B}" dt="2024-06-25T12:56:11.182" v="1370" actId="14100"/>
          <ac:picMkLst>
            <pc:docMk/>
            <pc:sldMk cId="964345901" sldId="269"/>
            <ac:picMk id="9" creationId="{D21B8C53-AA53-A852-4492-9BA4D601B04E}"/>
          </ac:picMkLst>
        </pc:picChg>
      </pc:sldChg>
      <pc:sldChg chg="modSp mod">
        <pc:chgData name="Lars Tennbakk Bockman" userId="5a235df0-e381-4c4c-99ce-24b4b21fb9d1" providerId="ADAL" clId="{C5A5C764-A305-4B0D-9BEA-1C872162588B}" dt="2024-06-25T13:06:56.425" v="1627" actId="20577"/>
        <pc:sldMkLst>
          <pc:docMk/>
          <pc:sldMk cId="4275014000" sldId="270"/>
        </pc:sldMkLst>
        <pc:spChg chg="mod">
          <ac:chgData name="Lars Tennbakk Bockman" userId="5a235df0-e381-4c4c-99ce-24b4b21fb9d1" providerId="ADAL" clId="{C5A5C764-A305-4B0D-9BEA-1C872162588B}" dt="2024-06-25T13:05:10.436" v="1383" actId="20577"/>
          <ac:spMkLst>
            <pc:docMk/>
            <pc:sldMk cId="4275014000" sldId="270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C5A5C764-A305-4B0D-9BEA-1C872162588B}" dt="2024-06-25T13:06:56.425" v="1627" actId="20577"/>
          <ac:spMkLst>
            <pc:docMk/>
            <pc:sldMk cId="4275014000" sldId="270"/>
            <ac:spMk id="14" creationId="{21531C8D-908F-3C5D-76AA-208A0DF8D559}"/>
          </ac:spMkLst>
        </pc:spChg>
      </pc:sldChg>
      <pc:sldChg chg="add del ord setBg">
        <pc:chgData name="Lars Tennbakk Bockman" userId="5a235df0-e381-4c4c-99ce-24b4b21fb9d1" providerId="ADAL" clId="{C5A5C764-A305-4B0D-9BEA-1C872162588B}" dt="2024-06-25T13:09:29.698" v="1631" actId="47"/>
        <pc:sldMkLst>
          <pc:docMk/>
          <pc:sldMk cId="1834315246" sldId="278"/>
        </pc:sldMkLst>
      </pc:sldChg>
      <pc:sldChg chg="modSp add mod ord">
        <pc:chgData name="Lars Tennbakk Bockman" userId="5a235df0-e381-4c4c-99ce-24b4b21fb9d1" providerId="ADAL" clId="{C5A5C764-A305-4B0D-9BEA-1C872162588B}" dt="2024-06-25T13:17:52.641" v="2007" actId="20577"/>
        <pc:sldMkLst>
          <pc:docMk/>
          <pc:sldMk cId="4100358197" sldId="278"/>
        </pc:sldMkLst>
        <pc:spChg chg="mod">
          <ac:chgData name="Lars Tennbakk Bockman" userId="5a235df0-e381-4c4c-99ce-24b4b21fb9d1" providerId="ADAL" clId="{C5A5C764-A305-4B0D-9BEA-1C872162588B}" dt="2024-06-25T13:09:35.534" v="1636" actId="20577"/>
          <ac:spMkLst>
            <pc:docMk/>
            <pc:sldMk cId="4100358197" sldId="278"/>
            <ac:spMk id="11" creationId="{C9D230B1-551A-0E7A-96AB-ADE59A906758}"/>
          </ac:spMkLst>
        </pc:spChg>
        <pc:spChg chg="mod">
          <ac:chgData name="Lars Tennbakk Bockman" userId="5a235df0-e381-4c4c-99ce-24b4b21fb9d1" providerId="ADAL" clId="{C5A5C764-A305-4B0D-9BEA-1C872162588B}" dt="2024-06-25T13:17:52.641" v="2007" actId="20577"/>
          <ac:spMkLst>
            <pc:docMk/>
            <pc:sldMk cId="4100358197" sldId="278"/>
            <ac:spMk id="14" creationId="{21531C8D-908F-3C5D-76AA-208A0DF8D559}"/>
          </ac:spMkLst>
        </pc:spChg>
      </pc:sldChg>
    </pc:docChg>
  </pc:docChgLst>
  <pc:docChgLst>
    <pc:chgData name="Iselin Ekeli Rønningsbakk" userId="187300ae-9cb6-416d-8a94-664ca977a24d" providerId="ADAL" clId="{EE21E6D1-581B-48DE-BEF9-DE59C28260FD}"/>
    <pc:docChg chg="">
      <pc:chgData name="Iselin Ekeli Rønningsbakk" userId="187300ae-9cb6-416d-8a94-664ca977a24d" providerId="ADAL" clId="{EE21E6D1-581B-48DE-BEF9-DE59C28260FD}" dt="2024-05-16T07:00:05.547" v="0"/>
      <pc:docMkLst>
        <pc:docMk/>
      </pc:docMkLst>
      <pc:sldChg chg="delCm">
        <pc:chgData name="Iselin Ekeli Rønningsbakk" userId="187300ae-9cb6-416d-8a94-664ca977a24d" providerId="ADAL" clId="{EE21E6D1-581B-48DE-BEF9-DE59C28260FD}" dt="2024-05-16T07:00:05.547" v="0"/>
        <pc:sldMkLst>
          <pc:docMk/>
          <pc:sldMk cId="3809428704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Iselin Ekeli Rønningsbakk" userId="187300ae-9cb6-416d-8a94-664ca977a24d" providerId="ADAL" clId="{EE21E6D1-581B-48DE-BEF9-DE59C28260FD}" dt="2024-05-16T07:00:05.547" v="0"/>
              <pc2:cmMkLst xmlns:pc2="http://schemas.microsoft.com/office/powerpoint/2019/9/main/command">
                <pc:docMk/>
                <pc:sldMk cId="3809428704" sldId="268"/>
                <pc2:cmMk id="{97225C20-E4DC-4851-AA9D-66978ACF5BAB}"/>
              </pc2:cmMkLst>
            </pc226:cmChg>
          </p:ext>
        </pc:extLst>
      </pc:sldChg>
    </pc:docChg>
  </pc:docChgLst>
  <pc:docChgLst>
    <pc:chgData name="Iselin Ekeli Rønningsbakk" userId="187300ae-9cb6-416d-8a94-664ca977a24d" providerId="ADAL" clId="{F135FA9E-2E87-4771-A6E7-FFFD185073E8}"/>
    <pc:docChg chg="modSld">
      <pc:chgData name="Iselin Ekeli Rønningsbakk" userId="187300ae-9cb6-416d-8a94-664ca977a24d" providerId="ADAL" clId="{F135FA9E-2E87-4771-A6E7-FFFD185073E8}" dt="2024-07-04T10:42:29.485" v="9" actId="6549"/>
      <pc:docMkLst>
        <pc:docMk/>
      </pc:docMkLst>
      <pc:sldChg chg="modSp mod addCm modCm">
        <pc:chgData name="Iselin Ekeli Rønningsbakk" userId="187300ae-9cb6-416d-8a94-664ca977a24d" providerId="ADAL" clId="{F135FA9E-2E87-4771-A6E7-FFFD185073E8}" dt="2024-07-04T10:42:29.485" v="9" actId="6549"/>
        <pc:sldMkLst>
          <pc:docMk/>
          <pc:sldMk cId="3809428704" sldId="268"/>
        </pc:sldMkLst>
        <pc:spChg chg="mod">
          <ac:chgData name="Iselin Ekeli Rønningsbakk" userId="187300ae-9cb6-416d-8a94-664ca977a24d" providerId="ADAL" clId="{F135FA9E-2E87-4771-A6E7-FFFD185073E8}" dt="2024-07-04T10:42:29.485" v="9" actId="6549"/>
          <ac:spMkLst>
            <pc:docMk/>
            <pc:sldMk cId="3809428704" sldId="268"/>
            <ac:spMk id="4" creationId="{EDE8794F-575C-3BB7-2A52-BE419AB5A1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Iselin Ekeli Rønningsbakk" userId="187300ae-9cb6-416d-8a94-664ca977a24d" providerId="ADAL" clId="{F135FA9E-2E87-4771-A6E7-FFFD185073E8}" dt="2024-07-04T10:42:29.485" v="9" actId="6549"/>
              <pc2:cmMkLst xmlns:pc2="http://schemas.microsoft.com/office/powerpoint/2019/9/main/command">
                <pc:docMk/>
                <pc:sldMk cId="3809428704" sldId="268"/>
                <pc2:cmMk id="{3C57D9D5-FC1D-42BD-8928-94460D7BED35}"/>
              </pc2:cmMkLst>
            </pc226:cmChg>
          </p:ext>
        </pc:extLst>
      </pc:sldChg>
      <pc:sldChg chg="addCm">
        <pc:chgData name="Iselin Ekeli Rønningsbakk" userId="187300ae-9cb6-416d-8a94-664ca977a24d" providerId="ADAL" clId="{F135FA9E-2E87-4771-A6E7-FFFD185073E8}" dt="2024-07-04T10:37:54.695" v="0"/>
        <pc:sldMkLst>
          <pc:docMk/>
          <pc:sldMk cId="1400664593" sldId="2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Iselin Ekeli Rønningsbakk" userId="187300ae-9cb6-416d-8a94-664ca977a24d" providerId="ADAL" clId="{F135FA9E-2E87-4771-A6E7-FFFD185073E8}" dt="2024-07-04T10:37:54.695" v="0"/>
              <pc2:cmMkLst xmlns:pc2="http://schemas.microsoft.com/office/powerpoint/2019/9/main/command">
                <pc:docMk/>
                <pc:sldMk cId="1400664593" sldId="275"/>
                <pc2:cmMk id="{1185CF8E-90FD-444C-A1EF-F4250FF46D68}"/>
              </pc2:cmMkLst>
            </pc226:cmChg>
          </p:ext>
        </pc:extLst>
      </pc:sldChg>
    </pc:docChg>
  </pc:docChgLst>
</pc:chgInfo>
</file>

<file path=ppt/comments/modernComment_10C_E30F44E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C57D9D5-FC1D-42BD-8928-94460D7BED35}" authorId="{5E3A118B-92BF-8F94-E3E6-76E6F07C9213}" status="resolved" created="2024-07-04T10:41:49.554" startDate="2024-07-04T10:41:49.554" dueDate="2024-07-04T10:41:49.554" assignedTo="{D7921274-A243-60C3-8DB0-D7227B1AC670}" complete="100000" title="@Lars Tennbakk Bockman kan vi fjerne dette ordet?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809428704" sldId="268"/>
      <ac:spMk id="4" creationId="{EDE8794F-575C-3BB7-2A52-BE419AB5A1C1}"/>
      <ac:txMk cp="265">
        <ac:context len="719" hash="3786620937"/>
      </ac:txMk>
    </ac:txMkLst>
    <p188:pos x="2343999" y="1218068"/>
    <p188:txBody>
      <a:bodyPr/>
      <a:lstStyle/>
      <a:p>
        <a:r>
          <a:rPr lang="nb-NO"/>
          <a:t>[@Lars Tennbakk Bockman] kan vi fjerne dette ordet?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4-07-04T10:41:49.554" id="{B5C45989-35B3-4F37-A240-07735AAFC99E}">
              <p228:atrbtn authorId="{5E3A118B-92BF-8F94-E3E6-76E6F07C9213}"/>
              <p228:anchr>
                <p228:comment id="{3C57D9D5-FC1D-42BD-8928-94460D7BED35}"/>
              </p228:anchr>
              <p228:add/>
            </p228:event>
            <p228:event time="2024-07-04T10:41:49.554" id="{46202455-87C1-4D59-974E-BA3DEFF016B9}">
              <p228:atrbtn authorId="{5E3A118B-92BF-8F94-E3E6-76E6F07C9213}"/>
              <p228:anchr>
                <p228:comment id="{3C57D9D5-FC1D-42BD-8928-94460D7BED35}"/>
              </p228:anchr>
              <p228:asgn authorId="{D7921274-A243-60C3-8DB0-D7227B1AC670}"/>
            </p228:event>
            <p228:event time="2024-07-04T10:41:49.554" id="{1D601714-E06D-460F-980C-705595C354B0}">
              <p228:atrbtn authorId="{5E3A118B-92BF-8F94-E3E6-76E6F07C9213}"/>
              <p228:anchr>
                <p228:comment id="{3C57D9D5-FC1D-42BD-8928-94460D7BED35}"/>
              </p228:anchr>
              <p228:title val="@Lars Tennbakk Bockman kan vi fjerne dette ordet?"/>
            </p228:event>
            <p228:event time="2024-07-04T10:41:49.554" id="{AC1358BD-8934-40A4-9B7C-794D4FF38371}">
              <p228:atrbtn authorId="{5E3A118B-92BF-8F94-E3E6-76E6F07C9213}"/>
              <p228:anchr>
                <p228:comment id="{3C57D9D5-FC1D-42BD-8928-94460D7BED35}"/>
              </p228:anchr>
              <p228:date stDt="2024-07-04T10:41:49.554" endDt="2024-07-04T10:41:49.554"/>
            </p228:event>
            <p228:event time="2024-07-05T07:18:43.523" id="{9897AB09-60B9-4A7F-BBE0-8DCF62A09395}">
              <p228:atrbtn authorId="{D7921274-A243-60C3-8DB0-D7227B1AC670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4-07-05T07:18:42.053" authorId="{D7921274-A243-60C3-8DB0-D7227B1AC670}"/>
          </p223:rxn>
        </p223:reactions>
      </p:ext>
    </p188:extLst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8074962" y="0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/>
          <a:lstStyle>
            <a:lvl1pPr algn="r">
              <a:defRPr sz="1800"/>
            </a:lvl1pPr>
          </a:lstStyle>
          <a:p>
            <a:fld id="{01329E2F-4686-4F18-A9A7-D08BDCF84B80}" type="datetimeFigureOut">
              <a:rPr lang="nb-NO" smtClean="0"/>
              <a:t>05.07.2024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176713" y="1222375"/>
            <a:ext cx="59023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795" tIns="66898" rIns="133795" bIns="6689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1425576" y="4703851"/>
            <a:ext cx="11404599" cy="3848607"/>
          </a:xfrm>
          <a:prstGeom prst="rect">
            <a:avLst/>
          </a:prstGeom>
        </p:spPr>
        <p:txBody>
          <a:bodyPr vert="horz" lIns="133795" tIns="66898" rIns="133795" bIns="6689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l">
              <a:defRPr sz="1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8074962" y="9283831"/>
            <a:ext cx="6177491" cy="490409"/>
          </a:xfrm>
          <a:prstGeom prst="rect">
            <a:avLst/>
          </a:prstGeom>
        </p:spPr>
        <p:txBody>
          <a:bodyPr vert="horz" lIns="133795" tIns="66898" rIns="133795" bIns="66898" rtlCol="0" anchor="b"/>
          <a:lstStyle>
            <a:lvl1pPr algn="r">
              <a:defRPr sz="1800"/>
            </a:lvl1pPr>
          </a:lstStyle>
          <a:p>
            <a:fld id="{988FB815-4B74-45D9-A47D-33C36308A6D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5752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1pPr>
    <a:lvl2pPr marL="342123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2pPr>
    <a:lvl3pPr marL="684246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3pPr>
    <a:lvl4pPr marL="1026368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4pPr>
    <a:lvl5pPr marL="1368491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5pPr>
    <a:lvl6pPr marL="1710614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6pPr>
    <a:lvl7pPr marL="2052737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7pPr>
    <a:lvl8pPr marL="2394859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8pPr>
    <a:lvl9pPr marL="2736982" algn="l" defTabSz="684246" rtl="0" eaLnBrk="1" latinLnBrk="0" hangingPunct="1">
      <a:defRPr sz="89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54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FB815-4B74-45D9-A47D-33C36308A6D8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3705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3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3A1E326-C424-77C0-6978-2ECBD0AFF397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1FB3283B-FF68-DC05-E013-0F72BC5F0DE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334076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BEE2BB55-7571-3411-2E34-E5B91C6BF4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2702" r="19833" b="8048"/>
          <a:stretch/>
        </p:blipFill>
        <p:spPr>
          <a:xfrm>
            <a:off x="275326" y="0"/>
            <a:ext cx="8868674" cy="511175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6939634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FE727192-E739-041D-CB81-5E90EF320E51}"/>
              </a:ext>
            </a:extLst>
          </p:cNvPr>
          <p:cNvSpPr/>
          <p:nvPr userDrawn="1"/>
        </p:nvSpPr>
        <p:spPr>
          <a:xfrm>
            <a:off x="0" y="0"/>
            <a:ext cx="4572000" cy="511175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368170"/>
            <a:ext cx="3702960" cy="876266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479617"/>
            <a:ext cx="3702960" cy="1749484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5036180" y="2479616"/>
            <a:ext cx="3245759" cy="1749484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Grafikk 1">
            <a:extLst>
              <a:ext uri="{FF2B5EF4-FFF2-40B4-BE49-F238E27FC236}">
                <a16:creationId xmlns:a16="http://schemas.microsoft.com/office/drawing/2014/main" id="{7031CF78-9F44-2D1C-EB1A-80013EA580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7B5B3D8-2294-84AC-EF16-BE5723C6779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36180" y="1368171"/>
            <a:ext cx="3245759" cy="8762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/>
            </a:lvl1pPr>
          </a:lstStyle>
          <a:p>
            <a:pPr lvl="0"/>
            <a:r>
              <a:rPr lang="nb-NO"/>
              <a:t>Klikk for å legge til tittel</a:t>
            </a:r>
          </a:p>
        </p:txBody>
      </p:sp>
    </p:spTree>
    <p:extLst>
      <p:ext uri="{BB962C8B-B14F-4D97-AF65-F5344CB8AC3E}">
        <p14:creationId xmlns:p14="http://schemas.microsoft.com/office/powerpoint/2010/main" val="1402758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183ABFD2-3904-4789-1324-422C0363621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72426" y="0"/>
            <a:ext cx="3471575" cy="5111751"/>
          </a:xfrm>
          <a:custGeom>
            <a:avLst/>
            <a:gdLst>
              <a:gd name="connsiteX0" fmla="*/ 907563 w 3471575"/>
              <a:gd name="connsiteY0" fmla="*/ 0 h 5111751"/>
              <a:gd name="connsiteX1" fmla="*/ 3471575 w 3471575"/>
              <a:gd name="connsiteY1" fmla="*/ 0 h 5111751"/>
              <a:gd name="connsiteX2" fmla="*/ 3471575 w 3471575"/>
              <a:gd name="connsiteY2" fmla="*/ 5111751 h 5111751"/>
              <a:gd name="connsiteX3" fmla="*/ 1241407 w 3471575"/>
              <a:gd name="connsiteY3" fmla="*/ 5111751 h 5111751"/>
              <a:gd name="connsiteX4" fmla="*/ 220495 w 3471575"/>
              <a:gd name="connsiteY4" fmla="*/ 2846952 h 5111751"/>
              <a:gd name="connsiteX5" fmla="*/ 501 w 3471575"/>
              <a:gd name="connsiteY5" fmla="*/ 1900596 h 5111751"/>
              <a:gd name="connsiteX6" fmla="*/ 907563 w 3471575"/>
              <a:gd name="connsiteY6" fmla="*/ 0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71575" h="5111751">
                <a:moveTo>
                  <a:pt x="907563" y="0"/>
                </a:moveTo>
                <a:lnTo>
                  <a:pt x="3471575" y="0"/>
                </a:lnTo>
                <a:lnTo>
                  <a:pt x="3471575" y="5111751"/>
                </a:lnTo>
                <a:lnTo>
                  <a:pt x="1241407" y="5111751"/>
                </a:lnTo>
                <a:lnTo>
                  <a:pt x="220495" y="2846952"/>
                </a:lnTo>
                <a:cubicBezTo>
                  <a:pt x="85574" y="2559052"/>
                  <a:pt x="7368" y="2238853"/>
                  <a:pt x="501" y="1900596"/>
                </a:cubicBezTo>
                <a:cubicBezTo>
                  <a:pt x="-15267" y="1129981"/>
                  <a:pt x="342445" y="438844"/>
                  <a:pt x="90756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464976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836B93EF-C490-5A81-6A58-3BD0EC70A2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39186" b="62840"/>
          <a:stretch/>
        </p:blipFill>
        <p:spPr>
          <a:xfrm>
            <a:off x="5912587" y="3639012"/>
            <a:ext cx="3231413" cy="101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k 9">
            <a:extLst>
              <a:ext uri="{FF2B5EF4-FFF2-40B4-BE49-F238E27FC236}">
                <a16:creationId xmlns:a16="http://schemas.microsoft.com/office/drawing/2014/main" id="{BD4153EE-7C08-07D3-CF05-460E29903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669" t="12701" r="8676" b="15138"/>
          <a:stretch/>
        </p:blipFill>
        <p:spPr>
          <a:xfrm>
            <a:off x="0" y="0"/>
            <a:ext cx="9144000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80F1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05563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k 2">
            <a:extLst>
              <a:ext uri="{FF2B5EF4-FFF2-40B4-BE49-F238E27FC236}">
                <a16:creationId xmlns:a16="http://schemas.microsoft.com/office/drawing/2014/main" id="{21183325-5D0B-B443-6613-47C611FAF1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1430" t="26336" r="10537"/>
          <a:stretch/>
        </p:blipFill>
        <p:spPr>
          <a:xfrm>
            <a:off x="0" y="0"/>
            <a:ext cx="9144000" cy="3499421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362" y="1110634"/>
            <a:ext cx="4476693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9362" y="2081047"/>
            <a:ext cx="4476693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9362" y="1809436"/>
            <a:ext cx="4476693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79443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tekst og bilde #5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1428" y="0"/>
            <a:ext cx="4572572" cy="4654492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00969560-B406-A3F9-3583-A403A675DE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0"/>
            <a:ext cx="5438103" cy="465774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8" y="1110634"/>
            <a:ext cx="3648018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8" y="2081047"/>
            <a:ext cx="3648018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8" y="1809436"/>
            <a:ext cx="3648018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pic>
        <p:nvPicPr>
          <p:cNvPr id="17" name="Grafikk 16">
            <a:extLst>
              <a:ext uri="{FF2B5EF4-FFF2-40B4-BE49-F238E27FC236}">
                <a16:creationId xmlns:a16="http://schemas.microsoft.com/office/drawing/2014/main" id="{C2CA1454-1993-8B75-66B5-A59F401C80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31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k 3">
            <a:extLst>
              <a:ext uri="{FF2B5EF4-FFF2-40B4-BE49-F238E27FC236}">
                <a16:creationId xmlns:a16="http://schemas.microsoft.com/office/drawing/2014/main" id="{5733D159-5E6A-C22F-C226-0B15D57CB2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6948" r="20214" b="11741"/>
          <a:stretch/>
        </p:blipFill>
        <p:spPr>
          <a:xfrm>
            <a:off x="889095" y="0"/>
            <a:ext cx="8254905" cy="4654493"/>
          </a:xfrm>
          <a:prstGeom prst="rect">
            <a:avLst/>
          </a:prstGeom>
        </p:spPr>
      </p:pic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0864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#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bilde 10">
            <a:extLst>
              <a:ext uri="{FF2B5EF4-FFF2-40B4-BE49-F238E27FC236}">
                <a16:creationId xmlns:a16="http://schemas.microsoft.com/office/drawing/2014/main" id="{034FCCF1-F6C5-D73C-8B8A-54D3FCF293C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3582448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013FA124-367D-FBCA-FBBA-333BDE76BD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56" y="457257"/>
            <a:ext cx="1202400" cy="29110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791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k 16">
            <a:extLst>
              <a:ext uri="{FF2B5EF4-FFF2-40B4-BE49-F238E27FC236}">
                <a16:creationId xmlns:a16="http://schemas.microsoft.com/office/drawing/2014/main" id="{127236AC-385C-EBE5-7561-BE1CA3C701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442" t="8882" r="24702" b="26576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044874A-FADC-7682-CE1B-D61B44B0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pic>
        <p:nvPicPr>
          <p:cNvPr id="9" name="Grafikk 8">
            <a:extLst>
              <a:ext uri="{FF2B5EF4-FFF2-40B4-BE49-F238E27FC236}">
                <a16:creationId xmlns:a16="http://schemas.microsoft.com/office/drawing/2014/main" id="{15CFC04B-ED1B-B55D-9BD9-0AD91F8A24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7235" b="36013"/>
          <a:stretch/>
        </p:blipFill>
        <p:spPr>
          <a:xfrm>
            <a:off x="736688" y="1"/>
            <a:ext cx="8337600" cy="511175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89EBC06-125D-02E3-7D7F-05ADCD9166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2039874"/>
            <a:ext cx="6495086" cy="4985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A9128B6-D639-84D6-CE51-229DD113E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713880"/>
            <a:ext cx="6495086" cy="19389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0681BD6-E2BE-C975-4AF7-B057CF7B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57" y="3126755"/>
            <a:ext cx="2057400" cy="153888"/>
          </a:xfrm>
        </p:spPr>
        <p:txBody>
          <a:bodyPr lIns="0" tIns="0" rIns="0" bIns="0"/>
          <a:lstStyle>
            <a:lvl1pPr>
              <a:defRPr sz="1000"/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C3D943-CF29-F519-F396-74A07D36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D3645C4E-B90B-D676-13B7-A6F36B63621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257" y="457257"/>
            <a:ext cx="1530000" cy="3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450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tel og 3 bilder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897051"/>
            <a:ext cx="8229486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7646EA35-F0E0-A802-CEFA-464D6250911C}"/>
              </a:ext>
            </a:extLst>
          </p:cNvPr>
          <p:cNvSpPr/>
          <p:nvPr userDrawn="1"/>
        </p:nvSpPr>
        <p:spPr>
          <a:xfrm>
            <a:off x="-1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B3610D67-829F-7753-DAA3-D434EEA73AC5}"/>
              </a:ext>
            </a:extLst>
          </p:cNvPr>
          <p:cNvSpPr/>
          <p:nvPr userDrawn="1"/>
        </p:nvSpPr>
        <p:spPr>
          <a:xfrm>
            <a:off x="3061066" y="2917276"/>
            <a:ext cx="3045600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EE381F8-6F7C-2553-D5D3-B419E77AED5C}"/>
              </a:ext>
            </a:extLst>
          </p:cNvPr>
          <p:cNvSpPr/>
          <p:nvPr userDrawn="1"/>
        </p:nvSpPr>
        <p:spPr>
          <a:xfrm>
            <a:off x="6116022" y="2917276"/>
            <a:ext cx="3027978" cy="2194474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74D47579-561A-1035-B1F4-2F2E2A2DC0BC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57258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032AFE5F-B141-8A02-90F1-BA438010E43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58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0AADA2E9-4EB7-A342-3AAD-92D5568B01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59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5" name="Plassholder for bilde 9">
            <a:extLst>
              <a:ext uri="{FF2B5EF4-FFF2-40B4-BE49-F238E27FC236}">
                <a16:creationId xmlns:a16="http://schemas.microsoft.com/office/drawing/2014/main" id="{4E42518D-FA05-425F-F143-37D2998FDFC1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587619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2E36F93E-5B24-78B5-D4D3-CFF61E4D9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87619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B363DA32-0871-CC31-0331-700AE140CE7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87620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bilde 9">
            <a:extLst>
              <a:ext uri="{FF2B5EF4-FFF2-40B4-BE49-F238E27FC236}">
                <a16:creationId xmlns:a16="http://schemas.microsoft.com/office/drawing/2014/main" id="{EBC16840-01B4-C460-A692-F8CFB036901A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717980" y="1631616"/>
            <a:ext cx="1968762" cy="1587798"/>
          </a:xfrm>
          <a:solidFill>
            <a:schemeClr val="bg1">
              <a:lumMod val="85000"/>
            </a:schemeClr>
          </a:solidFill>
        </p:spPr>
        <p:txBody>
          <a:bodyPr tIns="429611">
            <a:norm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9" name="Plassholder for tekst 11">
            <a:extLst>
              <a:ext uri="{FF2B5EF4-FFF2-40B4-BE49-F238E27FC236}">
                <a16:creationId xmlns:a16="http://schemas.microsoft.com/office/drawing/2014/main" id="{AA6A037C-7F5E-F887-58CA-FDCA9C1575F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717980" y="2914564"/>
            <a:ext cx="1968762" cy="584209"/>
          </a:xfrm>
          <a:prstGeom prst="rect">
            <a:avLst/>
          </a:prstGeom>
          <a:solidFill>
            <a:schemeClr val="dk2"/>
          </a:solidFill>
        </p:spPr>
        <p:txBody>
          <a:bodyPr lIns="0" tIns="0" rIns="0" bIns="0" anchor="ctr"/>
          <a:lstStyle>
            <a:lvl1pPr marL="0" indent="0" algn="ctr">
              <a:buNone/>
              <a:defRPr sz="1200" b="1">
                <a:solidFill>
                  <a:schemeClr val="lt1"/>
                </a:solidFill>
              </a:defRPr>
            </a:lvl1pPr>
            <a:lvl2pPr marL="2794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6CFECE86-FC91-2A0C-8308-B54DDD05C39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17981" y="3771311"/>
            <a:ext cx="1968762" cy="1010410"/>
          </a:xfrm>
          <a:prstGeom prst="rect">
            <a:avLst/>
          </a:prstGeom>
        </p:spPr>
        <p:txBody>
          <a:bodyPr lIns="0" tIns="0" rIns="0" bIns="0"/>
          <a:lstStyle>
            <a:lvl1pPr marL="90000" indent="-90000">
              <a:defRPr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86767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5F083A-8242-0524-80C0-48DFC0E2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E8C16F5-32E8-931A-216C-F29C6892F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E92FD23E-9391-0B96-4714-790BDD2C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7637BAE-6B5B-AB02-038F-56A0927D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7749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vileside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C6507BDE-C397-F11A-6079-DAFE03A28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6493" t="29293"/>
          <a:stretch/>
        </p:blipFill>
        <p:spPr>
          <a:xfrm>
            <a:off x="0" y="0"/>
            <a:ext cx="9144000" cy="511175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69B9F52B-5A3F-77E9-E1AC-EAF6B211500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56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4826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lla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480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indigo">
    <p:bg>
      <p:bgPr>
        <a:solidFill>
          <a:srgbClr val="5F00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9897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lime">
    <p:bg>
      <p:bgPr>
        <a:solidFill>
          <a:srgbClr val="4BF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20EE8A8A-9F66-4500-8547-91D11C77B4B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3024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grønn">
    <p:bg>
      <p:bgPr>
        <a:solidFill>
          <a:srgbClr val="0058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9286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1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k 5">
            <a:extLst>
              <a:ext uri="{FF2B5EF4-FFF2-40B4-BE49-F238E27FC236}">
                <a16:creationId xmlns:a16="http://schemas.microsoft.com/office/drawing/2014/main" id="{A11C50B3-6FB3-7FC0-04CC-9F1AA64FA5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093906E-1006-489A-0CC9-0A0171C76CCE}"/>
              </a:ext>
            </a:extLst>
          </p:cNvPr>
          <p:cNvSpPr/>
          <p:nvPr userDrawn="1"/>
        </p:nvSpPr>
        <p:spPr>
          <a:xfrm>
            <a:off x="3838575" y="2133600"/>
            <a:ext cx="1457325" cy="819150"/>
          </a:xfrm>
          <a:prstGeom prst="rect">
            <a:avLst/>
          </a:prstGeom>
          <a:solidFill>
            <a:srgbClr val="8A0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22ED8C9F-DD38-6BC0-4A88-9916AB4EF5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7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akside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k 6">
            <a:extLst>
              <a:ext uri="{FF2B5EF4-FFF2-40B4-BE49-F238E27FC236}">
                <a16:creationId xmlns:a16="http://schemas.microsoft.com/office/drawing/2014/main" id="{5CA674F5-1A45-F790-44D0-B65417F65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175"/>
            <a:ext cx="9144000" cy="5105400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EB01969-A9C0-E6E7-5329-2338815D26AB}"/>
              </a:ext>
            </a:extLst>
          </p:cNvPr>
          <p:cNvSpPr/>
          <p:nvPr userDrawn="1"/>
        </p:nvSpPr>
        <p:spPr>
          <a:xfrm>
            <a:off x="3843337" y="2146300"/>
            <a:ext cx="1457325" cy="819150"/>
          </a:xfrm>
          <a:prstGeom prst="rect">
            <a:avLst/>
          </a:prstGeom>
          <a:solidFill>
            <a:srgbClr val="1754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8AB0347-A3F8-7CE1-87E7-6AD210A3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9525933F-E570-2329-C1C4-A57E11161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AC64D9B-6C40-6E06-6B76-4EDD7AA82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-71415"/>
            <a:ext cx="2057400" cy="15389"/>
          </a:xfrm>
          <a:noFill/>
        </p:spPr>
        <p:txBody>
          <a:bodyPr lIns="0" tIns="0" rIns="0" bIns="0"/>
          <a:lstStyle>
            <a:lvl1pPr>
              <a:defRPr sz="100"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1669C3E9-F960-FFB5-6262-5B805F4996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2210" y="2311399"/>
            <a:ext cx="2019580" cy="48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93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tel og innho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ECCE8073-0C93-7D9A-9607-EC2F1069AE5A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E6D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8CF249F0-D73C-ABA7-AFAC-095D211666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1428" y="0"/>
            <a:ext cx="4572572" cy="4654493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tIns="429611"/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25297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">
    <p:bg>
      <p:bgPr>
        <a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98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gra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45C3145-1A1F-8DC3-D043-642D4A957A22}"/>
              </a:ext>
            </a:extLst>
          </p:cNvPr>
          <p:cNvSpPr/>
          <p:nvPr userDrawn="1"/>
        </p:nvSpPr>
        <p:spPr>
          <a:xfrm>
            <a:off x="0" y="0"/>
            <a:ext cx="4572572" cy="51117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3334375-863F-4E79-49BE-58EBF26F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0125C0-A856-B565-F422-9E99F8E2F2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18BA95-97CA-594F-CEC4-9016AB21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6BDD799-A64A-28BE-E5BC-314CC349B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804CDD7-D731-CE72-6B7E-FA1540CD3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B33E58D6-BCBC-1ACA-DEC4-18E819EBE9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EEC7CB79-1863-78D2-3C2F-0FDC187818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>
                <a:solidFill>
                  <a:schemeClr val="lt1"/>
                </a:solidFill>
              </a:defRPr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3" name="Plassholder for diagram 12">
            <a:extLst>
              <a:ext uri="{FF2B5EF4-FFF2-40B4-BE49-F238E27FC236}">
                <a16:creationId xmlns:a16="http://schemas.microsoft.com/office/drawing/2014/main" id="{5411E35D-D571-C517-28AB-D29667B5E49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958814" y="212725"/>
            <a:ext cx="3836987" cy="4516721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8773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Deloverskrift #2">
    <p:bg>
      <p:bgPr>
        <a:solidFill>
          <a:srgbClr val="8C0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16" name="Grafikk 15">
            <a:extLst>
              <a:ext uri="{FF2B5EF4-FFF2-40B4-BE49-F238E27FC236}">
                <a16:creationId xmlns:a16="http://schemas.microsoft.com/office/drawing/2014/main" id="{AE18C5D0-3022-4BAF-025C-D9004D435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968344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Deloverskrift #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8B5510B-66A1-DDB8-613C-36D8B31EA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51069F0-B04A-27E6-EA1C-3F12B86D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AF6CDFB-CD38-64C8-1056-34AF412FA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BD93A480-2291-EAEB-C969-EA9A96926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57" y="1995424"/>
            <a:ext cx="4178243" cy="332399"/>
          </a:xfrm>
        </p:spPr>
        <p:txBody>
          <a:bodyPr wrap="square" lIns="0" tIns="0" rIns="0" bIns="0" anchor="t">
            <a:spAutoFit/>
          </a:bodyPr>
          <a:lstStyle>
            <a:lvl1pPr algn="l"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8" name="Undertittel 2">
            <a:extLst>
              <a:ext uri="{FF2B5EF4-FFF2-40B4-BE49-F238E27FC236}">
                <a16:creationId xmlns:a16="http://schemas.microsoft.com/office/drawing/2014/main" id="{2B84FDC0-0E1E-7403-2EFC-69279449BE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57" y="2606182"/>
            <a:ext cx="4178243" cy="166199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1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5" name="Plassholder for bilde 14">
            <a:extLst>
              <a:ext uri="{FF2B5EF4-FFF2-40B4-BE49-F238E27FC236}">
                <a16:creationId xmlns:a16="http://schemas.microsoft.com/office/drawing/2014/main" id="{FB267606-548B-9316-FDEF-4531CE3CCD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130" y="0"/>
            <a:ext cx="5950870" cy="5111751"/>
          </a:xfrm>
          <a:custGeom>
            <a:avLst/>
            <a:gdLst>
              <a:gd name="connsiteX0" fmla="*/ 1456441 w 5950870"/>
              <a:gd name="connsiteY0" fmla="*/ 0 h 5111751"/>
              <a:gd name="connsiteX1" fmla="*/ 5950870 w 5950870"/>
              <a:gd name="connsiteY1" fmla="*/ 0 h 5111751"/>
              <a:gd name="connsiteX2" fmla="*/ 5950870 w 5950870"/>
              <a:gd name="connsiteY2" fmla="*/ 5111751 h 5111751"/>
              <a:gd name="connsiteX3" fmla="*/ 0 w 5950870"/>
              <a:gd name="connsiteY3" fmla="*/ 5111751 h 5111751"/>
              <a:gd name="connsiteX4" fmla="*/ 1402641 w 5950870"/>
              <a:gd name="connsiteY4" fmla="*/ 2939237 h 5111751"/>
              <a:gd name="connsiteX5" fmla="*/ 1820942 w 5950870"/>
              <a:gd name="connsiteY5" fmla="*/ 1885952 h 5111751"/>
              <a:gd name="connsiteX6" fmla="*/ 1498558 w 5950870"/>
              <a:gd name="connsiteY6" fmla="*/ 65865 h 5111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0870" h="5111751">
                <a:moveTo>
                  <a:pt x="1456441" y="0"/>
                </a:moveTo>
                <a:lnTo>
                  <a:pt x="5950870" y="0"/>
                </a:lnTo>
                <a:lnTo>
                  <a:pt x="5950870" y="5111751"/>
                </a:lnTo>
                <a:lnTo>
                  <a:pt x="0" y="5111751"/>
                </a:lnTo>
                <a:lnTo>
                  <a:pt x="1402641" y="2939237"/>
                </a:lnTo>
                <a:cubicBezTo>
                  <a:pt x="1608318" y="2630570"/>
                  <a:pt x="1754216" y="2274883"/>
                  <a:pt x="1820942" y="1885952"/>
                </a:cubicBezTo>
                <a:cubicBezTo>
                  <a:pt x="1932678" y="1234479"/>
                  <a:pt x="1803786" y="597553"/>
                  <a:pt x="1498558" y="65865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tIns="504615">
            <a:noAutofit/>
          </a:bodyPr>
          <a:lstStyle>
            <a:lvl1pPr marL="120650" indent="-12065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9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87541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nholdsdel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k 19">
            <a:extLst>
              <a:ext uri="{FF2B5EF4-FFF2-40B4-BE49-F238E27FC236}">
                <a16:creationId xmlns:a16="http://schemas.microsoft.com/office/drawing/2014/main" id="{DF7D169B-633E-2A31-AF34-59AB49BEA4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45740" b="40296"/>
          <a:stretch/>
        </p:blipFill>
        <p:spPr>
          <a:xfrm>
            <a:off x="4858339" y="1744958"/>
            <a:ext cx="4285661" cy="2909535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5F00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Grafikk 9">
            <a:extLst>
              <a:ext uri="{FF2B5EF4-FFF2-40B4-BE49-F238E27FC236}">
                <a16:creationId xmlns:a16="http://schemas.microsoft.com/office/drawing/2014/main" id="{6E6E083F-35A9-65FC-A0A3-4CFDEB97F8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256" y="457257"/>
            <a:ext cx="1202400" cy="291107"/>
          </a:xfrm>
          <a:prstGeom prst="rect">
            <a:avLst/>
          </a:prstGeom>
        </p:spPr>
      </p:pic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929230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#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ktangel 17">
            <a:extLst>
              <a:ext uri="{FF2B5EF4-FFF2-40B4-BE49-F238E27FC236}">
                <a16:creationId xmlns:a16="http://schemas.microsoft.com/office/drawing/2014/main" id="{38A971D9-83F6-5174-DA5A-0C26C71BD1F3}"/>
              </a:ext>
            </a:extLst>
          </p:cNvPr>
          <p:cNvSpPr/>
          <p:nvPr userDrawn="1"/>
        </p:nvSpPr>
        <p:spPr>
          <a:xfrm>
            <a:off x="0" y="4654493"/>
            <a:ext cx="9145143" cy="457257"/>
          </a:xfrm>
          <a:prstGeom prst="rect">
            <a:avLst/>
          </a:prstGeom>
          <a:solidFill>
            <a:srgbClr val="00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8EDB6CE-F11E-E5A1-AAD3-7B817E007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r>
              <a:rPr lang="nb-NO"/>
              <a:t>Oslo, dd.mm.yyyy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73E752B-9E50-43A6-47F8-6FA410DE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F2ED9FA-47A2-F4BF-4D06-FE7A2B16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F9312261-C08F-8639-EECE-0A72841AE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7824682" cy="664797"/>
          </a:xfrm>
        </p:spPr>
        <p:txBody>
          <a:bodyPr lIns="0" tIns="0" rIns="0" bIns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E949518-3A77-8798-927F-45B51F489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7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EFFE1A1F-E2E7-C4C2-4AB2-B46562B342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55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  <p:sp>
        <p:nvSpPr>
          <p:cNvPr id="16" name="Plassholder for innhold 2">
            <a:extLst>
              <a:ext uri="{FF2B5EF4-FFF2-40B4-BE49-F238E27FC236}">
                <a16:creationId xmlns:a16="http://schemas.microsoft.com/office/drawing/2014/main" id="{BE070B99-CC43-42C1-97F9-A8177AA17C4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78981" y="2081047"/>
            <a:ext cx="3702960" cy="2148053"/>
          </a:xfr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7" name="Plassholder for tekst 9">
            <a:extLst>
              <a:ext uri="{FF2B5EF4-FFF2-40B4-BE49-F238E27FC236}">
                <a16:creationId xmlns:a16="http://schemas.microsoft.com/office/drawing/2014/main" id="{FF592D73-2BB9-D0DD-9066-E29A731483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8979" y="1809436"/>
            <a:ext cx="3702960" cy="12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b="1"/>
            </a:lvl1pPr>
          </a:lstStyle>
          <a:p>
            <a:pPr lvl="0"/>
            <a:r>
              <a:rPr lang="nb-NO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273493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35" Type="http://schemas.openxmlformats.org/officeDocument/2006/relationships/image" Target="../media/image3.sv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3A0CE2F-587C-2A35-D66A-1FC176F13F5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825079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2" imgW="411" imgH="411" progId="TCLayout.ActiveDocument.1">
                  <p:embed/>
                </p:oleObj>
              </mc:Choice>
              <mc:Fallback>
                <p:oleObj name="think-cell Slide" r:id="rId32" imgW="411" imgH="41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A0CE2F-587C-2A35-D66A-1FC176F13F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71BD923-3E36-84C6-4D50-0D530092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8229486" cy="6647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A15E85F-A1B2-39DA-282C-5327D4C86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57" y="2081047"/>
            <a:ext cx="8229486" cy="21480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A44EF01-02A4-7E88-4DD7-62AF12BDE9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">
                <a:solidFill>
                  <a:schemeClr val="dk1"/>
                </a:solidFill>
              </a:defRPr>
            </a:lvl1pPr>
          </a:lstStyle>
          <a:p>
            <a:r>
              <a:rPr lang="nb-NO"/>
              <a:t>Oslo, dd.mm.yyyy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E953B6-6F68-E621-F184-467E258164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-63720"/>
            <a:ext cx="2057400" cy="1538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ctr">
              <a:defRPr sz="1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32316A8-2520-2CFD-627A-62D77CB02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57" y="4796968"/>
            <a:ext cx="20574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dk1"/>
                </a:solidFill>
              </a:defRPr>
            </a:lvl1pPr>
          </a:lstStyle>
          <a:p>
            <a:fld id="{20EE8A8A-9F66-4500-8547-91D11C77B4B7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3" name="Grafikk 12">
            <a:extLst>
              <a:ext uri="{FF2B5EF4-FFF2-40B4-BE49-F238E27FC236}">
                <a16:creationId xmlns:a16="http://schemas.microsoft.com/office/drawing/2014/main" id="{3990BA13-52AF-0D85-828E-7A521DE0A57E}"/>
              </a:ext>
            </a:extLst>
          </p:cNvPr>
          <p:cNvPicPr>
            <a:picLocks noChangeAspect="1"/>
          </p:cNvPicPr>
          <p:nvPr userDrawn="1"/>
        </p:nvPicPr>
        <p:blipFill>
          <a:blip r:embed="rId34">
            <a:extLs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457257" y="457257"/>
            <a:ext cx="1202400" cy="29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6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70" r:id="rId5"/>
    <p:sldLayoutId id="2147483661" r:id="rId6"/>
    <p:sldLayoutId id="2147483662" r:id="rId7"/>
    <p:sldLayoutId id="2147483652" r:id="rId8"/>
    <p:sldLayoutId id="2147483671" r:id="rId9"/>
    <p:sldLayoutId id="2147483672" r:id="rId10"/>
    <p:sldLayoutId id="2147483673" r:id="rId11"/>
    <p:sldLayoutId id="2147483682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78" r:id="rId18"/>
    <p:sldLayoutId id="2147483679" r:id="rId19"/>
    <p:sldLayoutId id="2147483681" r:id="rId20"/>
    <p:sldLayoutId id="2147483654" r:id="rId21"/>
    <p:sldLayoutId id="2147483669" r:id="rId22"/>
    <p:sldLayoutId id="2147483655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06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896938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2065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◦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.xml"/><Relationship Id="rId6" Type="http://schemas.openxmlformats.org/officeDocument/2006/relationships/image" Target="../media/image34.png"/><Relationship Id="rId5" Type="http://schemas.openxmlformats.org/officeDocument/2006/relationships/image" Target="../media/image35.png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oleObject" Target="../embeddings/oleObject5.bin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gif"/><Relationship Id="rId4" Type="http://schemas.openxmlformats.org/officeDocument/2006/relationships/image" Target="../media/image1.emf"/><Relationship Id="rId9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microsoft.com/office/2018/10/relationships/comments" Target="../comments/modernComment_10C_E30F44E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9.xml"/><Relationship Id="rId5" Type="http://schemas.openxmlformats.org/officeDocument/2006/relationships/image" Target="../media/image4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9E8B56EC-7292-D1FD-439F-B85706CC218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8675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E8B56EC-7292-D1FD-439F-B85706CC21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EB808BFC-B71A-C9E5-5827-2A0376474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57" y="1110634"/>
            <a:ext cx="3702960" cy="664797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kern="1200">
                <a:latin typeface="+mj-lt"/>
                <a:ea typeface="+mj-ea"/>
                <a:cs typeface="+mj-cs"/>
              </a:rPr>
              <a:t>Strømprisindeksen </a:t>
            </a:r>
            <a:r>
              <a:rPr lang="nb-NO"/>
              <a:t>juni 2024</a:t>
            </a:r>
            <a:endParaRPr lang="nb-NO" kern="1200"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CD328A-FCBF-98DB-A3A2-36A13A7E9980}"/>
              </a:ext>
            </a:extLst>
          </p:cNvPr>
          <p:cNvSpPr txBox="1"/>
          <p:nvPr/>
        </p:nvSpPr>
        <p:spPr>
          <a:xfrm>
            <a:off x="457257" y="2081047"/>
            <a:ext cx="3702960" cy="214805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juni holdt strømprisene seg på om lag samme nivå som i mai.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de sørlige prisområdene ble strømprisene nesten halvert sammenliknet med juni 2023</a:t>
            </a:r>
            <a:r>
              <a:rPr lang="nb-NO" sz="800">
                <a:cs typeface="Arial"/>
              </a:rPr>
              <a:t>. </a:t>
            </a:r>
            <a:r>
              <a:rPr lang="nb-NO" sz="800"/>
              <a:t>De fikk også de laveste </a:t>
            </a:r>
            <a:r>
              <a:rPr lang="nb-NO" sz="800" err="1"/>
              <a:t>juniprisene</a:t>
            </a:r>
            <a:r>
              <a:rPr lang="nb-NO" sz="800"/>
              <a:t> siden 2020.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De lave strømprisene skyldtes høye temperaturer over hele landet, samt mye nedbør som førte til høy produksjon av vannkraft. 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Prisforskjellene mellom Sørvest-Norge og Øst- og Vest-Norge fortsatte i juni. Det skyldtes fortsatt stor elvekraftproduksjon på Østlandet, samt begrenset overføringskapasitet inn i Sørlandet.</a:t>
            </a:r>
            <a:endParaRPr lang="nb-NO" sz="800">
              <a:cs typeface="Arial"/>
            </a:endParaRP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>
                <a:cs typeface="Arial"/>
              </a:rPr>
              <a:t>I Sør- og Midt-Norge var temperaturene i juni i tråd med normalen for årstiden, og det var litt kjøligere enn i mai. Nord-Norge fikk en varm juni med temperaturer omtrent 3 grader over normalen. </a:t>
            </a:r>
          </a:p>
          <a:p>
            <a:pPr marL="120650" indent="-120650" defTabSz="9144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nb-NO" sz="800"/>
              <a:t>I ingen av de norske prisområdene var månedsprisene høye nok i juni til å nå terskelen for strømstøtte. Det ble likevel utbetalt strømstøtte for enkelte timer. </a:t>
            </a:r>
            <a:endParaRPr lang="nb-NO" sz="800">
              <a:cs typeface="Arial"/>
            </a:endParaRP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C8519B-310F-D2CA-BE3D-69752A6AE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vert="horz" lIns="0" tIns="0" rIns="0" bIns="0" rtlCol="0"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6068879A-59D1-FF84-F087-3EEB8BFD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pic>
        <p:nvPicPr>
          <p:cNvPr id="10" name="Bilde 9" descr="Et bilde som inneholder tekst, skjermbilde, kart, Font&#10;&#10;Automatisk generert beskrivelse">
            <a:extLst>
              <a:ext uri="{FF2B5EF4-FFF2-40B4-BE49-F238E27FC236}">
                <a16:creationId xmlns:a16="http://schemas.microsoft.com/office/drawing/2014/main" id="{916CE268-1055-5179-8138-AC5C453714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554" y="-7496"/>
            <a:ext cx="4661941" cy="467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2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11DC7983-AF56-DA6E-FD76-B992BE953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D8E7AAE4-9C48-F891-CECC-311D27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E9729696-B0DE-A8A9-6827-7D49787D4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strømprisindeksen?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B2E2DCC4-3775-3A0B-A70F-0A1A7ADFC6B2}"/>
              </a:ext>
            </a:extLst>
          </p:cNvPr>
          <p:cNvSpPr txBox="1">
            <a:spLocks/>
          </p:cNvSpPr>
          <p:nvPr/>
        </p:nvSpPr>
        <p:spPr>
          <a:xfrm>
            <a:off x="457257" y="1951308"/>
            <a:ext cx="5676565" cy="233933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Fornybar Norges strømprisindeks viser hva en gjennomsnittlig husholdning i hvert av de fem norske prisområdene for strøm kan regne med å betale i strømregning, sammenliknet med forrige måned og samme måned forrige år.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Regnestykket er basert på faktiske priser og gjennomsnittlig forbruk i de fem prisområdene, samt nettleie og avgifter. For strømpris er det tatt utgangspunkt i en vanlig spotprisavtale med et påslag på 5 øre/kWh og 40 kroner i fast månedsbeløp. Nettleie er basert på et vektet gjennomsnitt av prisene til de største nettselskapene i hvert prisområde. Tallene er innhentet fra Nord Pool, </a:t>
            </a:r>
            <a:r>
              <a:rPr lang="nb-NO" sz="1100" kern="100" err="1">
                <a:ea typeface="Calibri" panose="020F0502020204030204" pitchFamily="34" charset="0"/>
                <a:cs typeface="Times New Roman" panose="02020603050405020304" pitchFamily="18" charset="0"/>
              </a:rPr>
              <a:t>Elhub</a:t>
            </a: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 og nettselskapene. </a:t>
            </a:r>
          </a:p>
          <a:p>
            <a:pPr marL="285750" indent="-28575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100" kern="100">
                <a:ea typeface="Calibri" panose="020F0502020204030204" pitchFamily="34" charset="0"/>
                <a:cs typeface="Times New Roman" panose="02020603050405020304" pitchFamily="18" charset="0"/>
              </a:rPr>
              <a:t>Hensikten med strømprisindeksen er å gi norske strømkunder bedre innsikt i hvordan strømprisene utvikler seg over tid, hva som påvirker dem og hvordan strømregningen er sammensatt.</a:t>
            </a:r>
          </a:p>
        </p:txBody>
      </p:sp>
    </p:spTree>
    <p:extLst>
      <p:ext uri="{BB962C8B-B14F-4D97-AF65-F5344CB8AC3E}">
        <p14:creationId xmlns:p14="http://schemas.microsoft.com/office/powerpoint/2010/main" val="205366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079E723-2D8B-9E39-E93A-0F21F77BD22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8131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11" imgH="411" progId="TCLayout.ActiveDocument.1">
                  <p:embed/>
                </p:oleObj>
              </mc:Choice>
              <mc:Fallback>
                <p:oleObj name="think-cell Slide" r:id="rId4" imgW="411" imgH="4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079E723-2D8B-9E39-E93A-0F21F77BD22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</a:t>
            </a:r>
            <a:r>
              <a:rPr lang="nb-NO" err="1"/>
              <a:t>dd.mm.yyyy</a:t>
            </a:r>
            <a:endParaRPr 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2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1920" y="276847"/>
            <a:ext cx="5980160" cy="494406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Sammenlikning mai-juni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04DCDA78-71F1-811A-A7B3-AF6C80100E58}"/>
              </a:ext>
            </a:extLst>
          </p:cNvPr>
          <p:cNvSpPr txBox="1"/>
          <p:nvPr/>
        </p:nvSpPr>
        <p:spPr>
          <a:xfrm>
            <a:off x="131805" y="687831"/>
            <a:ext cx="5083897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Strømprisene var i juni på omtrent samme nivå som i mai.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I Sør- og Midt-Norge var det litt kaldere i juni enn i mai. Strømforbruket var likevel omtrent det samme da det ikke ble brukt mye strøm til oppvarming.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I Nord-Norge falt strømforbruket i juni grunnet høyere temperaturer. I Øst-Norge falt forbruket tross lavere temperaturer.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900">
                <a:solidFill>
                  <a:schemeClr val="accent2">
                    <a:lumMod val="50000"/>
                  </a:schemeClr>
                </a:solidFill>
              </a:rPr>
              <a:t>Regningene holdt seg på omtrent samme, lave nivå i mesteparten av Norge i juni. I Nord-Norge ble strømregningene redusert grunnet lavere strømforbruk.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48D81E10-A362-0BE0-5A29-09482A073F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897" y="1722518"/>
            <a:ext cx="2102332" cy="282119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1AB5B9F3-8F6E-FB63-4035-D0B61CCAA3FF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i norske kroner dersom ikke annet er oppgitt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21B8C53-AA53-A852-4492-9BA4D601B0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3584" y="1341108"/>
            <a:ext cx="4110416" cy="30828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209CBB-C9AB-BA6E-3FAE-5B8063D6E61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475" y="1763372"/>
            <a:ext cx="2112475" cy="28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A0A2B6D-88E9-5295-3A1E-C5492963472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83685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A0A2B6D-88E9-5295-3A1E-C549296347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787122A-4536-2BFE-134B-7186FF3A3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0EB152C5-D1F6-A0FC-C7BA-61454D21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11" name="Tittel 1">
            <a:extLst>
              <a:ext uri="{FF2B5EF4-FFF2-40B4-BE49-F238E27FC236}">
                <a16:creationId xmlns:a16="http://schemas.microsoft.com/office/drawing/2014/main" id="{C9D230B1-551A-0E7A-96AB-ADE59A90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612" y="449868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Sammenligning juni 2023-2024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70556-B41D-FA15-EDBD-21B7105AE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0666" y="1269083"/>
            <a:ext cx="4230178" cy="31726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3A123B-CC7B-438C-45B1-FD90C4A986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93" y="1586388"/>
            <a:ext cx="2172433" cy="29082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47D54D-3951-79FF-87AE-2650957066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2530" y="1579372"/>
            <a:ext cx="2177667" cy="292228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033AADF-D07F-262B-FDF8-3A80D13F93CB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bg1"/>
                </a:solidFill>
              </a:rPr>
              <a:t>Tall er i norske kroner dersom ikke annet er oppgitt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21531C8D-908F-3C5D-76AA-208A0DF8D559}"/>
              </a:ext>
            </a:extLst>
          </p:cNvPr>
          <p:cNvSpPr txBox="1"/>
          <p:nvPr/>
        </p:nvSpPr>
        <p:spPr>
          <a:xfrm>
            <a:off x="228272" y="826889"/>
            <a:ext cx="47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de sørlige prisområdene har strømprisene nesten halvert seg siden i fjor.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Nord- og Midt-Norge var strømprisene i mai på samme nivå som i mai i fjor.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>
                <a:solidFill>
                  <a:schemeClr val="accent1">
                    <a:lumMod val="60000"/>
                    <a:lumOff val="40000"/>
                  </a:schemeClr>
                </a:solidFill>
              </a:rPr>
              <a:t>I Sør- og Midt-Norge var det i juni lavere temperaturer enn på samme tid i fjor. Likevel økte ikke forbruket i særlig stor grad.</a:t>
            </a:r>
          </a:p>
        </p:txBody>
      </p:sp>
    </p:spTree>
    <p:extLst>
      <p:ext uri="{BB962C8B-B14F-4D97-AF65-F5344CB8AC3E}">
        <p14:creationId xmlns:p14="http://schemas.microsoft.com/office/powerpoint/2010/main" val="42750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147498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id="{BF121519-CDDC-1962-9CD6-6AAC2E69B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nb-NO"/>
              <a:t>Kraftutveksling</a:t>
            </a:r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475A88D7-D294-62B2-8755-82110AB8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346" y="701624"/>
            <a:ext cx="2705555" cy="3865081"/>
          </a:xfrm>
        </p:spPr>
      </p:pic>
      <p:pic>
        <p:nvPicPr>
          <p:cNvPr id="10" name="Plassholder for innhold 9">
            <a:extLst>
              <a:ext uri="{FF2B5EF4-FFF2-40B4-BE49-F238E27FC236}">
                <a16:creationId xmlns:a16="http://schemas.microsoft.com/office/drawing/2014/main" id="{EDD2A1DB-03B4-A540-E2CF-68A1C96AF138}"/>
              </a:ext>
            </a:extLst>
          </p:cNvPr>
          <p:cNvPicPr>
            <a:picLocks noGrp="1" noChangeAspect="1"/>
          </p:cNvPicPr>
          <p:nvPr>
            <p:ph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5508" y="701624"/>
            <a:ext cx="2920838" cy="3865081"/>
          </a:xfrm>
          <a:prstGeom prst="rect">
            <a:avLst/>
          </a:prstGeom>
        </p:spPr>
      </p:pic>
      <p:sp>
        <p:nvSpPr>
          <p:cNvPr id="13" name="TekstSylinder 12">
            <a:extLst>
              <a:ext uri="{FF2B5EF4-FFF2-40B4-BE49-F238E27FC236}">
                <a16:creationId xmlns:a16="http://schemas.microsoft.com/office/drawing/2014/main" id="{D3816D81-2F0C-5C31-0215-8B391B6646ED}"/>
              </a:ext>
            </a:extLst>
          </p:cNvPr>
          <p:cNvSpPr txBox="1"/>
          <p:nvPr/>
        </p:nvSpPr>
        <p:spPr>
          <a:xfrm>
            <a:off x="457257" y="1657350"/>
            <a:ext cx="2718251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juni har vi hatt nettoimport av strøm fra Sverige, og nettoeksport til Nederland, Tyskland, Danmark og Storbritannia.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Prisene i Europa var langt høyere enn i Norge i juni.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Europa har fått økte strømpriser de siste månedene grunnet økt gass- og CO</a:t>
            </a:r>
            <a:r>
              <a:rPr lang="nb-NO" sz="1050"/>
              <a:t>2</a:t>
            </a:r>
            <a:r>
              <a:rPr lang="nb-NO" sz="1100"/>
              <a:t>-pris.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100"/>
              <a:t>I sum eksporterte vi i overkant av 2 </a:t>
            </a:r>
            <a:r>
              <a:rPr lang="nb-NO" sz="1100" err="1"/>
              <a:t>TWh</a:t>
            </a:r>
            <a:r>
              <a:rPr lang="nb-NO" sz="1100"/>
              <a:t> med strøm i juni.</a:t>
            </a:r>
          </a:p>
        </p:txBody>
      </p:sp>
      <p:pic>
        <p:nvPicPr>
          <p:cNvPr id="1026" name="Picture 2" descr="Danmarks flagg og våpen – Store norske leksikon">
            <a:extLst>
              <a:ext uri="{FF2B5EF4-FFF2-40B4-BE49-F238E27FC236}">
                <a16:creationId xmlns:a16="http://schemas.microsoft.com/office/drawing/2014/main" id="{A3000F04-E780-98BA-A9F5-FBB1AD33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85" y="3149747"/>
            <a:ext cx="40286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veriges flagg og våpen – Store norske leksikon">
            <a:extLst>
              <a:ext uri="{FF2B5EF4-FFF2-40B4-BE49-F238E27FC236}">
                <a16:creationId xmlns:a16="http://schemas.microsoft.com/office/drawing/2014/main" id="{7BD95610-1C21-5E69-CD9D-A797BAA3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850" y="3454547"/>
            <a:ext cx="416984" cy="3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ag of the United Kingdom - Wikipedia">
            <a:extLst>
              <a:ext uri="{FF2B5EF4-FFF2-40B4-BE49-F238E27FC236}">
                <a16:creationId xmlns:a16="http://schemas.microsoft.com/office/drawing/2014/main" id="{ACF3AF7C-A2DE-81CC-E858-516CB4082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915" y="3149747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derlands flagg og våpen – Store norske leksikon">
            <a:extLst>
              <a:ext uri="{FF2B5EF4-FFF2-40B4-BE49-F238E27FC236}">
                <a16:creationId xmlns:a16="http://schemas.microsoft.com/office/drawing/2014/main" id="{8EF0B950-C72C-D5A3-948A-06A2609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641" y="3143321"/>
            <a:ext cx="416983" cy="31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ysklands flagg og våpen – Store norske leksikon">
            <a:extLst>
              <a:ext uri="{FF2B5EF4-FFF2-40B4-BE49-F238E27FC236}">
                <a16:creationId xmlns:a16="http://schemas.microsoft.com/office/drawing/2014/main" id="{93E8EE5C-F00F-9D19-55F8-6D26C92554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611" y="3149747"/>
            <a:ext cx="427132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664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F357CBFE-67B8-6958-F926-F7EF5569B0E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78381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11" imgH="411" progId="TCLayout.ActiveDocument.1">
                  <p:embed/>
                </p:oleObj>
              </mc:Choice>
              <mc:Fallback>
                <p:oleObj name="think-cell Slide" r:id="rId5" imgW="411" imgH="411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357CBFE-67B8-6958-F926-F7EF5569B0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9A5425B-7AF1-1FCB-F05D-DEFBAC6078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0"/>
            <a:ext cx="5438103" cy="4657748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94EAE05A-F727-0685-6F86-2AD507987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57257" y="4796968"/>
            <a:ext cx="2057400" cy="15388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0EE8A8A-9F66-4500-8547-91D11C77B4B7}" type="slidenum">
              <a:rPr lang="nb-NO" smtClean="0"/>
              <a:pPr>
                <a:spcAft>
                  <a:spcPts val="600"/>
                </a:spcAft>
              </a:pPr>
              <a:t>5</a:t>
            </a:fld>
            <a:endParaRPr lang="nb-NO"/>
          </a:p>
        </p:txBody>
      </p:sp>
      <p:sp>
        <p:nvSpPr>
          <p:cNvPr id="27" name="Title 5">
            <a:extLst>
              <a:ext uri="{FF2B5EF4-FFF2-40B4-BE49-F238E27FC236}">
                <a16:creationId xmlns:a16="http://schemas.microsoft.com/office/drawing/2014/main" id="{D4479EF9-3012-3964-A9D0-6C16A3C05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6803" y="398513"/>
            <a:ext cx="5774034" cy="664797"/>
          </a:xfrm>
        </p:spPr>
        <p:txBody>
          <a:bodyPr vert="horz"/>
          <a:lstStyle/>
          <a:p>
            <a:r>
              <a:rPr lang="nb-NO">
                <a:cs typeface="Arial"/>
              </a:rPr>
              <a:t>Hva forklarer strømprisene i juni?</a:t>
            </a:r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2598B32B-A883-0F3D-57FD-5F9BDF19C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nb-NO"/>
              <a:t>Oslo, dd.mm.yyyy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8A3EFEB1-D7F7-A46E-7DED-AE462CEAB1A0}"/>
              </a:ext>
            </a:extLst>
          </p:cNvPr>
          <p:cNvSpPr txBox="1"/>
          <p:nvPr/>
        </p:nvSpPr>
        <p:spPr>
          <a:xfrm>
            <a:off x="282091" y="974471"/>
            <a:ext cx="4000459" cy="39599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Større prissvingninger innenfor samme døgn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I juni har det vært store prissvingninger innenfor samme døgn, særlig i Sør-Norge. Den 24. juni var maksprisen i NO2 223 øre, mens minsteprisen var 34 øre. Det ga en differanse på hele 189 øre.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Det har typisk vært lave priser midt på dagen, da det har vært stor solkraftproduksjon i Europa. Pristoppene kommer typisk på morgenen og kvelden, da forbruket er høyt samtidig som solkraftproduksjonen er lav.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Vindkraftproduksjonen er også lavere på denne tiden av året.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Vi har også fått mye negative priser i år. Ved utgangen av juni 2023 hadde vi hatt 25 timer med negative priser i NO1. I år har vi så langt hatt 88 timer med negative priser. Før 2023 hadde det bare vært 6 timer med negative priser til sammen.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Vi fikk likevel </a:t>
            </a:r>
            <a:r>
              <a:rPr lang="nb-NO" sz="1000" kern="100">
                <a:ea typeface="Calibri"/>
                <a:cs typeface="Arial"/>
              </a:rPr>
              <a:t>langt større prissvingninger under energikrisen i 2022.</a:t>
            </a:r>
            <a:endParaRPr lang="nb-NO" sz="1000" kern="100">
              <a:effectLst/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ffectLst/>
                <a:ea typeface="Calibri"/>
                <a:cs typeface="Arial"/>
              </a:rPr>
              <a:t>Grunnen til prissvingningene er økt andel av uregulerbar kraft i det europeiske kraftsystemet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1000" kern="100">
              <a:effectLst/>
              <a:ea typeface="Calibri"/>
              <a:cs typeface="Arial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EDE8794F-575C-3BB7-2A52-BE419AB5A1C1}"/>
              </a:ext>
            </a:extLst>
          </p:cNvPr>
          <p:cNvSpPr txBox="1"/>
          <p:nvPr/>
        </p:nvSpPr>
        <p:spPr>
          <a:xfrm>
            <a:off x="4440748" y="974471"/>
            <a:ext cx="4334861" cy="29315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200" b="1" kern="100">
                <a:effectLst/>
                <a:ea typeface="Calibri"/>
                <a:cs typeface="Arial"/>
              </a:rPr>
              <a:t>Økte europeiske strømpriser</a:t>
            </a:r>
            <a:endParaRPr lang="nb-NO" sz="1200" b="1" kern="100">
              <a:ea typeface="Calibri"/>
              <a:cs typeface="Arial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De europeiske strømprisene har økt de siste månedene. Den tyske strømprisen var på 70 øre/kWh i februar. I juni har de økt til 83 øre/kWh. I Storbritannia har prisene økt fra 79 til 96 øre/kWh i samme periode.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 err="1">
                <a:ea typeface="Calibri"/>
                <a:cs typeface="Arial"/>
              </a:rPr>
              <a:t>Hoveddriveren</a:t>
            </a:r>
            <a:r>
              <a:rPr lang="nb-NO" sz="1000" kern="100">
                <a:ea typeface="Calibri"/>
                <a:cs typeface="Arial"/>
              </a:rPr>
              <a:t> bak dette er økte gass- og CO2-priser. Gassprisen i februar var rundt 25 €/</a:t>
            </a:r>
            <a:r>
              <a:rPr lang="nb-NO" sz="1000" kern="100" err="1">
                <a:ea typeface="Calibri"/>
                <a:cs typeface="Arial"/>
              </a:rPr>
              <a:t>MWh</a:t>
            </a:r>
            <a:r>
              <a:rPr lang="nb-NO" sz="1000" kern="100">
                <a:ea typeface="Calibri"/>
                <a:cs typeface="Arial"/>
              </a:rPr>
              <a:t>, og er nå rundt 33 €/</a:t>
            </a:r>
            <a:r>
              <a:rPr lang="nb-NO" sz="1000" kern="100" err="1">
                <a:ea typeface="Calibri"/>
                <a:cs typeface="Arial"/>
              </a:rPr>
              <a:t>MWh</a:t>
            </a:r>
            <a:r>
              <a:rPr lang="nb-NO" sz="1000" kern="100">
                <a:ea typeface="Calibri"/>
                <a:cs typeface="Arial"/>
              </a:rPr>
              <a:t>. CO2-prisen har økt fra rundt 55 €/tonn til rundt 65 €/tonn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Gassprisen har økt som følge av lavere flyt av gass, bl.a. fra Norge. Likevel er gassprisene langt lavere enn de var under energikrisen.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sz="1000" kern="100">
                <a:ea typeface="Calibri"/>
                <a:cs typeface="Arial"/>
              </a:rPr>
              <a:t>Norge er ganske godt isolert fra de europeiske strømprisene på denne tiden av året, pga. høy produksjon av elvekraft. Likevel påvirker det de sørnorske prisene noe.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nb-NO" sz="1000" kern="10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42870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4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457FE68-9AD6-C6A4-DF08-975433BC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Utviklingen fremover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02D30A-3FAE-781C-EE25-B4A797F38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56" y="1806206"/>
            <a:ext cx="4030400" cy="2737307"/>
          </a:xfrm>
          <a:ln>
            <a:noFill/>
          </a:ln>
        </p:spPr>
        <p:txBody>
          <a:bodyPr vert="horz" lIns="0" tIns="0" rIns="0" bIns="0" rtlCol="0" anchor="t">
            <a:normAutofit/>
          </a:bodyPr>
          <a:lstStyle/>
          <a:p>
            <a:endParaRPr lang="nb-NO" sz="1000">
              <a:cs typeface="Arial"/>
            </a:endParaRPr>
          </a:p>
          <a:p>
            <a:pPr lvl="1"/>
            <a:endParaRPr lang="nb-NO"/>
          </a:p>
          <a:p>
            <a:endParaRPr lang="nb-NO"/>
          </a:p>
        </p:txBody>
      </p:sp>
      <p:sp>
        <p:nvSpPr>
          <p:cNvPr id="6" name="Plassholder for dato 5">
            <a:extLst>
              <a:ext uri="{FF2B5EF4-FFF2-40B4-BE49-F238E27FC236}">
                <a16:creationId xmlns:a16="http://schemas.microsoft.com/office/drawing/2014/main" id="{069DBE61-8E0F-73A1-15C4-6F6A92217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E333035-272F-954D-1DE2-3EA90053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B670F3-F503-EDCF-4447-49EB9200B55E}"/>
              </a:ext>
            </a:extLst>
          </p:cNvPr>
          <p:cNvSpPr txBox="1"/>
          <p:nvPr/>
        </p:nvSpPr>
        <p:spPr>
          <a:xfrm>
            <a:off x="458782" y="1646322"/>
            <a:ext cx="6462625" cy="14927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Markedet forventer at strømprisene vil øke litt utover sommeren og høsten.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Til vinteren forventer det priser om lag på samme nivå som forrige vinter.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Stor snøsmelting har ført til en betraktelig forbedret magasinsituasjon. Det er nå mer vann enn normalt for årstiden i norske magasiner.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00">
                <a:cs typeface="Arial" panose="020B0604020202020204"/>
              </a:rPr>
              <a:t>I Nord-Norge er det imidlertid en svært stram magasinsituasjon, til og med etter snøsmeltingen.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00"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4148148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62D50B9E-CD09-2192-6C3B-95534AAE4783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338865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2D50B9E-CD09-2192-6C3B-95534AAE47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tel 1">
            <a:extLst>
              <a:ext uri="{FF2B5EF4-FFF2-40B4-BE49-F238E27FC236}">
                <a16:creationId xmlns:a16="http://schemas.microsoft.com/office/drawing/2014/main" id="{5213922F-444B-9587-AFC4-5C4C6A8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7423" y="426320"/>
            <a:ext cx="5777094" cy="494406"/>
          </a:xfrm>
        </p:spPr>
        <p:txBody>
          <a:bodyPr vert="horz"/>
          <a:lstStyle/>
          <a:p>
            <a:r>
              <a:rPr lang="nb-NO">
                <a:cs typeface="Arial"/>
              </a:rPr>
              <a:t>Vedlegg 1: Detaljert regning for juni</a:t>
            </a:r>
            <a:endParaRPr lang="nb-NO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B2C698D7-E915-EED2-0D1D-8D9A15B54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D0095D8-72B6-43FF-9307-B3808DE8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7</a:t>
            </a:fld>
            <a:endParaRPr lang="nb-NO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08E89037-2C15-7BA4-E420-580B2668841D}"/>
              </a:ext>
            </a:extLst>
          </p:cNvPr>
          <p:cNvSpPr/>
          <p:nvPr/>
        </p:nvSpPr>
        <p:spPr>
          <a:xfrm>
            <a:off x="7249362" y="1260314"/>
            <a:ext cx="1566518" cy="619951"/>
          </a:xfrm>
          <a:prstGeom prst="wedgeRectCallout">
            <a:avLst>
              <a:gd name="adj1" fmla="val -65848"/>
              <a:gd name="adj2" fmla="val 2805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Dette er hva kraftprodusentene får betalt for strømmen</a:t>
            </a:r>
          </a:p>
        </p:txBody>
      </p:sp>
      <p:sp>
        <p:nvSpPr>
          <p:cNvPr id="3" name="Snakkeboble: rektangel 2">
            <a:extLst>
              <a:ext uri="{FF2B5EF4-FFF2-40B4-BE49-F238E27FC236}">
                <a16:creationId xmlns:a16="http://schemas.microsoft.com/office/drawing/2014/main" id="{127DA9E0-2CEF-FE7D-6AE9-33C8E0D6BC4E}"/>
              </a:ext>
            </a:extLst>
          </p:cNvPr>
          <p:cNvSpPr/>
          <p:nvPr/>
        </p:nvSpPr>
        <p:spPr>
          <a:xfrm>
            <a:off x="7249362" y="2092659"/>
            <a:ext cx="1631164" cy="338904"/>
          </a:xfrm>
          <a:prstGeom prst="wedgeRectCallout">
            <a:avLst>
              <a:gd name="adj1" fmla="val -67674"/>
              <a:gd name="adj2" fmla="val 1425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Dette er strømleverandørens påslag på strømregningen</a:t>
            </a:r>
          </a:p>
        </p:txBody>
      </p:sp>
      <p:sp>
        <p:nvSpPr>
          <p:cNvPr id="4" name="Speech Bubble: Rectangle 10">
            <a:extLst>
              <a:ext uri="{FF2B5EF4-FFF2-40B4-BE49-F238E27FC236}">
                <a16:creationId xmlns:a16="http://schemas.microsoft.com/office/drawing/2014/main" id="{113A1B97-60AB-A82D-7695-603B4FDE308B}"/>
              </a:ext>
            </a:extLst>
          </p:cNvPr>
          <p:cNvSpPr/>
          <p:nvPr/>
        </p:nvSpPr>
        <p:spPr>
          <a:xfrm>
            <a:off x="7249362" y="3324599"/>
            <a:ext cx="1566518" cy="529670"/>
          </a:xfrm>
          <a:prstGeom prst="wedgeRectCallout">
            <a:avLst>
              <a:gd name="adj1" fmla="val -72215"/>
              <a:gd name="adj2" fmla="val 542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">
                <a:cs typeface="Arial"/>
              </a:rPr>
              <a:t>Finnmark og deler av Troms har fritak for el-avgift</a:t>
            </a:r>
            <a:endParaRPr lang="nb-NO" sz="800"/>
          </a:p>
        </p:txBody>
      </p:sp>
      <p:sp>
        <p:nvSpPr>
          <p:cNvPr id="6" name="Speech Bubble: Rectangle 10">
            <a:extLst>
              <a:ext uri="{FF2B5EF4-FFF2-40B4-BE49-F238E27FC236}">
                <a16:creationId xmlns:a16="http://schemas.microsoft.com/office/drawing/2014/main" id="{43281BD6-61B8-4DBB-3558-178E91D04924}"/>
              </a:ext>
            </a:extLst>
          </p:cNvPr>
          <p:cNvSpPr/>
          <p:nvPr/>
        </p:nvSpPr>
        <p:spPr>
          <a:xfrm>
            <a:off x="7238094" y="2555875"/>
            <a:ext cx="1566518" cy="529670"/>
          </a:xfrm>
          <a:prstGeom prst="wedgeRectCallout">
            <a:avLst>
              <a:gd name="adj1" fmla="val -64127"/>
              <a:gd name="adj2" fmla="val -5231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>
                <a:cs typeface="Arial"/>
              </a:rPr>
              <a:t>Dette går til nettselskapet for å bygge, drifte og vedlikeholde strømnettet</a:t>
            </a:r>
            <a:endParaRPr lang="nb-NO" sz="800"/>
          </a:p>
        </p:txBody>
      </p:sp>
      <p:sp>
        <p:nvSpPr>
          <p:cNvPr id="27" name="Snakkeboble: rektangel 26">
            <a:extLst>
              <a:ext uri="{FF2B5EF4-FFF2-40B4-BE49-F238E27FC236}">
                <a16:creationId xmlns:a16="http://schemas.microsoft.com/office/drawing/2014/main" id="{1D503F1E-631A-06BB-9FA6-AB5D4E68E9D8}"/>
              </a:ext>
            </a:extLst>
          </p:cNvPr>
          <p:cNvSpPr/>
          <p:nvPr/>
        </p:nvSpPr>
        <p:spPr>
          <a:xfrm>
            <a:off x="7249362" y="3897260"/>
            <a:ext cx="1631164" cy="338904"/>
          </a:xfrm>
          <a:prstGeom prst="wedgeRectCallout">
            <a:avLst>
              <a:gd name="adj1" fmla="val -71510"/>
              <a:gd name="adj2" fmla="val -148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/>
              <a:t>Nord-Norge har fritak for MVA på strøm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0DDBDD-1832-6A0C-F937-3CBEE583917D}"/>
              </a:ext>
            </a:extLst>
          </p:cNvPr>
          <p:cNvSpPr txBox="1"/>
          <p:nvPr/>
        </p:nvSpPr>
        <p:spPr>
          <a:xfrm>
            <a:off x="774239" y="4743576"/>
            <a:ext cx="39712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Tall er norske kroner der ikke annet er oppgitt</a:t>
            </a:r>
          </a:p>
        </p:txBody>
      </p:sp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131A36CF-B9F9-5E74-5113-847B2A062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801626"/>
              </p:ext>
            </p:extLst>
          </p:nvPr>
        </p:nvGraphicFramePr>
        <p:xfrm>
          <a:off x="429298" y="920726"/>
          <a:ext cx="6617677" cy="3624975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1853572">
                  <a:extLst>
                    <a:ext uri="{9D8B030D-6E8A-4147-A177-3AD203B41FA5}">
                      <a16:colId xmlns:a16="http://schemas.microsoft.com/office/drawing/2014/main" val="326060879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3174182623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771640016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272322197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1507347182"/>
                    </a:ext>
                  </a:extLst>
                </a:gridCol>
                <a:gridCol w="952821">
                  <a:extLst>
                    <a:ext uri="{9D8B030D-6E8A-4147-A177-3AD203B41FA5}">
                      <a16:colId xmlns:a16="http://schemas.microsoft.com/office/drawing/2014/main" val="822369757"/>
                    </a:ext>
                  </a:extLst>
                </a:gridCol>
              </a:tblGrid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Prisområde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11378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Gjennomsnittlig forbruk (KWh)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5571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Strømregning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07933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Spotpris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0571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Fastpris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582963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Påslag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6875071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Nettleie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7911034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Energiledd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61347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Kapasitetsledd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9165316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Avgifter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14550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94715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ENOVA-avgift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67528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MVA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61269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Strømstøtte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9063272"/>
                  </a:ext>
                </a:extLst>
              </a:tr>
              <a:tr h="241665">
                <a:tc>
                  <a:txBody>
                    <a:bodyPr/>
                    <a:lstStyle/>
                    <a:p>
                      <a:pPr algn="l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8818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44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4156261-E1C9-2286-1892-F2CC3F37C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Vedlegg 2: Detaljerte sammenligninger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C49259-E8DF-C4CD-6DCB-0BF59C947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534897E-F465-C561-2DE7-E7BB40E3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8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57A60D7B-702C-A706-64FD-CDEEDECD6266}"/>
              </a:ext>
            </a:extLst>
          </p:cNvPr>
          <p:cNvSpPr txBox="1"/>
          <p:nvPr/>
        </p:nvSpPr>
        <p:spPr>
          <a:xfrm>
            <a:off x="755121" y="4743107"/>
            <a:ext cx="8253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>
                <a:solidFill>
                  <a:schemeClr val="accent2">
                    <a:lumMod val="50000"/>
                  </a:schemeClr>
                </a:solidFill>
              </a:rPr>
              <a:t>Kun regningsposter som varierer fra måned til måned, tall er norske kroner der ikke annet er oppgitt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2706DAED-C870-5851-E0A8-73F89F01C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3759231"/>
              </p:ext>
            </p:extLst>
          </p:nvPr>
        </p:nvGraphicFramePr>
        <p:xfrm>
          <a:off x="4524583" y="107033"/>
          <a:ext cx="4483584" cy="2334513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70674">
                  <a:extLst>
                    <a:ext uri="{9D8B030D-6E8A-4147-A177-3AD203B41FA5}">
                      <a16:colId xmlns:a16="http://schemas.microsoft.com/office/drawing/2014/main" val="2285680509"/>
                    </a:ext>
                  </a:extLst>
                </a:gridCol>
                <a:gridCol w="622582">
                  <a:extLst>
                    <a:ext uri="{9D8B030D-6E8A-4147-A177-3AD203B41FA5}">
                      <a16:colId xmlns:a16="http://schemas.microsoft.com/office/drawing/2014/main" val="1610842207"/>
                    </a:ext>
                  </a:extLst>
                </a:gridCol>
                <a:gridCol w="622582">
                  <a:extLst>
                    <a:ext uri="{9D8B030D-6E8A-4147-A177-3AD203B41FA5}">
                      <a16:colId xmlns:a16="http://schemas.microsoft.com/office/drawing/2014/main" val="4248039578"/>
                    </a:ext>
                  </a:extLst>
                </a:gridCol>
                <a:gridCol w="622582">
                  <a:extLst>
                    <a:ext uri="{9D8B030D-6E8A-4147-A177-3AD203B41FA5}">
                      <a16:colId xmlns:a16="http://schemas.microsoft.com/office/drawing/2014/main" val="2521345562"/>
                    </a:ext>
                  </a:extLst>
                </a:gridCol>
                <a:gridCol w="622582">
                  <a:extLst>
                    <a:ext uri="{9D8B030D-6E8A-4147-A177-3AD203B41FA5}">
                      <a16:colId xmlns:a16="http://schemas.microsoft.com/office/drawing/2014/main" val="698700821"/>
                    </a:ext>
                  </a:extLst>
                </a:gridCol>
                <a:gridCol w="622582">
                  <a:extLst>
                    <a:ext uri="{9D8B030D-6E8A-4147-A177-3AD203B41FA5}">
                      <a16:colId xmlns:a16="http://schemas.microsoft.com/office/drawing/2014/main" val="4110371051"/>
                    </a:ext>
                  </a:extLst>
                </a:gridCol>
              </a:tblGrid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Juni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NO5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6748608"/>
                  </a:ext>
                </a:extLst>
              </a:tr>
              <a:tr h="344145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Gjennomsnittlig forbruk (KWh)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085994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Strømregning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18886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Spotpris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6247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Nettleie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558412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Kapasitetsledd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3159982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Avgifter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59015495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Strømstøtte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36073131"/>
                  </a:ext>
                </a:extLst>
              </a:tr>
              <a:tr h="248796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1657284"/>
                  </a:ext>
                </a:extLst>
              </a:tr>
            </a:tbl>
          </a:graphicData>
        </a:graphic>
      </p:graphicFrame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D907BB4-9F15-FD3A-91D5-E60990E33F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5223497"/>
              </p:ext>
            </p:extLst>
          </p:nvPr>
        </p:nvGraphicFramePr>
        <p:xfrm>
          <a:off x="110850" y="2437075"/>
          <a:ext cx="4413734" cy="2017326"/>
        </p:xfrm>
        <a:graphic>
          <a:graphicData uri="http://schemas.openxmlformats.org/drawingml/2006/table">
            <a:tbl>
              <a:tblPr>
                <a:tableStyleId>{8FD4443E-F989-4FC4-A0C8-D5A2AF1F390B}</a:tableStyleId>
              </a:tblPr>
              <a:tblGrid>
                <a:gridCol w="1231929">
                  <a:extLst>
                    <a:ext uri="{9D8B030D-6E8A-4147-A177-3AD203B41FA5}">
                      <a16:colId xmlns:a16="http://schemas.microsoft.com/office/drawing/2014/main" val="3027831866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328543017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97941949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816131332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3786850576"/>
                    </a:ext>
                  </a:extLst>
                </a:gridCol>
                <a:gridCol w="636361">
                  <a:extLst>
                    <a:ext uri="{9D8B030D-6E8A-4147-A177-3AD203B41FA5}">
                      <a16:colId xmlns:a16="http://schemas.microsoft.com/office/drawing/2014/main" val="2870141387"/>
                    </a:ext>
                  </a:extLst>
                </a:gridCol>
              </a:tblGrid>
              <a:tr h="257727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Mai 2024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NO1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NO2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NO3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NO4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NO5</a:t>
                      </a:r>
                      <a:endParaRPr lang="nb-NO" sz="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692216"/>
                  </a:ext>
                </a:extLst>
              </a:tr>
              <a:tr h="260332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843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786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841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1339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773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8692669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Strømregning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417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461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276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412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380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866094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Spotpris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335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381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194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305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301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641334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Nettleie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315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352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486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292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19006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152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183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128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291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effectLst/>
                        </a:rPr>
                        <a:t>100</a:t>
                      </a:r>
                      <a:endParaRPr lang="nb-NO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905243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Avgifter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367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375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326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234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336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8645267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Strømstøtte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-22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0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-12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3410955"/>
                  </a:ext>
                </a:extLst>
              </a:tr>
              <a:tr h="214181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effectLst/>
                        </a:rPr>
                        <a:t>Totalt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1083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1165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895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1132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effectLst/>
                        </a:rPr>
                        <a:t>996</a:t>
                      </a:r>
                      <a:endParaRPr lang="nb-NO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308823"/>
                  </a:ext>
                </a:extLst>
              </a:tr>
            </a:tbl>
          </a:graphicData>
        </a:graphic>
      </p:graphicFrame>
      <p:graphicFrame>
        <p:nvGraphicFramePr>
          <p:cNvPr id="9" name="Tabell 8">
            <a:extLst>
              <a:ext uri="{FF2B5EF4-FFF2-40B4-BE49-F238E27FC236}">
                <a16:creationId xmlns:a16="http://schemas.microsoft.com/office/drawing/2014/main" id="{802A8D75-109B-34DB-E33A-DD6C1627D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8897968"/>
              </p:ext>
            </p:extLst>
          </p:nvPr>
        </p:nvGraphicFramePr>
        <p:xfrm>
          <a:off x="4524584" y="2441546"/>
          <a:ext cx="4483585" cy="201732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51425">
                  <a:extLst>
                    <a:ext uri="{9D8B030D-6E8A-4147-A177-3AD203B41FA5}">
                      <a16:colId xmlns:a16="http://schemas.microsoft.com/office/drawing/2014/main" val="4157674913"/>
                    </a:ext>
                  </a:extLst>
                </a:gridCol>
                <a:gridCol w="646432">
                  <a:extLst>
                    <a:ext uri="{9D8B030D-6E8A-4147-A177-3AD203B41FA5}">
                      <a16:colId xmlns:a16="http://schemas.microsoft.com/office/drawing/2014/main" val="4000762537"/>
                    </a:ext>
                  </a:extLst>
                </a:gridCol>
                <a:gridCol w="646432">
                  <a:extLst>
                    <a:ext uri="{9D8B030D-6E8A-4147-A177-3AD203B41FA5}">
                      <a16:colId xmlns:a16="http://schemas.microsoft.com/office/drawing/2014/main" val="1746822876"/>
                    </a:ext>
                  </a:extLst>
                </a:gridCol>
                <a:gridCol w="646432">
                  <a:extLst>
                    <a:ext uri="{9D8B030D-6E8A-4147-A177-3AD203B41FA5}">
                      <a16:colId xmlns:a16="http://schemas.microsoft.com/office/drawing/2014/main" val="1777077792"/>
                    </a:ext>
                  </a:extLst>
                </a:gridCol>
                <a:gridCol w="646432">
                  <a:extLst>
                    <a:ext uri="{9D8B030D-6E8A-4147-A177-3AD203B41FA5}">
                      <a16:colId xmlns:a16="http://schemas.microsoft.com/office/drawing/2014/main" val="3891876306"/>
                    </a:ext>
                  </a:extLst>
                </a:gridCol>
                <a:gridCol w="646432">
                  <a:extLst>
                    <a:ext uri="{9D8B030D-6E8A-4147-A177-3AD203B41FA5}">
                      <a16:colId xmlns:a16="http://schemas.microsoft.com/office/drawing/2014/main" val="1596788464"/>
                    </a:ext>
                  </a:extLst>
                </a:gridCol>
              </a:tblGrid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Juni 2024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NO1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NO2 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NO3 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NO4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NO5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049896"/>
                  </a:ext>
                </a:extLst>
              </a:tr>
              <a:tr h="259740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Gjennomsnittlig forbruk (KWh)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684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740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796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1014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764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956011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Strømregning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337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432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347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379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0436544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Spotpris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263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212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257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306761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Nettleie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342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285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6082227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Kapasitetsledd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183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128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156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nb-NO" sz="800" b="0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1443018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Avgifter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290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355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318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177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334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442612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Strømstøtte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-7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-27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-5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697465"/>
                  </a:ext>
                </a:extLst>
              </a:tr>
              <a:tr h="219698">
                <a:tc>
                  <a:txBody>
                    <a:bodyPr/>
                    <a:lstStyle/>
                    <a:p>
                      <a:pPr algn="l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Totalt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848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1101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892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829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800" b="1" u="none" strike="noStrike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998</a:t>
                      </a:r>
                      <a:endParaRPr lang="nb-NO" sz="800" b="1" i="0" u="none" strike="noStrike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95288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78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E601A1A-2629-9E12-9DFE-9BDAC856ED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70887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1" imgH="411" progId="TCLayout.ActiveDocument.1">
                  <p:embed/>
                </p:oleObj>
              </mc:Choice>
              <mc:Fallback>
                <p:oleObj name="think-cell Slide" r:id="rId3" imgW="411" imgH="411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601A1A-2629-9E12-9DFE-9BDAC856E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453928CA-7646-A487-8996-CE97A6275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Oslo, dd.mm.yyyy</a:t>
            </a: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81775C7B-262E-DE67-74E1-4F51072BE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E8A8A-9F66-4500-8547-91D11C77B4B7}" type="slidenum">
              <a:rPr lang="nb-NO" smtClean="0"/>
              <a:pPr/>
              <a:t>9</a:t>
            </a:fld>
            <a:endParaRPr lang="nb-NO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E74EA589-72EA-AA47-0E44-BCAE8A4D9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4656" y="565791"/>
            <a:ext cx="5453742" cy="4090307"/>
          </a:xfrm>
          <a:prstGeom prst="rect">
            <a:avLst/>
          </a:prstGeom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05F1EE16-5CB9-787E-C19C-5D8FCB48A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7955" y="233392"/>
            <a:ext cx="5359586" cy="664797"/>
          </a:xfrm>
        </p:spPr>
        <p:txBody>
          <a:bodyPr vert="horz"/>
          <a:lstStyle/>
          <a:p>
            <a:r>
              <a:rPr lang="nb-NO">
                <a:solidFill>
                  <a:schemeClr val="accent5">
                    <a:lumMod val="75000"/>
                  </a:schemeClr>
                </a:solidFill>
                <a:cs typeface="Arial"/>
              </a:rPr>
              <a:t>Vedlegg 3: Utvikling over tid</a:t>
            </a:r>
            <a:endParaRPr lang="nb-NO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3098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8C00FC"/>
      </a:dk2>
      <a:lt2>
        <a:srgbClr val="E7E6E6"/>
      </a:lt2>
      <a:accent1>
        <a:srgbClr val="440185"/>
      </a:accent1>
      <a:accent2>
        <a:srgbClr val="E7CCFF"/>
      </a:accent2>
      <a:accent3>
        <a:srgbClr val="00583C"/>
      </a:accent3>
      <a:accent4>
        <a:srgbClr val="4BF0C5"/>
      </a:accent4>
      <a:accent5>
        <a:srgbClr val="8C00FC"/>
      </a:accent5>
      <a:accent6>
        <a:srgbClr val="7F7F7F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rnybar norge.potx" id="{CF955149-A45B-49C3-8711-FB8A3A82D5DB}" vid="{7748E326-CEB4-4244-8570-03EBA8BF589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682D32-1B9D-400A-8463-203F70C35850}">
  <we:reference id="7606cf59-4db8-48a8-b0a0-8d865e20ba2f" version="2.0.0.0" store="\\JØRGEN-JOBB\Users\JørgenBye\Drammen kommune" storeType="Filesystem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9119b49b-2cc3-444e-b755-8692f4554da6" ContentTypeId="0x0101" PreviousValue="false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f22a05a-b5e2-4bd8-b764-0ad6c193d339">
      <UserInfo>
        <DisplayName>Bård Standal</DisplayName>
        <AccountId>107</AccountId>
        <AccountType/>
      </UserInfo>
      <UserInfo>
        <DisplayName>Martin Ødegaard</DisplayName>
        <AccountId>93</AccountId>
        <AccountType/>
      </UserInfo>
      <UserInfo>
        <DisplayName>Aslak Øverås</DisplayName>
        <AccountId>29</AccountId>
        <AccountType/>
      </UserInfo>
      <UserInfo>
        <DisplayName>Sindre Sættem</DisplayName>
        <AccountId>54</AccountId>
        <AccountType/>
      </UserInfo>
      <UserInfo>
        <DisplayName>Camilla Vedeler</DisplayName>
        <AccountId>301</AccountId>
        <AccountType/>
      </UserInfo>
      <UserInfo>
        <DisplayName>Thor Egil Braadland</DisplayName>
        <AccountId>1058</AccountId>
        <AccountType/>
      </UserInfo>
      <UserInfo>
        <DisplayName>Iselin Ekeli Rønningsbakk</DisplayName>
        <AccountId>159</AccountId>
        <AccountType/>
      </UserInfo>
      <UserInfo>
        <DisplayName>Ingeborg Aarø</DisplayName>
        <AccountId>1762</AccountId>
        <AccountType/>
      </UserInfo>
    </SharedWithUsers>
    <Status xmlns="0f13f7a7-5a1c-4b07-a3f7-2a8c474a6703" xsi:nil="true"/>
    <Avsender xmlns="0f13f7a7-5a1c-4b07-a3f7-2a8c474a6703" xsi:nil="true"/>
    <TaxCatchAll xmlns="749ab8b6-ff35-4a4f-9f18-9cef83ce6420" xsi:nil="true"/>
    <Saksbehandler xmlns="0f13f7a7-5a1c-4b07-a3f7-2a8c474a6703">
      <UserInfo>
        <DisplayName/>
        <AccountId xsi:nil="true"/>
        <AccountType/>
      </UserInfo>
    </Saksbehandler>
    <Dokumentdato xmlns="0f13f7a7-5a1c-4b07-a3f7-2a8c474a6703" xsi:nil="true"/>
    <Produkt xmlns="0f13f7a7-5a1c-4b07-a3f7-2a8c474a6703" xsi:nil="true"/>
    <lcf76f155ced4ddcb4097134ff3c332f xmlns="0f13f7a7-5a1c-4b07-a3f7-2a8c474a6703">
      <Terms xmlns="http://schemas.microsoft.com/office/infopath/2007/PartnerControls"/>
    </lcf76f155ced4ddcb4097134ff3c332f>
    <_Flow_SignoffStatus xmlns="0f13f7a7-5a1c-4b07-a3f7-2a8c474a6703" xsi:nil="true"/>
    <Mottaker xmlns="0f13f7a7-5a1c-4b07-a3f7-2a8c474a670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9BDB9F1F1BFE459CB1AB1E20AAA9DB" ma:contentTypeVersion="24" ma:contentTypeDescription="Create a new document." ma:contentTypeScope="" ma:versionID="69b2b7d33f6fe8682b1b41d28fba9b8c">
  <xsd:schema xmlns:xsd="http://www.w3.org/2001/XMLSchema" xmlns:xs="http://www.w3.org/2001/XMLSchema" xmlns:p="http://schemas.microsoft.com/office/2006/metadata/properties" xmlns:ns2="0f13f7a7-5a1c-4b07-a3f7-2a8c474a6703" xmlns:ns3="0f22a05a-b5e2-4bd8-b764-0ad6c193d339" xmlns:ns4="749ab8b6-ff35-4a4f-9f18-9cef83ce6420" targetNamespace="http://schemas.microsoft.com/office/2006/metadata/properties" ma:root="true" ma:fieldsID="af0812f9563710aa50e4a5bad36ec487" ns2:_="" ns3:_="" ns4:_="">
    <xsd:import namespace="0f13f7a7-5a1c-4b07-a3f7-2a8c474a6703"/>
    <xsd:import namespace="0f22a05a-b5e2-4bd8-b764-0ad6c193d339"/>
    <xsd:import namespace="749ab8b6-ff35-4a4f-9f18-9cef83ce6420"/>
    <xsd:element name="properties">
      <xsd:complexType>
        <xsd:sequence>
          <xsd:element name="documentManagement">
            <xsd:complexType>
              <xsd:all>
                <xsd:element ref="ns2:Dokumentdato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Saksbehandler" minOccurs="0"/>
                <xsd:element ref="ns2:Mottaker" minOccurs="0"/>
                <xsd:element ref="ns2:Avsender" minOccurs="0"/>
                <xsd:element ref="ns2:_Flow_SignoffStatus" minOccurs="0"/>
                <xsd:element ref="ns2:Status" minOccurs="0"/>
                <xsd:element ref="ns2:MediaServiceObjectDetectorVersions" minOccurs="0"/>
                <xsd:element ref="ns2:Produkt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13f7a7-5a1c-4b07-a3f7-2a8c474a6703" elementFormDefault="qualified">
    <xsd:import namespace="http://schemas.microsoft.com/office/2006/documentManagement/types"/>
    <xsd:import namespace="http://schemas.microsoft.com/office/infopath/2007/PartnerControls"/>
    <xsd:element name="Dokumentdato" ma:index="8" nillable="true" ma:displayName="Dokumentdato" ma:format="DateOnly" ma:internalName="Dokumentdato">
      <xsd:simpleType>
        <xsd:restriction base="dms:DateTim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19b49b-2cc3-444e-b755-8692f4554d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Saksbehandler" ma:index="22" nillable="true" ma:displayName="Saksbehandler" ma:format="Dropdown" ma:list="UserInfo" ma:SharePointGroup="0" ma:internalName="Saksbehandl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taker" ma:index="23" nillable="true" ma:displayName="Mottaker" ma:format="Dropdown" ma:indexed="true" ma:internalName="Mottaker">
      <xsd:simpleType>
        <xsd:restriction base="dms:Text">
          <xsd:maxLength value="255"/>
        </xsd:restriction>
      </xsd:simpleType>
    </xsd:element>
    <xsd:element name="Avsender" ma:index="24" nillable="true" ma:displayName="Avsender" ma:format="Dropdown" ma:internalName="Avsender">
      <xsd:simpleType>
        <xsd:restriction base="dms:Text">
          <xsd:maxLength value="255"/>
        </xsd:restriction>
      </xsd:simpleType>
    </xsd:element>
    <xsd:element name="_Flow_SignoffStatus" ma:index="25" nillable="true" ma:displayName="Sign-off status" ma:internalName="Sign_x002d_off_x0020_status">
      <xsd:simpleType>
        <xsd:restriction base="dms:Text"/>
      </xsd:simpleType>
    </xsd:element>
    <xsd:element name="Status" ma:index="26" nillable="true" ma:displayName="Status" ma:format="Dropdown" ma:internalName="Status">
      <xsd:simpleType>
        <xsd:restriction base="dms:Text">
          <xsd:maxLength value="255"/>
        </xsd:restriction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Produkt" ma:index="28" nillable="true" ma:displayName="Produkt" ma:format="Dropdown" ma:internalName="Produkt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22a05a-b5e2-4bd8-b764-0ad6c193d339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9ab8b6-ff35-4a4f-9f18-9cef83ce6420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8b03620c-fac2-4011-801c-19735e004c3b}" ma:internalName="TaxCatchAll" ma:showField="CatchAllData" ma:web="0f22a05a-b5e2-4bd8-b764-0ad6c193d3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46E27F-EC10-4651-9DBE-1F904980C632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54E4824-219F-4E10-9EEA-EA03318A9FE2}">
  <ds:schemaRefs>
    <ds:schemaRef ds:uri="0f13f7a7-5a1c-4b07-a3f7-2a8c474a6703"/>
    <ds:schemaRef ds:uri="0f22a05a-b5e2-4bd8-b764-0ad6c193d339"/>
    <ds:schemaRef ds:uri="749ab8b6-ff35-4a4f-9f18-9cef83ce642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29AFC9C-0EF5-4D73-AC75-234BAC9ADE96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2BBDCEB5-B3D6-4B67-942C-2366984D6890}">
  <ds:schemaRefs>
    <ds:schemaRef ds:uri="0f13f7a7-5a1c-4b07-a3f7-2a8c474a6703"/>
    <ds:schemaRef ds:uri="0f22a05a-b5e2-4bd8-b764-0ad6c193d339"/>
    <ds:schemaRef ds:uri="749ab8b6-ff35-4a4f-9f18-9cef83ce642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Fornybar_Norge_PowerPointmal Fullversjon</Template>
  <Application>Microsoft Office PowerPoint</Application>
  <PresentationFormat>Custom</PresentationFormat>
  <Slides>10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Strømprisindeksen juni 2024</vt:lpstr>
      <vt:lpstr>Sammenlikning mai-juni</vt:lpstr>
      <vt:lpstr>Sammenligning juni 2023-2024</vt:lpstr>
      <vt:lpstr>Kraftutveksling</vt:lpstr>
      <vt:lpstr>Hva forklarer strømprisene i juni?</vt:lpstr>
      <vt:lpstr>Utviklingen fremover</vt:lpstr>
      <vt:lpstr>Vedlegg 1: Detaljert regning for juni</vt:lpstr>
      <vt:lpstr>Vedlegg 2: Detaljerte sammenligninger</vt:lpstr>
      <vt:lpstr>Vedlegg 3: Utvikling over tid</vt:lpstr>
      <vt:lpstr>Hva er strømprisindeksen?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Strømprisindeksen - oktober 2023</dc:title>
  <dc:creator>Camilla M. Granheim</dc:creator>
  <cp:revision>1</cp:revision>
  <dcterms:created xsi:type="dcterms:W3CDTF">2023-03-27T08:27:31Z</dcterms:created>
  <dcterms:modified xsi:type="dcterms:W3CDTF">2024-07-05T07:19:11Z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0x010100BA9BDB9F1F1BFE459CB1AB1E20AAA9DB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_activity">
    <vt:lpwstr>{"FileActivityType":"11","FileActivityTimeStamp":"2023-11-06T14:19:37.493Z","FileActivityUsersOnPage":[{"DisplayName":"Iselin Ekeli Rønningsbakk","Id":"iselin.ronningsbakk@fornybarnorge.no"},{"DisplayName":"Lars Tennbakk Bockman","Id":"lars.bockman@fornybarnorge.no"}],"FileActivityNavigationId":null}</vt:lpwstr>
  </property>
  <property fmtid="{D5CDD505-2E9C-101B-9397-08002B2CF9AE}" pid="7" name="TriggerFlowInfo">
    <vt:lpwstr/>
  </property>
</Properties>
</file>