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8" r:id="rId2"/>
    <p:sldId id="266" r:id="rId3"/>
    <p:sldId id="268" r:id="rId4"/>
    <p:sldId id="277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8" r:id="rId13"/>
    <p:sldId id="279" r:id="rId14"/>
    <p:sldId id="280" r:id="rId15"/>
    <p:sldId id="281" r:id="rId16"/>
    <p:sldId id="282" r:id="rId17"/>
    <p:sldId id="283" r:id="rId18"/>
    <p:sldId id="284" r:id="rId19"/>
  </p:sldIdLst>
  <p:sldSz cx="16257588" cy="9756775"/>
  <p:notesSz cx="6797675" cy="9926638"/>
  <p:defaultTextStyle>
    <a:defPPr>
      <a:defRPr lang="nb-NO"/>
    </a:defPPr>
    <a:lvl1pPr marL="0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43224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86449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229673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72897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716122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459346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202570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945795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3">
          <p15:clr>
            <a:srgbClr val="A4A3A4"/>
          </p15:clr>
        </p15:guide>
        <p15:guide id="2" pos="51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0B"/>
    <a:srgbClr val="000000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80" autoAdjust="0"/>
    <p:restoredTop sz="94660"/>
  </p:normalViewPr>
  <p:slideViewPr>
    <p:cSldViewPr>
      <p:cViewPr>
        <p:scale>
          <a:sx n="30" d="100"/>
          <a:sy n="30" d="100"/>
        </p:scale>
        <p:origin x="1518" y="1416"/>
      </p:cViewPr>
      <p:guideLst>
        <p:guide orient="horz" pos="3073"/>
        <p:guide pos="512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tiff"/><Relationship Id="rId1" Type="http://schemas.openxmlformats.org/officeDocument/2006/relationships/image" Target="../media/image9.jpeg"/><Relationship Id="rId4" Type="http://schemas.openxmlformats.org/officeDocument/2006/relationships/image" Target="../media/image1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tiff"/><Relationship Id="rId1" Type="http://schemas.openxmlformats.org/officeDocument/2006/relationships/image" Target="../media/image9.jpeg"/><Relationship Id="rId4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4FF3D2-8859-4659-A1CD-CF2D146CBC60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A958F9A-4047-4212-AD0C-9A50A1096AB8}">
      <dgm:prSet phldrT="[Tekst]"/>
      <dgm:spPr/>
      <dgm:t>
        <a:bodyPr/>
        <a:lstStyle/>
        <a:p>
          <a:r>
            <a:rPr lang="nb-NO" dirty="0" smtClean="0"/>
            <a:t>Vann </a:t>
          </a:r>
          <a:endParaRPr lang="nb-NO" dirty="0"/>
        </a:p>
      </dgm:t>
    </dgm:pt>
    <dgm:pt modelId="{20DE6AFB-126B-492F-A210-8E7F241EE81D}" type="parTrans" cxnId="{BFCE9AE2-9D33-47CF-A4C5-58022D21E22F}">
      <dgm:prSet/>
      <dgm:spPr/>
      <dgm:t>
        <a:bodyPr/>
        <a:lstStyle/>
        <a:p>
          <a:endParaRPr lang="nb-NO"/>
        </a:p>
      </dgm:t>
    </dgm:pt>
    <dgm:pt modelId="{D896F9A8-2BD0-47F6-8DBF-4EB5CA373D14}" type="sibTrans" cxnId="{BFCE9AE2-9D33-47CF-A4C5-58022D21E22F}">
      <dgm:prSet/>
      <dgm:spPr/>
      <dgm:t>
        <a:bodyPr/>
        <a:lstStyle/>
        <a:p>
          <a:endParaRPr lang="nb-NO"/>
        </a:p>
      </dgm:t>
    </dgm:pt>
    <dgm:pt modelId="{FE3163BA-1ABE-4D1D-B74D-E6EF5BB6E39A}">
      <dgm:prSet phldrT="[Tekst]"/>
      <dgm:spPr/>
      <dgm:t>
        <a:bodyPr/>
        <a:lstStyle/>
        <a:p>
          <a:r>
            <a:rPr lang="nb-NO" dirty="0" smtClean="0"/>
            <a:t>Nett</a:t>
          </a:r>
          <a:endParaRPr lang="nb-NO" dirty="0"/>
        </a:p>
      </dgm:t>
    </dgm:pt>
    <dgm:pt modelId="{6C1C4531-BE25-4B57-93E8-3EA34B97C610}" type="parTrans" cxnId="{507E2FC2-962F-4735-A446-79063C4660F0}">
      <dgm:prSet/>
      <dgm:spPr/>
      <dgm:t>
        <a:bodyPr/>
        <a:lstStyle/>
        <a:p>
          <a:endParaRPr lang="nb-NO"/>
        </a:p>
      </dgm:t>
    </dgm:pt>
    <dgm:pt modelId="{C712822A-5328-464E-A10D-71574A89A416}" type="sibTrans" cxnId="{507E2FC2-962F-4735-A446-79063C4660F0}">
      <dgm:prSet/>
      <dgm:spPr/>
      <dgm:t>
        <a:bodyPr/>
        <a:lstStyle/>
        <a:p>
          <a:endParaRPr lang="nb-NO"/>
        </a:p>
      </dgm:t>
    </dgm:pt>
    <dgm:pt modelId="{73ABF64F-F451-4DD4-A3F4-FC7E0A910A00}">
      <dgm:prSet phldrT="[Tekst]"/>
      <dgm:spPr/>
      <dgm:t>
        <a:bodyPr/>
        <a:lstStyle/>
        <a:p>
          <a:r>
            <a:rPr lang="nb-NO" dirty="0" smtClean="0"/>
            <a:t>Turbin</a:t>
          </a:r>
          <a:endParaRPr lang="nb-NO" dirty="0"/>
        </a:p>
      </dgm:t>
    </dgm:pt>
    <dgm:pt modelId="{380FCF8B-E361-4E9B-AA20-6037D19B20C8}" type="parTrans" cxnId="{56C35D3B-E9EA-4CCC-94D3-40D297BC90F0}">
      <dgm:prSet/>
      <dgm:spPr/>
      <dgm:t>
        <a:bodyPr/>
        <a:lstStyle/>
        <a:p>
          <a:endParaRPr lang="nb-NO"/>
        </a:p>
      </dgm:t>
    </dgm:pt>
    <dgm:pt modelId="{6E32D57D-655C-4CDF-A70B-45084AB55177}" type="sibTrans" cxnId="{56C35D3B-E9EA-4CCC-94D3-40D297BC90F0}">
      <dgm:prSet/>
      <dgm:spPr/>
      <dgm:t>
        <a:bodyPr/>
        <a:lstStyle/>
        <a:p>
          <a:endParaRPr lang="nb-NO"/>
        </a:p>
      </dgm:t>
    </dgm:pt>
    <dgm:pt modelId="{D19DE93D-41E2-4542-9911-9E203C68BA83}">
      <dgm:prSet phldrT="[Tekst]"/>
      <dgm:spPr/>
      <dgm:t>
        <a:bodyPr/>
        <a:lstStyle/>
        <a:p>
          <a:r>
            <a:rPr lang="nb-NO" dirty="0" smtClean="0"/>
            <a:t>Generator</a:t>
          </a:r>
          <a:endParaRPr lang="nb-NO" dirty="0"/>
        </a:p>
      </dgm:t>
    </dgm:pt>
    <dgm:pt modelId="{53377C66-82EA-48A3-AF6C-DF1D866C2698}" type="parTrans" cxnId="{1A135723-7A28-4286-8CC0-2BC631617BD9}">
      <dgm:prSet/>
      <dgm:spPr/>
      <dgm:t>
        <a:bodyPr/>
        <a:lstStyle/>
        <a:p>
          <a:endParaRPr lang="nb-NO"/>
        </a:p>
      </dgm:t>
    </dgm:pt>
    <dgm:pt modelId="{A7EA7F66-8CC2-45B1-B4B3-66384813C10D}" type="sibTrans" cxnId="{1A135723-7A28-4286-8CC0-2BC631617BD9}">
      <dgm:prSet/>
      <dgm:spPr/>
      <dgm:t>
        <a:bodyPr/>
        <a:lstStyle/>
        <a:p>
          <a:endParaRPr lang="nb-NO"/>
        </a:p>
      </dgm:t>
    </dgm:pt>
    <dgm:pt modelId="{35CC4313-5990-4FB3-A495-C01AE9DA01A6}" type="pres">
      <dgm:prSet presAssocID="{F94FF3D2-8859-4659-A1CD-CF2D146CBC60}" presName="rootNode" presStyleCnt="0">
        <dgm:presLayoutVars>
          <dgm:chMax/>
          <dgm:chPref/>
          <dgm:dir/>
          <dgm:animLvl val="lvl"/>
        </dgm:presLayoutVars>
      </dgm:prSet>
      <dgm:spPr/>
    </dgm:pt>
    <dgm:pt modelId="{50282CA4-BB5C-4DC2-A45A-84DC6101FA85}" type="pres">
      <dgm:prSet presAssocID="{0A958F9A-4047-4212-AD0C-9A50A1096AB8}" presName="composite" presStyleCnt="0"/>
      <dgm:spPr/>
    </dgm:pt>
    <dgm:pt modelId="{5D483190-8821-4080-B391-724D15B873F7}" type="pres">
      <dgm:prSet presAssocID="{0A958F9A-4047-4212-AD0C-9A50A1096AB8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252AB23E-C70A-4BBB-A3B3-6A4E73F0FB2F}" type="pres">
      <dgm:prSet presAssocID="{0A958F9A-4047-4212-AD0C-9A50A1096AB8}" presName="Image" presStyleLbl="b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908976D8-F1A2-4F3F-A76B-30B9064A183D}" type="pres">
      <dgm:prSet presAssocID="{0A958F9A-4047-4212-AD0C-9A50A1096AB8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ED22CC98-A260-407F-AA76-55AAAC14E2F9}" type="pres">
      <dgm:prSet presAssocID="{D896F9A8-2BD0-47F6-8DBF-4EB5CA373D14}" presName="sibTrans" presStyleCnt="0"/>
      <dgm:spPr/>
    </dgm:pt>
    <dgm:pt modelId="{7BF06354-8C88-488A-8F48-5807D942CFE1}" type="pres">
      <dgm:prSet presAssocID="{FE3163BA-1ABE-4D1D-B74D-E6EF5BB6E39A}" presName="composite" presStyleCnt="0"/>
      <dgm:spPr/>
    </dgm:pt>
    <dgm:pt modelId="{13356241-C0CE-4729-8796-D7574558CB2E}" type="pres">
      <dgm:prSet presAssocID="{FE3163BA-1ABE-4D1D-B74D-E6EF5BB6E39A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74B2805D-DAD0-46AD-ABCF-82471982BB45}" type="pres">
      <dgm:prSet presAssocID="{FE3163BA-1ABE-4D1D-B74D-E6EF5BB6E39A}" presName="Image" presStyleLbl="b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CFF00869-5572-41E7-A16D-E68A554A258B}" type="pres">
      <dgm:prSet presAssocID="{FE3163BA-1ABE-4D1D-B74D-E6EF5BB6E39A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EDD401AB-FC3E-4555-B1AE-939E59A2CDD6}" type="pres">
      <dgm:prSet presAssocID="{C712822A-5328-464E-A10D-71574A89A416}" presName="sibTrans" presStyleCnt="0"/>
      <dgm:spPr/>
    </dgm:pt>
    <dgm:pt modelId="{355DFED3-93E2-4D90-8FA0-D4E77846F28B}" type="pres">
      <dgm:prSet presAssocID="{73ABF64F-F451-4DD4-A3F4-FC7E0A910A00}" presName="composite" presStyleCnt="0"/>
      <dgm:spPr/>
    </dgm:pt>
    <dgm:pt modelId="{20B05AA8-CEAB-47BF-8FF8-199C67EF87BB}" type="pres">
      <dgm:prSet presAssocID="{73ABF64F-F451-4DD4-A3F4-FC7E0A910A00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986606CA-D100-471E-9325-56AAC952D028}" type="pres">
      <dgm:prSet presAssocID="{73ABF64F-F451-4DD4-A3F4-FC7E0A910A00}" presName="Image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39E53B5A-CD4F-4A1F-B31F-F8CCCDEC20BB}" type="pres">
      <dgm:prSet presAssocID="{73ABF64F-F451-4DD4-A3F4-FC7E0A910A00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058850D9-E2B3-41F3-BF00-730607EE12D5}" type="pres">
      <dgm:prSet presAssocID="{6E32D57D-655C-4CDF-A70B-45084AB55177}" presName="sibTrans" presStyleCnt="0"/>
      <dgm:spPr/>
    </dgm:pt>
    <dgm:pt modelId="{B9860CD9-21DF-4D32-B985-E11D168A4964}" type="pres">
      <dgm:prSet presAssocID="{D19DE93D-41E2-4542-9911-9E203C68BA83}" presName="composite" presStyleCnt="0"/>
      <dgm:spPr/>
    </dgm:pt>
    <dgm:pt modelId="{B59720B7-479E-4CF2-996A-8367ED466B44}" type="pres">
      <dgm:prSet presAssocID="{D19DE93D-41E2-4542-9911-9E203C68BA83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  <dgm:pt modelId="{7CD9A2B7-FBDA-44C9-83D0-219B6BF1E061}" type="pres">
      <dgm:prSet presAssocID="{D19DE93D-41E2-4542-9911-9E203C68BA83}" presName="Image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F4A897C6-2E6A-4C04-A673-2A024894ECA8}" type="pres">
      <dgm:prSet presAssocID="{D19DE93D-41E2-4542-9911-9E203C68BA83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6D49302-38C6-4485-B372-E0E48867E5FD}" type="presOf" srcId="{FE3163BA-1ABE-4D1D-B74D-E6EF5BB6E39A}" destId="{13356241-C0CE-4729-8796-D7574558CB2E}" srcOrd="0" destOrd="0" presId="urn:microsoft.com/office/officeart/2008/layout/TitledPictureBlocks"/>
    <dgm:cxn modelId="{60746780-1CBE-4B85-B2E3-B568FBA2EABC}" type="presOf" srcId="{D19DE93D-41E2-4542-9911-9E203C68BA83}" destId="{B59720B7-479E-4CF2-996A-8367ED466B44}" srcOrd="0" destOrd="0" presId="urn:microsoft.com/office/officeart/2008/layout/TitledPictureBlocks"/>
    <dgm:cxn modelId="{507E2FC2-962F-4735-A446-79063C4660F0}" srcId="{F94FF3D2-8859-4659-A1CD-CF2D146CBC60}" destId="{FE3163BA-1ABE-4D1D-B74D-E6EF5BB6E39A}" srcOrd="1" destOrd="0" parTransId="{6C1C4531-BE25-4B57-93E8-3EA34B97C610}" sibTransId="{C712822A-5328-464E-A10D-71574A89A416}"/>
    <dgm:cxn modelId="{56C35D3B-E9EA-4CCC-94D3-40D297BC90F0}" srcId="{F94FF3D2-8859-4659-A1CD-CF2D146CBC60}" destId="{73ABF64F-F451-4DD4-A3F4-FC7E0A910A00}" srcOrd="2" destOrd="0" parTransId="{380FCF8B-E361-4E9B-AA20-6037D19B20C8}" sibTransId="{6E32D57D-655C-4CDF-A70B-45084AB55177}"/>
    <dgm:cxn modelId="{7829A33A-FA3B-4F0A-AE07-BA78BC09466E}" type="presOf" srcId="{73ABF64F-F451-4DD4-A3F4-FC7E0A910A00}" destId="{20B05AA8-CEAB-47BF-8FF8-199C67EF87BB}" srcOrd="0" destOrd="0" presId="urn:microsoft.com/office/officeart/2008/layout/TitledPictureBlocks"/>
    <dgm:cxn modelId="{79FD0D86-0238-4ED6-A6B9-45B5BFD73996}" type="presOf" srcId="{0A958F9A-4047-4212-AD0C-9A50A1096AB8}" destId="{5D483190-8821-4080-B391-724D15B873F7}" srcOrd="0" destOrd="0" presId="urn:microsoft.com/office/officeart/2008/layout/TitledPictureBlocks"/>
    <dgm:cxn modelId="{1A135723-7A28-4286-8CC0-2BC631617BD9}" srcId="{F94FF3D2-8859-4659-A1CD-CF2D146CBC60}" destId="{D19DE93D-41E2-4542-9911-9E203C68BA83}" srcOrd="3" destOrd="0" parTransId="{53377C66-82EA-48A3-AF6C-DF1D866C2698}" sibTransId="{A7EA7F66-8CC2-45B1-B4B3-66384813C10D}"/>
    <dgm:cxn modelId="{BFCE9AE2-9D33-47CF-A4C5-58022D21E22F}" srcId="{F94FF3D2-8859-4659-A1CD-CF2D146CBC60}" destId="{0A958F9A-4047-4212-AD0C-9A50A1096AB8}" srcOrd="0" destOrd="0" parTransId="{20DE6AFB-126B-492F-A210-8E7F241EE81D}" sibTransId="{D896F9A8-2BD0-47F6-8DBF-4EB5CA373D14}"/>
    <dgm:cxn modelId="{B50D7620-21DE-4964-B7C6-27679C6E63E9}" type="presOf" srcId="{F94FF3D2-8859-4659-A1CD-CF2D146CBC60}" destId="{35CC4313-5990-4FB3-A495-C01AE9DA01A6}" srcOrd="0" destOrd="0" presId="urn:microsoft.com/office/officeart/2008/layout/TitledPictureBlocks"/>
    <dgm:cxn modelId="{2A7A54D1-8059-4A0C-9E8F-9387C2E8D21C}" type="presParOf" srcId="{35CC4313-5990-4FB3-A495-C01AE9DA01A6}" destId="{50282CA4-BB5C-4DC2-A45A-84DC6101FA85}" srcOrd="0" destOrd="0" presId="urn:microsoft.com/office/officeart/2008/layout/TitledPictureBlocks"/>
    <dgm:cxn modelId="{431022D1-F1EB-42A9-87F6-DD74637DAD20}" type="presParOf" srcId="{50282CA4-BB5C-4DC2-A45A-84DC6101FA85}" destId="{5D483190-8821-4080-B391-724D15B873F7}" srcOrd="0" destOrd="0" presId="urn:microsoft.com/office/officeart/2008/layout/TitledPictureBlocks"/>
    <dgm:cxn modelId="{31662837-209A-4A15-BD1F-BEB224BE71F9}" type="presParOf" srcId="{50282CA4-BB5C-4DC2-A45A-84DC6101FA85}" destId="{252AB23E-C70A-4BBB-A3B3-6A4E73F0FB2F}" srcOrd="1" destOrd="0" presId="urn:microsoft.com/office/officeart/2008/layout/TitledPictureBlocks"/>
    <dgm:cxn modelId="{F110F9C2-0BA8-40C4-86CF-03943DA897D6}" type="presParOf" srcId="{50282CA4-BB5C-4DC2-A45A-84DC6101FA85}" destId="{908976D8-F1A2-4F3F-A76B-30B9064A183D}" srcOrd="2" destOrd="0" presId="urn:microsoft.com/office/officeart/2008/layout/TitledPictureBlocks"/>
    <dgm:cxn modelId="{8DA7B1FF-6587-4950-863D-06F6AAF8A5DE}" type="presParOf" srcId="{35CC4313-5990-4FB3-A495-C01AE9DA01A6}" destId="{ED22CC98-A260-407F-AA76-55AAAC14E2F9}" srcOrd="1" destOrd="0" presId="urn:microsoft.com/office/officeart/2008/layout/TitledPictureBlocks"/>
    <dgm:cxn modelId="{FDD6E8B4-4E99-48EA-9D8E-9F96F6FC8C65}" type="presParOf" srcId="{35CC4313-5990-4FB3-A495-C01AE9DA01A6}" destId="{7BF06354-8C88-488A-8F48-5807D942CFE1}" srcOrd="2" destOrd="0" presId="urn:microsoft.com/office/officeart/2008/layout/TitledPictureBlocks"/>
    <dgm:cxn modelId="{13464BC0-4062-4A36-9B0A-FA9676E3843C}" type="presParOf" srcId="{7BF06354-8C88-488A-8F48-5807D942CFE1}" destId="{13356241-C0CE-4729-8796-D7574558CB2E}" srcOrd="0" destOrd="0" presId="urn:microsoft.com/office/officeart/2008/layout/TitledPictureBlocks"/>
    <dgm:cxn modelId="{E62B669A-CC29-4E29-A4B4-935C96B84716}" type="presParOf" srcId="{7BF06354-8C88-488A-8F48-5807D942CFE1}" destId="{74B2805D-DAD0-46AD-ABCF-82471982BB45}" srcOrd="1" destOrd="0" presId="urn:microsoft.com/office/officeart/2008/layout/TitledPictureBlocks"/>
    <dgm:cxn modelId="{7EB73660-CF9B-47FF-B2A3-94A35293E016}" type="presParOf" srcId="{7BF06354-8C88-488A-8F48-5807D942CFE1}" destId="{CFF00869-5572-41E7-A16D-E68A554A258B}" srcOrd="2" destOrd="0" presId="urn:microsoft.com/office/officeart/2008/layout/TitledPictureBlocks"/>
    <dgm:cxn modelId="{D8B60532-1DD5-41D6-8738-0A325AADF07E}" type="presParOf" srcId="{35CC4313-5990-4FB3-A495-C01AE9DA01A6}" destId="{EDD401AB-FC3E-4555-B1AE-939E59A2CDD6}" srcOrd="3" destOrd="0" presId="urn:microsoft.com/office/officeart/2008/layout/TitledPictureBlocks"/>
    <dgm:cxn modelId="{3196E92E-FD77-407C-8E1B-7573AF7F73B1}" type="presParOf" srcId="{35CC4313-5990-4FB3-A495-C01AE9DA01A6}" destId="{355DFED3-93E2-4D90-8FA0-D4E77846F28B}" srcOrd="4" destOrd="0" presId="urn:microsoft.com/office/officeart/2008/layout/TitledPictureBlocks"/>
    <dgm:cxn modelId="{805485DC-B58E-4801-AF97-E5DF82784CB9}" type="presParOf" srcId="{355DFED3-93E2-4D90-8FA0-D4E77846F28B}" destId="{20B05AA8-CEAB-47BF-8FF8-199C67EF87BB}" srcOrd="0" destOrd="0" presId="urn:microsoft.com/office/officeart/2008/layout/TitledPictureBlocks"/>
    <dgm:cxn modelId="{73BF472A-3DED-4AE5-B844-E51EDAAAA77C}" type="presParOf" srcId="{355DFED3-93E2-4D90-8FA0-D4E77846F28B}" destId="{986606CA-D100-471E-9325-56AAC952D028}" srcOrd="1" destOrd="0" presId="urn:microsoft.com/office/officeart/2008/layout/TitledPictureBlocks"/>
    <dgm:cxn modelId="{4A09F1C2-7B5A-487F-8B6C-1F61334C1386}" type="presParOf" srcId="{355DFED3-93E2-4D90-8FA0-D4E77846F28B}" destId="{39E53B5A-CD4F-4A1F-B31F-F8CCCDEC20BB}" srcOrd="2" destOrd="0" presId="urn:microsoft.com/office/officeart/2008/layout/TitledPictureBlocks"/>
    <dgm:cxn modelId="{DC6735AA-6AB4-45A7-8CB8-C5132FE2B99E}" type="presParOf" srcId="{35CC4313-5990-4FB3-A495-C01AE9DA01A6}" destId="{058850D9-E2B3-41F3-BF00-730607EE12D5}" srcOrd="5" destOrd="0" presId="urn:microsoft.com/office/officeart/2008/layout/TitledPictureBlocks"/>
    <dgm:cxn modelId="{8CF45FCE-78BA-4290-904F-F177EADAB52B}" type="presParOf" srcId="{35CC4313-5990-4FB3-A495-C01AE9DA01A6}" destId="{B9860CD9-21DF-4D32-B985-E11D168A4964}" srcOrd="6" destOrd="0" presId="urn:microsoft.com/office/officeart/2008/layout/TitledPictureBlocks"/>
    <dgm:cxn modelId="{43BDC21D-4D99-48E9-9903-B1744BEBDFB4}" type="presParOf" srcId="{B9860CD9-21DF-4D32-B985-E11D168A4964}" destId="{B59720B7-479E-4CF2-996A-8367ED466B44}" srcOrd="0" destOrd="0" presId="urn:microsoft.com/office/officeart/2008/layout/TitledPictureBlocks"/>
    <dgm:cxn modelId="{E75553FC-3EE2-4336-BF9A-E149239DC825}" type="presParOf" srcId="{B9860CD9-21DF-4D32-B985-E11D168A4964}" destId="{7CD9A2B7-FBDA-44C9-83D0-219B6BF1E061}" srcOrd="1" destOrd="0" presId="urn:microsoft.com/office/officeart/2008/layout/TitledPictureBlocks"/>
    <dgm:cxn modelId="{FEF16FD2-B829-43F5-BB44-F3020755763B}" type="presParOf" srcId="{B9860CD9-21DF-4D32-B985-E11D168A4964}" destId="{F4A897C6-2E6A-4C04-A673-2A024894ECA8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AB23E-C70A-4BBB-A3B3-6A4E73F0FB2F}">
      <dsp:nvSpPr>
        <dsp:cNvPr id="0" name=""/>
        <dsp:cNvSpPr/>
      </dsp:nvSpPr>
      <dsp:spPr>
        <a:xfrm>
          <a:off x="1709547" y="613448"/>
          <a:ext cx="3306142" cy="280127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83190-8821-4080-B391-724D15B873F7}">
      <dsp:nvSpPr>
        <dsp:cNvPr id="0" name=""/>
        <dsp:cNvSpPr/>
      </dsp:nvSpPr>
      <dsp:spPr>
        <a:xfrm>
          <a:off x="1709547" y="79305"/>
          <a:ext cx="3306142" cy="4823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300" kern="1200" dirty="0" smtClean="0"/>
            <a:t>Vann </a:t>
          </a:r>
          <a:endParaRPr lang="nb-NO" sz="2300" kern="1200" dirty="0"/>
        </a:p>
      </dsp:txBody>
      <dsp:txXfrm>
        <a:off x="1709547" y="79305"/>
        <a:ext cx="3306142" cy="482368"/>
      </dsp:txXfrm>
    </dsp:sp>
    <dsp:sp modelId="{74B2805D-DAD0-46AD-ABCF-82471982BB45}">
      <dsp:nvSpPr>
        <dsp:cNvPr id="0" name=""/>
        <dsp:cNvSpPr/>
      </dsp:nvSpPr>
      <dsp:spPr>
        <a:xfrm>
          <a:off x="6738163" y="613448"/>
          <a:ext cx="3306142" cy="280127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56241-C0CE-4729-8796-D7574558CB2E}">
      <dsp:nvSpPr>
        <dsp:cNvPr id="0" name=""/>
        <dsp:cNvSpPr/>
      </dsp:nvSpPr>
      <dsp:spPr>
        <a:xfrm>
          <a:off x="6738163" y="79305"/>
          <a:ext cx="3306142" cy="4823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300" kern="1200" dirty="0" smtClean="0"/>
            <a:t>Nett</a:t>
          </a:r>
          <a:endParaRPr lang="nb-NO" sz="2300" kern="1200" dirty="0"/>
        </a:p>
      </dsp:txBody>
      <dsp:txXfrm>
        <a:off x="6738163" y="79305"/>
        <a:ext cx="3306142" cy="482368"/>
      </dsp:txXfrm>
    </dsp:sp>
    <dsp:sp modelId="{986606CA-D100-471E-9325-56AAC952D028}">
      <dsp:nvSpPr>
        <dsp:cNvPr id="0" name=""/>
        <dsp:cNvSpPr/>
      </dsp:nvSpPr>
      <dsp:spPr>
        <a:xfrm>
          <a:off x="1709547" y="4392226"/>
          <a:ext cx="3306142" cy="28012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05AA8-CEAB-47BF-8FF8-199C67EF87BB}">
      <dsp:nvSpPr>
        <dsp:cNvPr id="0" name=""/>
        <dsp:cNvSpPr/>
      </dsp:nvSpPr>
      <dsp:spPr>
        <a:xfrm>
          <a:off x="1709547" y="3858083"/>
          <a:ext cx="3306142" cy="4823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300" kern="1200" dirty="0" smtClean="0"/>
            <a:t>Turbin</a:t>
          </a:r>
          <a:endParaRPr lang="nb-NO" sz="2300" kern="1200" dirty="0"/>
        </a:p>
      </dsp:txBody>
      <dsp:txXfrm>
        <a:off x="1709547" y="3858083"/>
        <a:ext cx="3306142" cy="482368"/>
      </dsp:txXfrm>
    </dsp:sp>
    <dsp:sp modelId="{7CD9A2B7-FBDA-44C9-83D0-219B6BF1E061}">
      <dsp:nvSpPr>
        <dsp:cNvPr id="0" name=""/>
        <dsp:cNvSpPr/>
      </dsp:nvSpPr>
      <dsp:spPr>
        <a:xfrm>
          <a:off x="6738163" y="4392226"/>
          <a:ext cx="3306142" cy="280127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720B7-479E-4CF2-996A-8367ED466B44}">
      <dsp:nvSpPr>
        <dsp:cNvPr id="0" name=""/>
        <dsp:cNvSpPr/>
      </dsp:nvSpPr>
      <dsp:spPr>
        <a:xfrm>
          <a:off x="6738163" y="3858083"/>
          <a:ext cx="3306142" cy="4823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300" kern="1200" dirty="0" smtClean="0"/>
            <a:t>Generator</a:t>
          </a:r>
          <a:endParaRPr lang="nb-NO" sz="2300" kern="1200" dirty="0"/>
        </a:p>
      </dsp:txBody>
      <dsp:txXfrm>
        <a:off x="6738163" y="3858083"/>
        <a:ext cx="3306142" cy="482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0A534-9356-4A4F-A802-E08B0922F0BE}" type="datetimeFigureOut">
              <a:rPr lang="nb-NO" smtClean="0"/>
              <a:t>18.11.2014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03CC6-E5F3-4D7D-8ACB-6926E44198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2499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47A05-2EBE-443B-A550-E27ADCD4B6CC}" type="datetimeFigureOut">
              <a:rPr lang="nb-NO" smtClean="0"/>
              <a:t>18.11.2014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09600" y="1241425"/>
            <a:ext cx="55784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3BFE7-3FB9-4ADC-A5B3-B2EB69E09C7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0005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4C40C-86F5-41C0-92F5-33135525F801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1339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vart for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8842105"/>
            <a:ext cx="16257588" cy="914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8645" tIns="74322" rIns="148645" bIns="74322" rtlCol="0" anchor="ctr"/>
          <a:lstStyle/>
          <a:p>
            <a:pPr algn="ctr"/>
            <a:endParaRPr lang="nb-NO"/>
          </a:p>
        </p:txBody>
      </p:sp>
      <p:pic>
        <p:nvPicPr>
          <p:cNvPr id="13" name="Bilde 12" descr="EnergiNorge_Kraftfull_fysikktime_2013_02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954" y="8046739"/>
            <a:ext cx="9145016" cy="1082430"/>
          </a:xfrm>
          <a:prstGeom prst="rect">
            <a:avLst/>
          </a:prstGeom>
        </p:spPr>
      </p:pic>
      <p:pic>
        <p:nvPicPr>
          <p:cNvPr id="14" name="Bilde 13" descr="EnergiNorge_SYMBOL_RGB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85606" y="-1985607"/>
            <a:ext cx="7613965" cy="1158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75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16257588" cy="904537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48645" tIns="74322" rIns="148645" bIns="74322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8232302"/>
            <a:ext cx="16257588" cy="711425"/>
          </a:xfrm>
          <a:solidFill>
            <a:srgbClr val="000000">
              <a:alpha val="60000"/>
            </a:srgbClr>
          </a:solidFill>
        </p:spPr>
        <p:txBody>
          <a:bodyPr>
            <a:noAutofit/>
          </a:bodyPr>
          <a:lstStyle>
            <a:lvl1pPr algn="ctr">
              <a:defRPr sz="39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812879" y="9043086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18.11.2014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540209" y="9043086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812180" y="9043086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 for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10" descr="logoutsnitt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" r="57" b="11594"/>
          <a:stretch/>
        </p:blipFill>
        <p:spPr>
          <a:xfrm>
            <a:off x="0" y="-1"/>
            <a:ext cx="16237468" cy="9756776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0" y="8842105"/>
            <a:ext cx="16257588" cy="914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8645" tIns="74322" rIns="148645" bIns="74322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53970" y="6707795"/>
            <a:ext cx="16003618" cy="1524507"/>
          </a:xfrm>
          <a:noFill/>
        </p:spPr>
        <p:txBody>
          <a:bodyPr vert="horz" lIns="148645" tIns="74322" rIns="148645" bIns="74322" rtlCol="0" anchor="ctr">
            <a:normAutofit/>
          </a:bodyPr>
          <a:lstStyle>
            <a:lvl1pPr marL="0" indent="0" algn="l" defTabSz="1486449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lang="nb-NO" sz="52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53970" y="8232302"/>
            <a:ext cx="16003618" cy="609803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300">
                <a:solidFill>
                  <a:schemeClr val="accent3">
                    <a:lumMod val="75000"/>
                  </a:schemeClr>
                </a:solidFill>
              </a:defRPr>
            </a:lvl1pPr>
            <a:lvl2pPr marL="743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86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29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72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59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02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45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legge inn navn på foredragsholder</a:t>
            </a:r>
            <a:endParaRPr lang="nb-NO" dirty="0"/>
          </a:p>
        </p:txBody>
      </p:sp>
      <p:sp>
        <p:nvSpPr>
          <p:cNvPr id="1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18.11.2014</a:t>
            </a:fld>
            <a:endParaRPr lang="nb-NO" dirty="0"/>
          </a:p>
        </p:txBody>
      </p:sp>
      <p:sp>
        <p:nvSpPr>
          <p:cNvPr id="1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7" name="Bilde 16" descr="pptlogo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6678" y="8989036"/>
            <a:ext cx="755456" cy="713887"/>
          </a:xfrm>
          <a:prstGeom prst="rect">
            <a:avLst/>
          </a:prstGeom>
        </p:spPr>
      </p:pic>
      <p:pic>
        <p:nvPicPr>
          <p:cNvPr id="18" name="Bilde 17" descr="EnergiNorge_Kraftfull_fysikktime_2013_02-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14" y="9005080"/>
            <a:ext cx="4965530" cy="587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2880" y="2134277"/>
            <a:ext cx="14631829" cy="650456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18.11.2014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8128794" y="2134277"/>
            <a:ext cx="7366771" cy="6301295"/>
          </a:xfrm>
        </p:spPr>
        <p:txBody>
          <a:bodyPr/>
          <a:lstStyle>
            <a:lvl1pPr marL="438709" indent="-438709"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4"/>
          </p:nvPr>
        </p:nvSpPr>
        <p:spPr>
          <a:xfrm>
            <a:off x="-57" y="2131363"/>
            <a:ext cx="7994381" cy="6299650"/>
          </a:xfrm>
        </p:spPr>
        <p:txBody>
          <a:bodyPr/>
          <a:lstStyle/>
          <a:p>
            <a:r>
              <a:rPr lang="nb-NO" smtClean="0"/>
              <a:t>Dra bildet til plassholderen eller klikk ikonet for å legge til</a:t>
            </a:r>
            <a:endParaRPr lang="nb-NO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18.11.2014</a:t>
            </a:fld>
            <a:endParaRPr lang="nb-NO" dirty="0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/>
          <p:cNvSpPr>
            <a:spLocks noGrp="1"/>
          </p:cNvSpPr>
          <p:nvPr>
            <p:ph type="pic" sz="quarter" idx="14"/>
          </p:nvPr>
        </p:nvSpPr>
        <p:spPr>
          <a:xfrm>
            <a:off x="-57" y="0"/>
            <a:ext cx="16257645" cy="8858250"/>
          </a:xfrm>
        </p:spPr>
        <p:txBody>
          <a:bodyPr/>
          <a:lstStyle/>
          <a:p>
            <a:r>
              <a:rPr lang="nb-NO" dirty="0" smtClean="0"/>
              <a:t>Dra bildet til plassholderen eller klikk ikonet for å legge til</a:t>
            </a:r>
            <a:endParaRPr lang="nb-NO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18.11.2014</a:t>
            </a:fld>
            <a:endParaRPr lang="nb-NO" dirty="0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855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-57" y="2237554"/>
            <a:ext cx="7994381" cy="6299650"/>
          </a:xfrm>
        </p:spPr>
        <p:txBody>
          <a:bodyPr/>
          <a:lstStyle>
            <a:lvl1pPr marL="1166449" indent="-557418">
              <a:defRPr sz="4600"/>
            </a:lvl1pPr>
            <a:lvl2pPr marL="1463224" indent="-464515">
              <a:defRPr sz="3900"/>
            </a:lvl2pPr>
            <a:lvl3pPr marL="2041287" indent="-371612"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264274" y="2237554"/>
            <a:ext cx="7994381" cy="6299650"/>
          </a:xfrm>
        </p:spPr>
        <p:txBody>
          <a:bodyPr/>
          <a:lstStyle>
            <a:lvl1pPr>
              <a:defRPr sz="4600"/>
            </a:lvl1pPr>
            <a:lvl2pPr marL="882579" indent="-464515">
              <a:defRPr sz="3900"/>
            </a:lvl2pPr>
            <a:lvl3pPr marL="1602578" indent="-371612" defTabSz="1599997"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18.11.2014</a:t>
            </a:fld>
            <a:endParaRPr lang="nb-NO" dirty="0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2879" y="2183982"/>
            <a:ext cx="7183258" cy="910180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43224" indent="0">
              <a:buNone/>
              <a:defRPr sz="3300" b="1"/>
            </a:lvl2pPr>
            <a:lvl3pPr marL="1486449" indent="0">
              <a:buNone/>
              <a:defRPr sz="2900" b="1"/>
            </a:lvl3pPr>
            <a:lvl4pPr marL="2229673" indent="0">
              <a:buNone/>
              <a:defRPr sz="2600" b="1"/>
            </a:lvl4pPr>
            <a:lvl5pPr marL="2972897" indent="0">
              <a:buNone/>
              <a:defRPr sz="2600" b="1"/>
            </a:lvl5pPr>
            <a:lvl6pPr marL="3716122" indent="0">
              <a:buNone/>
              <a:defRPr sz="2600" b="1"/>
            </a:lvl6pPr>
            <a:lvl7pPr marL="4459346" indent="0">
              <a:buNone/>
              <a:defRPr sz="2600" b="1"/>
            </a:lvl7pPr>
            <a:lvl8pPr marL="5202570" indent="0">
              <a:buNone/>
              <a:defRPr sz="2600" b="1"/>
            </a:lvl8pPr>
            <a:lvl9pPr marL="5945795" indent="0">
              <a:buNone/>
              <a:defRPr sz="2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12879" y="3094162"/>
            <a:ext cx="7183258" cy="5621439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8258630" y="2183982"/>
            <a:ext cx="7186080" cy="910180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43224" indent="0">
              <a:buNone/>
              <a:defRPr sz="3300" b="1"/>
            </a:lvl2pPr>
            <a:lvl3pPr marL="1486449" indent="0">
              <a:buNone/>
              <a:defRPr sz="2900" b="1"/>
            </a:lvl3pPr>
            <a:lvl4pPr marL="2229673" indent="0">
              <a:buNone/>
              <a:defRPr sz="2600" b="1"/>
            </a:lvl4pPr>
            <a:lvl5pPr marL="2972897" indent="0">
              <a:buNone/>
              <a:defRPr sz="2600" b="1"/>
            </a:lvl5pPr>
            <a:lvl6pPr marL="3716122" indent="0">
              <a:buNone/>
              <a:defRPr sz="2600" b="1"/>
            </a:lvl6pPr>
            <a:lvl7pPr marL="4459346" indent="0">
              <a:buNone/>
              <a:defRPr sz="2600" b="1"/>
            </a:lvl7pPr>
            <a:lvl8pPr marL="5202570" indent="0">
              <a:buNone/>
              <a:defRPr sz="2600" b="1"/>
            </a:lvl8pPr>
            <a:lvl9pPr marL="5945795" indent="0">
              <a:buNone/>
              <a:defRPr sz="2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8258630" y="3094162"/>
            <a:ext cx="7186080" cy="5621439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10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18.11.2014</a:t>
            </a:fld>
            <a:endParaRPr lang="nb-NO" dirty="0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18.11.2014</a:t>
            </a:fld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18.11.2014</a:t>
            </a:fld>
            <a:endParaRPr lang="nb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pptbak.jp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257588" cy="9756775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0" y="1829374"/>
            <a:ext cx="16257588" cy="7114365"/>
          </a:xfrm>
          <a:prstGeom prst="rect">
            <a:avLst/>
          </a:prstGeom>
          <a:gradFill>
            <a:gsLst>
              <a:gs pos="24000">
                <a:schemeClr val="bg1">
                  <a:alpha val="0"/>
                </a:schemeClr>
              </a:gs>
              <a:gs pos="90000">
                <a:schemeClr val="bg1">
                  <a:alpha val="56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8645" tIns="74322" rIns="148645" bIns="74322"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12880" y="390723"/>
            <a:ext cx="14631829" cy="1626129"/>
          </a:xfrm>
          <a:prstGeom prst="rect">
            <a:avLst/>
          </a:prstGeom>
        </p:spPr>
        <p:txBody>
          <a:bodyPr vert="horz" lIns="148645" tIns="74322" rIns="148645" bIns="74322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2880" y="2276581"/>
            <a:ext cx="14631829" cy="6439021"/>
          </a:xfrm>
          <a:prstGeom prst="rect">
            <a:avLst/>
          </a:prstGeom>
        </p:spPr>
        <p:txBody>
          <a:bodyPr vert="horz" lIns="148645" tIns="74322" rIns="148645" bIns="74322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0" y="8842105"/>
            <a:ext cx="16257588" cy="914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8645" tIns="74322" rIns="148645" bIns="74322" rtlCol="0" anchor="ctr"/>
          <a:lstStyle/>
          <a:p>
            <a:pPr algn="ctr"/>
            <a:endParaRPr lang="nb-NO"/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18.11.2014</a:t>
            </a:fld>
            <a:endParaRPr lang="nb-NO" dirty="0"/>
          </a:p>
        </p:txBody>
      </p:sp>
      <p:sp>
        <p:nvSpPr>
          <p:cNvPr id="1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7" name="Bilde 16" descr="pptlogo.jpg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6678" y="8989036"/>
            <a:ext cx="755456" cy="713887"/>
          </a:xfrm>
          <a:prstGeom prst="rect">
            <a:avLst/>
          </a:prstGeom>
        </p:spPr>
      </p:pic>
      <p:pic>
        <p:nvPicPr>
          <p:cNvPr id="18" name="Bilde 17" descr="EnergiNorge_Kraftfull_fysikktime_2013_02-1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14" y="9005080"/>
            <a:ext cx="4965530" cy="5877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63" r:id="rId3"/>
    <p:sldLayoutId id="2147483662" r:id="rId4"/>
    <p:sldLayoutId id="2147483676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1486449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57418" indent="-557418" algn="l" defTabSz="1486449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207740" indent="-464515" algn="l" defTabSz="1486449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858061" indent="-371612" algn="l" defTabSz="1486449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601285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3344509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4087734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830958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574182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317407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3224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86449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29673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72897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716122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59346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202570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945795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walter-fendt.de/ph14dk/generator_dk.htm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no/url?sa=i&amp;rct=j&amp;q=&amp;esrc=s&amp;frm=1&amp;source=images&amp;cd=&amp;cad=rja&amp;docid=JUXZH6S__G-liM&amp;tbnid=pJBEE0johSgsQM:&amp;ved=0CAUQjRw&amp;url=http://www.videoarkivet.no/company.php?cid%3D1001&amp;ei=dF5NUrDUJ5C20QW2w4CYAQ&amp;bvm=bv.53537100,d.bGE&amp;psig=AFQjCNFXhgod6gXdmjTUCWr2f_lFk9AZAA&amp;ust=1380888525681145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no/imgres?biw=1024&amp;bih=599&amp;tbm=isch&amp;tbnid=XyL9fXr0FX_M1M:&amp;imgrefurl=http://real-physik.info/9-klasse/elektrizitaetslehre/magnetfeld-und-elektrischer-strom&amp;docid=BCYNjzlvdUtEjM&amp;imgurl=http://real-physik.info/fileadmin/user_upload/media/media_9/umwickelter_nagel.png&amp;w=800&amp;h=600&amp;ei=wLrOUsKaLOTw4QT1jYGYBw&amp;zoom=1&amp;ved=0CIACEIQcMDQ&amp;iact=rc&amp;dur=467&amp;page=4&amp;start=38&amp;ndsp=17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2880" y="6517504"/>
            <a:ext cx="14997518" cy="21980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 smtClean="0"/>
              <a:t>Animasjon:</a:t>
            </a:r>
          </a:p>
          <a:p>
            <a:pPr marL="0" indent="0">
              <a:buNone/>
            </a:pPr>
            <a:r>
              <a:rPr lang="nb-NO" dirty="0" smtClean="0">
                <a:hlinkClick r:id="rId2"/>
              </a:rPr>
              <a:t>www.walter-fendt.de/ph14dk/generator_dk.htm</a:t>
            </a: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244" y="573979"/>
            <a:ext cx="13774994" cy="550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43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Generator</a:t>
            </a:r>
            <a:r>
              <a:rPr lang="nb-NO" dirty="0"/>
              <a:t> </a:t>
            </a:r>
            <a:r>
              <a:rPr lang="nb-NO" dirty="0" smtClean="0"/>
              <a:t>i kraftverket</a:t>
            </a:r>
            <a:endParaRPr lang="nb-NO" dirty="0"/>
          </a:p>
        </p:txBody>
      </p:sp>
      <p:pic>
        <p:nvPicPr>
          <p:cNvPr id="5" name="irc_mi" descr="http://www.videoarkivet.no/artwork/1001/59_1001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91" y="1907492"/>
            <a:ext cx="10729755" cy="6499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383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EKSTRABILDER OM Å JOBBE I FORNYBARBRANSJEN</a:t>
            </a:r>
            <a:endParaRPr lang="nb-NO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834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Driftsentralen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8" b="11734"/>
          <a:stretch/>
        </p:blipFill>
        <p:spPr>
          <a:xfrm>
            <a:off x="0" y="-450204"/>
            <a:ext cx="16257588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2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Kontorarbeid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17422" r="-50" b="6424"/>
          <a:stretch/>
        </p:blipFill>
        <p:spPr>
          <a:xfrm>
            <a:off x="0" y="0"/>
            <a:ext cx="16257588" cy="82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4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Vannkraft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" t="15238" r="118" b="7906"/>
          <a:stretch/>
        </p:blipFill>
        <p:spPr>
          <a:xfrm>
            <a:off x="-27346" y="-120626"/>
            <a:ext cx="16284934" cy="83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3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Vannkraft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" t="664" r="119" b="8032"/>
          <a:stretch/>
        </p:blipFill>
        <p:spPr>
          <a:xfrm>
            <a:off x="-27528" y="-1674342"/>
            <a:ext cx="16257588" cy="990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7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Nett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13434" r="-5" b="11774"/>
          <a:stretch/>
        </p:blipFill>
        <p:spPr>
          <a:xfrm>
            <a:off x="-7312" y="-1"/>
            <a:ext cx="16264900" cy="811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Nett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10786" r="-50" b="13061"/>
          <a:stretch/>
        </p:blipFill>
        <p:spPr>
          <a:xfrm>
            <a:off x="0" y="-1"/>
            <a:ext cx="16257588" cy="826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7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 descr="_DSC5551.jpg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09284" flipV="1">
            <a:off x="-1039768" y="-852126"/>
            <a:ext cx="15661461" cy="4834822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639962" y="125859"/>
            <a:ext cx="14631829" cy="1626129"/>
          </a:xfrm>
        </p:spPr>
        <p:txBody>
          <a:bodyPr>
            <a:normAutofit/>
          </a:bodyPr>
          <a:lstStyle/>
          <a:p>
            <a:r>
              <a:rPr lang="nb-NO" sz="2400" dirty="0" smtClean="0"/>
              <a:t>Fysikk 2:</a:t>
            </a:r>
            <a:br>
              <a:rPr lang="nb-NO" sz="2400" dirty="0" smtClean="0"/>
            </a:br>
            <a:r>
              <a:rPr lang="nb-NO" sz="4800" dirty="0" smtClean="0"/>
              <a:t>Strømproduksjon i </a:t>
            </a:r>
            <a:r>
              <a:rPr lang="nb-NO" sz="4800" smtClean="0"/>
              <a:t>et kraftverk</a:t>
            </a:r>
            <a:endParaRPr lang="nb-NO" sz="4800" dirty="0"/>
          </a:p>
        </p:txBody>
      </p:sp>
    </p:spTree>
    <p:extLst>
      <p:ext uri="{BB962C8B-B14F-4D97-AF65-F5344CB8AC3E}">
        <p14:creationId xmlns:p14="http://schemas.microsoft.com/office/powerpoint/2010/main" val="49379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Omdanning av energi i vannkraftverk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36" y="2276581"/>
            <a:ext cx="12197917" cy="6439021"/>
          </a:xfrm>
        </p:spPr>
      </p:pic>
    </p:spTree>
    <p:extLst>
      <p:ext uri="{BB962C8B-B14F-4D97-AF65-F5344CB8AC3E}">
        <p14:creationId xmlns:p14="http://schemas.microsoft.com/office/powerpoint/2010/main" val="2244362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/>
        </p:nvGraphicFramePr>
        <p:xfrm>
          <a:off x="1" y="1349995"/>
          <a:ext cx="12881321" cy="7272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25759" y="-115933"/>
            <a:ext cx="14631829" cy="1626129"/>
          </a:xfrm>
        </p:spPr>
        <p:txBody>
          <a:bodyPr/>
          <a:lstStyle/>
          <a:p>
            <a:r>
              <a:rPr lang="nb-NO" dirty="0" smtClean="0"/>
              <a:t>Komponenter i kraftforsyningen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731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Induksjon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512874" y="2276581"/>
            <a:ext cx="7425550" cy="6439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/>
              <a:t>Endring i magnetisk fluks skaper (induserer) en elektrisk spenning.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Hva avgjør hvor stor indusert spenning blir?</a:t>
            </a:r>
            <a:endParaRPr lang="nb-N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0" y="2522160"/>
            <a:ext cx="8449764" cy="454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499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Elektromagnet</a:t>
            </a:r>
            <a:endParaRPr lang="nb-NO" dirty="0"/>
          </a:p>
        </p:txBody>
      </p:sp>
      <p:pic>
        <p:nvPicPr>
          <p:cNvPr id="4" name="Bilde 3" descr="https://encrypted-tbn1.gstatic.com/images?q=tbn:ANd9GcSX1d6HUTkaBbk_wT7vVg92YHOcbG6FeM4WJXddlDSNG42HE-79cA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26" y="2016852"/>
            <a:ext cx="9297533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690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Elektromagnet i kraftverket</a:t>
            </a:r>
            <a:endParaRPr lang="nb-N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046" y="1880095"/>
            <a:ext cx="6889439" cy="652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99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Magnetiske feltlinjer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1271" y="7746840"/>
            <a:ext cx="14631829" cy="1173651"/>
          </a:xfrm>
        </p:spPr>
        <p:txBody>
          <a:bodyPr/>
          <a:lstStyle/>
          <a:p>
            <a:r>
              <a:rPr lang="nb-NO" dirty="0" smtClean="0"/>
              <a:t>Hvor er magnetisk fluks størst?</a:t>
            </a: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33235" y="727005"/>
            <a:ext cx="5327127" cy="809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223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Generator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860" y="1805046"/>
            <a:ext cx="7421318" cy="624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118658"/>
      </p:ext>
    </p:extLst>
  </p:cSld>
  <p:clrMapOvr>
    <a:masterClrMapping/>
  </p:clrMapOvr>
</p:sld>
</file>

<file path=ppt/theme/theme1.xml><?xml version="1.0" encoding="utf-8"?>
<a:theme xmlns:a="http://schemas.openxmlformats.org/drawingml/2006/main" name="Energi_Norge_PowerPoint_mal 1280x720">
  <a:themeElements>
    <a:clrScheme name="NE">
      <a:dk1>
        <a:sysClr val="windowText" lastClr="000000"/>
      </a:dk1>
      <a:lt1>
        <a:sysClr val="window" lastClr="FFFFFF"/>
      </a:lt1>
      <a:dk2>
        <a:srgbClr val="005476"/>
      </a:dk2>
      <a:lt2>
        <a:srgbClr val="F2F2F2"/>
      </a:lt2>
      <a:accent1>
        <a:srgbClr val="00AEE0"/>
      </a:accent1>
      <a:accent2>
        <a:srgbClr val="78D7F7"/>
      </a:accent2>
      <a:accent3>
        <a:srgbClr val="92D426"/>
      </a:accent3>
      <a:accent4>
        <a:srgbClr val="5E8E00"/>
      </a:accent4>
      <a:accent5>
        <a:srgbClr val="F2971A"/>
      </a:accent5>
      <a:accent6>
        <a:srgbClr val="F6BA22"/>
      </a:accent6>
      <a:hlink>
        <a:srgbClr val="00AEE0"/>
      </a:hlink>
      <a:folHlink>
        <a:srgbClr val="00000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69</Words>
  <Application>Microsoft Office PowerPoint</Application>
  <PresentationFormat>Egendefinert</PresentationFormat>
  <Paragraphs>28</Paragraphs>
  <Slides>18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1" baseType="lpstr">
      <vt:lpstr>Arial</vt:lpstr>
      <vt:lpstr>Calibri</vt:lpstr>
      <vt:lpstr>Energi_Norge_PowerPoint_mal 1280x720</vt:lpstr>
      <vt:lpstr>PowerPoint-presentasjon</vt:lpstr>
      <vt:lpstr>Fysikk 2: Strømproduksjon i et kraftverk</vt:lpstr>
      <vt:lpstr>Omdanning av energi i vannkraftverk</vt:lpstr>
      <vt:lpstr>Komponenter i kraftforsyningen</vt:lpstr>
      <vt:lpstr>Induksjon</vt:lpstr>
      <vt:lpstr>Elektromagnet</vt:lpstr>
      <vt:lpstr>Elektromagnet i kraftverket</vt:lpstr>
      <vt:lpstr>Magnetiske feltlinjer</vt:lpstr>
      <vt:lpstr>Generator</vt:lpstr>
      <vt:lpstr>PowerPoint-presentasjon</vt:lpstr>
      <vt:lpstr>Generator i kraftverket</vt:lpstr>
      <vt:lpstr>EKSTRABILDER OM Å JOBBE I FORNYBARBRANSJEN</vt:lpstr>
      <vt:lpstr>Driftsentralen</vt:lpstr>
      <vt:lpstr>Kontorarbeid</vt:lpstr>
      <vt:lpstr>Vannkraft</vt:lpstr>
      <vt:lpstr>Vannkraft</vt:lpstr>
      <vt:lpstr>Nett</vt:lpstr>
      <vt:lpstr>Nett</vt:lpstr>
    </vt:vector>
  </TitlesOfParts>
  <Company>NHO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gmogstad</dc:creator>
  <cp:lastModifiedBy>Guro Bøe Wensaas</cp:lastModifiedBy>
  <cp:revision>23</cp:revision>
  <cp:lastPrinted>2014-01-23T15:31:57Z</cp:lastPrinted>
  <dcterms:created xsi:type="dcterms:W3CDTF">2009-11-09T21:15:32Z</dcterms:created>
  <dcterms:modified xsi:type="dcterms:W3CDTF">2014-11-18T14:08:01Z</dcterms:modified>
</cp:coreProperties>
</file>