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1" r:id="rId6"/>
    <p:sldId id="269" r:id="rId7"/>
    <p:sldId id="270" r:id="rId8"/>
    <p:sldId id="275" r:id="rId9"/>
    <p:sldId id="268" r:id="rId10"/>
    <p:sldId id="264" r:id="rId11"/>
    <p:sldId id="274" r:id="rId12"/>
    <p:sldId id="277" r:id="rId13"/>
    <p:sldId id="273" r:id="rId14"/>
  </p:sldIdLst>
  <p:sldSz cx="9144000" cy="5111750"/>
  <p:notesSz cx="14255750" cy="9774238"/>
  <p:custDataLst>
    <p:tags r:id="rId16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62938-BC3D-4E43-81E6-F17D984FB9E1}" v="5066" dt="2025-08-08T10:20:38.557"/>
    <p1510:client id="{736055D3-50E9-90E6-1FB2-D65672FB3058}" v="1" dt="2025-08-08T07:28:15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Mørk stil 1 – uthevin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elin Ekeli Rønningsbakk" userId="187300ae-9cb6-416d-8a94-664ca977a24d" providerId="ADAL" clId="{16662938-BC3D-4E43-81E6-F17D984FB9E1}"/>
    <pc:docChg chg="undo custSel modSld">
      <pc:chgData name="Iselin Ekeli Rønningsbakk" userId="187300ae-9cb6-416d-8a94-664ca977a24d" providerId="ADAL" clId="{16662938-BC3D-4E43-81E6-F17D984FB9E1}" dt="2025-08-08T10:20:21.908" v="5059" actId="20577"/>
      <pc:docMkLst>
        <pc:docMk/>
      </pc:docMkLst>
      <pc:sldChg chg="modSp mod modCm">
        <pc:chgData name="Iselin Ekeli Rønningsbakk" userId="187300ae-9cb6-416d-8a94-664ca977a24d" providerId="ADAL" clId="{16662938-BC3D-4E43-81E6-F17D984FB9E1}" dt="2025-08-08T08:00:33.835" v="2477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16662938-BC3D-4E43-81E6-F17D984FB9E1}" dt="2025-08-08T08:00:33.835" v="2477" actId="6549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16662938-BC3D-4E43-81E6-F17D984FB9E1}" dt="2025-08-08T08:00:33.835" v="2477" actId="6549"/>
              <pc2:cmMkLst xmlns:pc2="http://schemas.microsoft.com/office/powerpoint/2019/9/main/command">
                <pc:docMk/>
                <pc:sldMk cId="3149972175" sldId="261"/>
                <pc2:cmMk id="{5CB9B23C-5144-4EF3-BB1C-99DBFA610B78}"/>
              </pc2:cmMkLst>
            </pc226:cmChg>
          </p:ext>
        </pc:extLst>
      </pc:sldChg>
      <pc:sldChg chg="modSp mod">
        <pc:chgData name="Iselin Ekeli Rønningsbakk" userId="187300ae-9cb6-416d-8a94-664ca977a24d" providerId="ADAL" clId="{16662938-BC3D-4E43-81E6-F17D984FB9E1}" dt="2025-08-08T10:20:21.908" v="5059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16662938-BC3D-4E43-81E6-F17D984FB9E1}" dt="2025-08-08T10:20:21.908" v="5059" actId="20577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Iselin Ekeli Rønningsbakk" userId="187300ae-9cb6-416d-8a94-664ca977a24d" providerId="ADAL" clId="{16662938-BC3D-4E43-81E6-F17D984FB9E1}" dt="2025-08-08T10:04:42.175" v="4516" actId="6549"/>
          <ac:spMkLst>
            <pc:docMk/>
            <pc:sldMk cId="3809428704" sldId="268"/>
            <ac:spMk id="3" creationId="{8A3EFEB1-D7F7-A46E-7DED-AE462CEAB1A0}"/>
          </ac:spMkLst>
        </pc:spChg>
      </pc:sldChg>
      <pc:sldChg chg="modSp mod">
        <pc:chgData name="Iselin Ekeli Rønningsbakk" userId="187300ae-9cb6-416d-8a94-664ca977a24d" providerId="ADAL" clId="{16662938-BC3D-4E43-81E6-F17D984FB9E1}" dt="2025-08-08T08:07:08.713" v="2720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16662938-BC3D-4E43-81E6-F17D984FB9E1}" dt="2025-08-08T08:07:08.713" v="2720" actId="6549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Iselin Ekeli Rønningsbakk" userId="187300ae-9cb6-416d-8a94-664ca977a24d" providerId="ADAL" clId="{16662938-BC3D-4E43-81E6-F17D984FB9E1}" dt="2025-08-08T08:14:37.742" v="3788" actId="14100"/>
        <pc:sldMkLst>
          <pc:docMk/>
          <pc:sldMk cId="4275014000" sldId="270"/>
        </pc:sldMkLst>
        <pc:spChg chg="mod">
          <ac:chgData name="Iselin Ekeli Rønningsbakk" userId="187300ae-9cb6-416d-8a94-664ca977a24d" providerId="ADAL" clId="{16662938-BC3D-4E43-81E6-F17D984FB9E1}" dt="2025-08-08T08:14:37.742" v="3788" actId="14100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Iselin Ekeli Rønningsbakk" userId="187300ae-9cb6-416d-8a94-664ca977a24d" providerId="ADAL" clId="{16662938-BC3D-4E43-81E6-F17D984FB9E1}" dt="2025-08-08T08:14:11.900" v="3785" actId="1076"/>
          <ac:picMkLst>
            <pc:docMk/>
            <pc:sldMk cId="4275014000" sldId="270"/>
            <ac:picMk id="4" creationId="{333A123B-CC7B-438C-45B1-FD90C4A986EA}"/>
          </ac:picMkLst>
        </pc:picChg>
      </pc:sldChg>
      <pc:sldChg chg="modSp mod">
        <pc:chgData name="Iselin Ekeli Rønningsbakk" userId="187300ae-9cb6-416d-8a94-664ca977a24d" providerId="ADAL" clId="{16662938-BC3D-4E43-81E6-F17D984FB9E1}" dt="2025-08-08T08:58:15.824" v="3838" actId="6549"/>
        <pc:sldMkLst>
          <pc:docMk/>
          <pc:sldMk cId="1400664593" sldId="275"/>
        </pc:sldMkLst>
        <pc:spChg chg="mod">
          <ac:chgData name="Iselin Ekeli Rønningsbakk" userId="187300ae-9cb6-416d-8a94-664ca977a24d" providerId="ADAL" clId="{16662938-BC3D-4E43-81E6-F17D984FB9E1}" dt="2025-08-08T08:58:15.824" v="3838" actId="6549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Lars Tennbakk Bockman" userId="5a235df0-e381-4c4c-99ce-24b4b21fb9d1" providerId="ADAL" clId="{2A9B793B-E7F3-45B6-8056-E74BFFFEF538}"/>
    <pc:docChg chg="undo custSel modSld">
      <pc:chgData name="Lars Tennbakk Bockman" userId="5a235df0-e381-4c4c-99ce-24b4b21fb9d1" providerId="ADAL" clId="{2A9B793B-E7F3-45B6-8056-E74BFFFEF538}" dt="2024-04-12T11:02:21.519" v="1452" actId="14100"/>
      <pc:docMkLst>
        <pc:docMk/>
      </pc:docMkLst>
      <pc:sldChg chg="modSp mod">
        <pc:chgData name="Lars Tennbakk Bockman" userId="5a235df0-e381-4c4c-99ce-24b4b21fb9d1" providerId="ADAL" clId="{2A9B793B-E7F3-45B6-8056-E74BFFFEF538}" dt="2024-04-10T12:49:44.559" v="1139" actId="20577"/>
        <pc:sldMkLst>
          <pc:docMk/>
          <pc:sldMk cId="4148148830" sldId="259"/>
        </pc:sldMkLst>
      </pc:sldChg>
      <pc:sldChg chg="addSp delSp modSp mod">
        <pc:chgData name="Lars Tennbakk Bockman" userId="5a235df0-e381-4c4c-99ce-24b4b21fb9d1" providerId="ADAL" clId="{2A9B793B-E7F3-45B6-8056-E74BFFFEF538}" dt="2024-04-10T12:52:37.290" v="1159" actId="14100"/>
        <pc:sldMkLst>
          <pc:docMk/>
          <pc:sldMk cId="362544367" sldId="264"/>
        </pc:sldMkLst>
      </pc:sldChg>
      <pc:sldChg chg="modSp mod">
        <pc:chgData name="Lars Tennbakk Bockman" userId="5a235df0-e381-4c4c-99ce-24b4b21fb9d1" providerId="ADAL" clId="{2A9B793B-E7F3-45B6-8056-E74BFFFEF538}" dt="2024-04-10T12:57:51.231" v="1442" actId="20577"/>
        <pc:sldMkLst>
          <pc:docMk/>
          <pc:sldMk cId="4169780862" sldId="274"/>
        </pc:sldMkLst>
      </pc:sldChg>
    </pc:docChg>
  </pc:docChgLst>
  <pc:docChgLst>
    <pc:chgData name="Lars Tennbakk Bockman" userId="5a235df0-e381-4c4c-99ce-24b4b21fb9d1" providerId="ADAL" clId="{3DABB8BE-5ABE-4F8B-9B77-3681554231C2}"/>
    <pc:docChg chg="modSld">
      <pc:chgData name="Lars Tennbakk Bockman" userId="5a235df0-e381-4c4c-99ce-24b4b21fb9d1" providerId="ADAL" clId="{3DABB8BE-5ABE-4F8B-9B77-3681554231C2}" dt="2025-07-30T14:32:50.359" v="4656" actId="20577"/>
      <pc:docMkLst>
        <pc:docMk/>
      </pc:docMkLst>
      <pc:sldChg chg="modSp mod">
        <pc:chgData name="Lars Tennbakk Bockman" userId="5a235df0-e381-4c4c-99ce-24b4b21fb9d1" providerId="ADAL" clId="{3DABB8BE-5ABE-4F8B-9B77-3681554231C2}" dt="2025-07-30T13:05:51.258" v="30" actId="14100"/>
        <pc:sldMkLst>
          <pc:docMk/>
          <pc:sldMk cId="3149972175" sldId="261"/>
        </pc:sldMkLst>
        <pc:spChg chg="mod">
          <ac:chgData name="Lars Tennbakk Bockman" userId="5a235df0-e381-4c4c-99ce-24b4b21fb9d1" providerId="ADAL" clId="{3DABB8BE-5ABE-4F8B-9B77-3681554231C2}" dt="2025-07-30T12:54:51.167" v="3" actId="20577"/>
          <ac:spMkLst>
            <pc:docMk/>
            <pc:sldMk cId="3149972175" sldId="261"/>
            <ac:spMk id="2" creationId="{EB808BFC-B71A-C9E5-5827-2A0376474563}"/>
          </ac:spMkLst>
        </pc:spChg>
        <pc:picChg chg="mod">
          <ac:chgData name="Lars Tennbakk Bockman" userId="5a235df0-e381-4c4c-99ce-24b4b21fb9d1" providerId="ADAL" clId="{3DABB8BE-5ABE-4F8B-9B77-3681554231C2}" dt="2025-07-30T13:05:51.258" v="30" actId="14100"/>
          <ac:picMkLst>
            <pc:docMk/>
            <pc:sldMk cId="3149972175" sldId="261"/>
            <ac:picMk id="3" creationId="{7233A734-E40A-D4A6-D702-F84BBE194DC2}"/>
          </ac:picMkLst>
        </pc:picChg>
      </pc:sldChg>
      <pc:sldChg chg="modSp mod">
        <pc:chgData name="Lars Tennbakk Bockman" userId="5a235df0-e381-4c4c-99ce-24b4b21fb9d1" providerId="ADAL" clId="{3DABB8BE-5ABE-4F8B-9B77-3681554231C2}" dt="2025-07-30T14:32:50.359" v="4656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3DABB8BE-5ABE-4F8B-9B77-3681554231C2}" dt="2025-07-30T14:32:50.359" v="4656" actId="20577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Lars Tennbakk Bockman" userId="5a235df0-e381-4c4c-99ce-24b4b21fb9d1" providerId="ADAL" clId="{3DABB8BE-5ABE-4F8B-9B77-3681554231C2}" dt="2025-07-30T14:07:31.535" v="2968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modSp mod">
        <pc:chgData name="Lars Tennbakk Bockman" userId="5a235df0-e381-4c4c-99ce-24b4b21fb9d1" providerId="ADAL" clId="{3DABB8BE-5ABE-4F8B-9B77-3681554231C2}" dt="2025-07-30T13:09:54.454" v="510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3DABB8BE-5ABE-4F8B-9B77-3681554231C2}" dt="2025-07-30T12:55:02.902" v="16" actId="20577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3DABB8BE-5ABE-4F8B-9B77-3681554231C2}" dt="2025-07-30T13:09:54.454" v="510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3DABB8BE-5ABE-4F8B-9B77-3681554231C2}" dt="2025-07-30T13:03:18.267" v="24" actId="1482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3DABB8BE-5ABE-4F8B-9B77-3681554231C2}" dt="2025-07-30T13:03:47.410" v="29" actId="14100"/>
          <ac:picMkLst>
            <pc:docMk/>
            <pc:sldMk cId="964345901" sldId="269"/>
            <ac:picMk id="10" creationId="{D388F67E-CBD0-6D61-3BE3-4DCD8FC2400A}"/>
          </ac:picMkLst>
        </pc:picChg>
      </pc:sldChg>
      <pc:sldChg chg="modSp mod">
        <pc:chgData name="Lars Tennbakk Bockman" userId="5a235df0-e381-4c4c-99ce-24b4b21fb9d1" providerId="ADAL" clId="{3DABB8BE-5ABE-4F8B-9B77-3681554231C2}" dt="2025-07-30T13:11:46.323" v="976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3DABB8BE-5ABE-4F8B-9B77-3681554231C2}" dt="2025-07-30T13:11:46.323" v="976" actId="20577"/>
          <ac:spMkLst>
            <pc:docMk/>
            <pc:sldMk cId="4275014000" sldId="270"/>
            <ac:spMk id="8" creationId="{9F768446-0AB2-B3E1-3333-88CAAE767719}"/>
          </ac:spMkLst>
        </pc:spChg>
        <pc:spChg chg="mod">
          <ac:chgData name="Lars Tennbakk Bockman" userId="5a235df0-e381-4c4c-99ce-24b4b21fb9d1" providerId="ADAL" clId="{3DABB8BE-5ABE-4F8B-9B77-3681554231C2}" dt="2025-07-30T12:55:09.302" v="20" actId="20577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3DABB8BE-5ABE-4F8B-9B77-3681554231C2}" dt="2025-07-30T13:11:28.395" v="967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3DABB8BE-5ABE-4F8B-9B77-3681554231C2}" dt="2025-07-30T13:02:51.701" v="22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3DABB8BE-5ABE-4F8B-9B77-3681554231C2}" dt="2025-07-30T13:03:08.952" v="23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3DABB8BE-5ABE-4F8B-9B77-3681554231C2}" dt="2025-07-30T13:13:44.952" v="982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3DABB8BE-5ABE-4F8B-9B77-3681554231C2}" dt="2025-07-30T13:13:44.952" v="982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3DABB8BE-5ABE-4F8B-9B77-3681554231C2}" dt="2025-07-30T13:02:44.044" v="21" actId="14826"/>
          <ac:picMkLst>
            <pc:docMk/>
            <pc:sldMk cId="1400664593" sldId="275"/>
            <ac:picMk id="10" creationId="{EDD2A1DB-03B4-A540-E2CF-68A1C96AF138}"/>
          </ac:picMkLst>
        </pc:picChg>
      </pc:sldChg>
    </pc:docChg>
  </pc:docChgLst>
  <pc:docChgLst>
    <pc:chgData name="Iselin Ekeli Rønningsbakk" userId="187300ae-9cb6-416d-8a94-664ca977a24d" providerId="ADAL" clId="{6E22A7A5-741D-4F17-86EF-2AAF255A7495}"/>
    <pc:docChg chg="undo custSel delSld modSld">
      <pc:chgData name="Iselin Ekeli Rønningsbakk" userId="187300ae-9cb6-416d-8a94-664ca977a24d" providerId="ADAL" clId="{6E22A7A5-741D-4F17-86EF-2AAF255A7495}" dt="2024-12-13T14:53:38.208" v="2199" actId="2696"/>
      <pc:docMkLst>
        <pc:docMk/>
      </pc:docMkLst>
      <pc:sldChg chg="modSp del mod">
        <pc:chgData name="Iselin Ekeli Rønningsbakk" userId="187300ae-9cb6-416d-8a94-664ca977a24d" providerId="ADAL" clId="{6E22A7A5-741D-4F17-86EF-2AAF255A7495}" dt="2024-12-13T14:53:38.208" v="2199" actId="2696"/>
        <pc:sldMkLst>
          <pc:docMk/>
          <pc:sldMk cId="4148148830" sldId="259"/>
        </pc:sldMkLst>
      </pc:sldChg>
      <pc:sldChg chg="modSp mod">
        <pc:chgData name="Iselin Ekeli Rønningsbakk" userId="187300ae-9cb6-416d-8a94-664ca977a24d" providerId="ADAL" clId="{6E22A7A5-741D-4F17-86EF-2AAF255A7495}" dt="2024-12-13T14:47:31.324" v="1496" actId="6549"/>
        <pc:sldMkLst>
          <pc:docMk/>
          <pc:sldMk cId="1400664593" sldId="275"/>
        </pc:sldMkLst>
      </pc:sldChg>
    </pc:docChg>
  </pc:docChgLst>
  <pc:docChgLst>
    <pc:chgData name="Iselin Ekeli Rønningsbakk" userId="187300ae-9cb6-416d-8a94-664ca977a24d" providerId="ADAL" clId="{BE1E70E2-D39A-49B1-B6DD-553612B71992}"/>
    <pc:docChg chg="modSld">
      <pc:chgData name="Iselin Ekeli Rønningsbakk" userId="187300ae-9cb6-416d-8a94-664ca977a24d" providerId="ADAL" clId="{BE1E70E2-D39A-49B1-B6DD-553612B71992}" dt="2024-09-11T12:17:57.257" v="213" actId="20577"/>
      <pc:docMkLst>
        <pc:docMk/>
      </pc:docMkLst>
    </pc:docChg>
  </pc:docChgLst>
  <pc:docChgLst>
    <pc:chgData name="Lars Tennbakk Bockman" userId="5a235df0-e381-4c4c-99ce-24b4b21fb9d1" providerId="ADAL" clId="{83B02544-0F5E-4C44-B18B-AC7E10D8800E}"/>
    <pc:docChg chg="undo custSel modSld replTag">
      <pc:chgData name="Lars Tennbakk Bockman" userId="5a235df0-e381-4c4c-99ce-24b4b21fb9d1" providerId="ADAL" clId="{83B02544-0F5E-4C44-B18B-AC7E10D8800E}" dt="2024-04-04T08:15:12.655" v="2738" actId="13926"/>
      <pc:docMkLst>
        <pc:docMk/>
      </pc:docMkLst>
      <pc:sldChg chg="modSp mod delCm">
        <pc:chgData name="Lars Tennbakk Bockman" userId="5a235df0-e381-4c4c-99ce-24b4b21fb9d1" providerId="ADAL" clId="{83B02544-0F5E-4C44-B18B-AC7E10D8800E}" dt="2024-04-04T08:15:12.655" v="2738" actId="13926"/>
        <pc:sldMkLst>
          <pc:docMk/>
          <pc:sldMk cId="414814883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9:57.781" v="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2A5E591B-F2DD-4EC3-8AFA-672242BBBDF2}"/>
    <pc:docChg chg="custSel modSld">
      <pc:chgData name="Lars Tennbakk Bockman" userId="5a235df0-e381-4c4c-99ce-24b4b21fb9d1" providerId="ADAL" clId="{2A5E591B-F2DD-4EC3-8AFA-672242BBBDF2}" dt="2024-11-04T11:34:09.154" v="3280" actId="20577"/>
      <pc:docMkLst>
        <pc:docMk/>
      </pc:docMkLst>
    </pc:docChg>
  </pc:docChgLst>
  <pc:docChgLst>
    <pc:chgData name="Iselin Ekeli Rønningsbakk" userId="187300ae-9cb6-416d-8a94-664ca977a24d" providerId="ADAL" clId="{A4E6CF00-9136-4E39-8A4A-CD8BA2416FAB}"/>
    <pc:docChg chg="custSel addSld delSld modSld">
      <pc:chgData name="Iselin Ekeli Rønningsbakk" userId="187300ae-9cb6-416d-8a94-664ca977a24d" providerId="ADAL" clId="{A4E6CF00-9136-4E39-8A4A-CD8BA2416FAB}" dt="2025-01-08T13:57:50.272" v="8261" actId="1076"/>
      <pc:docMkLst>
        <pc:docMk/>
      </pc:docMkLst>
      <pc:sldChg chg="add del setBg">
        <pc:chgData name="Iselin Ekeli Rønningsbakk" userId="187300ae-9cb6-416d-8a94-664ca977a24d" providerId="ADAL" clId="{A4E6CF00-9136-4E39-8A4A-CD8BA2416FAB}" dt="2025-01-07T10:13:27.355" v="55"/>
        <pc:sldMkLst>
          <pc:docMk/>
          <pc:sldMk cId="1380827816" sldId="262"/>
        </pc:sldMkLst>
      </pc:sldChg>
      <pc:sldChg chg="modSp mod">
        <pc:chgData name="Iselin Ekeli Rønningsbakk" userId="187300ae-9cb6-416d-8a94-664ca977a24d" providerId="ADAL" clId="{A4E6CF00-9136-4E39-8A4A-CD8BA2416FAB}" dt="2025-01-08T13:52:01.932" v="7617" actId="255"/>
        <pc:sldMkLst>
          <pc:docMk/>
          <pc:sldMk cId="684640037" sldId="278"/>
        </pc:sldMkLst>
      </pc:sldChg>
      <pc:sldChg chg="modSp mod">
        <pc:chgData name="Iselin Ekeli Rønningsbakk" userId="187300ae-9cb6-416d-8a94-664ca977a24d" providerId="ADAL" clId="{A4E6CF00-9136-4E39-8A4A-CD8BA2416FAB}" dt="2025-01-08T13:57:50.272" v="8261" actId="1076"/>
        <pc:sldMkLst>
          <pc:docMk/>
          <pc:sldMk cId="575956772" sldId="279"/>
        </pc:sldMkLst>
      </pc:sldChg>
      <pc:sldChg chg="addSp delSp modSp add mod">
        <pc:chgData name="Iselin Ekeli Rønningsbakk" userId="187300ae-9cb6-416d-8a94-664ca977a24d" providerId="ADAL" clId="{A4E6CF00-9136-4E39-8A4A-CD8BA2416FAB}" dt="2025-01-08T12:53:07.410" v="5886" actId="6549"/>
        <pc:sldMkLst>
          <pc:docMk/>
          <pc:sldMk cId="169717518" sldId="282"/>
        </pc:sldMkLst>
      </pc:sldChg>
    </pc:docChg>
  </pc:docChgLst>
  <pc:docChgLst>
    <pc:chgData name="Iselin Ekeli Rønningsbakk" userId="187300ae-9cb6-416d-8a94-664ca977a24d" providerId="ADAL" clId="{03106EBE-8068-434C-8316-2B0B6F76A800}"/>
    <pc:docChg chg="custSel modSld">
      <pc:chgData name="Iselin Ekeli Rønningsbakk" userId="187300ae-9cb6-416d-8a94-664ca977a24d" providerId="ADAL" clId="{03106EBE-8068-434C-8316-2B0B6F76A800}" dt="2024-06-11T07:46:16.178" v="1457" actId="6549"/>
      <pc:docMkLst>
        <pc:docMk/>
      </pc:docMkLst>
    </pc:docChg>
  </pc:docChgLst>
  <pc:docChgLst>
    <pc:chgData name="Lars Tennbakk Bockman" userId="5a235df0-e381-4c4c-99ce-24b4b21fb9d1" providerId="ADAL" clId="{ABAA80D7-86DB-4885-A91A-0E4A582610D4}"/>
    <pc:docChg chg="undo custSel delSld modSld">
      <pc:chgData name="Lars Tennbakk Bockman" userId="5a235df0-e381-4c4c-99ce-24b4b21fb9d1" providerId="ADAL" clId="{ABAA80D7-86DB-4885-A91A-0E4A582610D4}" dt="2025-02-07T12:58:04.949" v="6386" actId="14826"/>
      <pc:docMkLst>
        <pc:docMk/>
      </pc:docMkLst>
      <pc:sldChg chg="addSp delSp modSp mod">
        <pc:chgData name="Lars Tennbakk Bockman" userId="5a235df0-e381-4c4c-99ce-24b4b21fb9d1" providerId="ADAL" clId="{ABAA80D7-86DB-4885-A91A-0E4A582610D4}" dt="2025-02-07T08:38:15.326" v="6282" actId="113"/>
        <pc:sldMkLst>
          <pc:docMk/>
          <pc:sldMk cId="362544367" sldId="264"/>
        </pc:sldMkLst>
      </pc:sldChg>
      <pc:sldChg chg="addSp delSp modSp mod">
        <pc:chgData name="Lars Tennbakk Bockman" userId="5a235df0-e381-4c4c-99ce-24b4b21fb9d1" providerId="ADAL" clId="{ABAA80D7-86DB-4885-A91A-0E4A582610D4}" dt="2025-02-07T12:55:21.185" v="6385" actId="113"/>
        <pc:sldMkLst>
          <pc:docMk/>
          <pc:sldMk cId="4169780862" sldId="274"/>
        </pc:sldMkLst>
      </pc:sldChg>
      <pc:sldChg chg="modSp">
        <pc:chgData name="Lars Tennbakk Bockman" userId="5a235df0-e381-4c4c-99ce-24b4b21fb9d1" providerId="ADAL" clId="{ABAA80D7-86DB-4885-A91A-0E4A582610D4}" dt="2025-02-07T12:58:04.949" v="6386" actId="14826"/>
        <pc:sldMkLst>
          <pc:docMk/>
          <pc:sldMk cId="3048309862" sldId="277"/>
        </pc:sldMkLst>
      </pc:sldChg>
      <pc:sldChg chg="del">
        <pc:chgData name="Lars Tennbakk Bockman" userId="5a235df0-e381-4c4c-99ce-24b4b21fb9d1" providerId="ADAL" clId="{ABAA80D7-86DB-4885-A91A-0E4A582610D4}" dt="2025-02-07T08:36:50.925" v="6250" actId="47"/>
        <pc:sldMkLst>
          <pc:docMk/>
          <pc:sldMk cId="684640037" sldId="278"/>
        </pc:sldMkLst>
      </pc:sldChg>
      <pc:sldChg chg="del">
        <pc:chgData name="Lars Tennbakk Bockman" userId="5a235df0-e381-4c4c-99ce-24b4b21fb9d1" providerId="ADAL" clId="{ABAA80D7-86DB-4885-A91A-0E4A582610D4}" dt="2025-02-07T08:36:50.925" v="6250" actId="47"/>
        <pc:sldMkLst>
          <pc:docMk/>
          <pc:sldMk cId="575956772" sldId="279"/>
        </pc:sldMkLst>
      </pc:sldChg>
      <pc:sldChg chg="del">
        <pc:chgData name="Lars Tennbakk Bockman" userId="5a235df0-e381-4c4c-99ce-24b4b21fb9d1" providerId="ADAL" clId="{ABAA80D7-86DB-4885-A91A-0E4A582610D4}" dt="2025-02-07T08:36:58.327" v="6251" actId="47"/>
        <pc:sldMkLst>
          <pc:docMk/>
          <pc:sldMk cId="2882603907" sldId="280"/>
        </pc:sldMkLst>
      </pc:sldChg>
      <pc:sldChg chg="del">
        <pc:chgData name="Lars Tennbakk Bockman" userId="5a235df0-e381-4c4c-99ce-24b4b21fb9d1" providerId="ADAL" clId="{ABAA80D7-86DB-4885-A91A-0E4A582610D4}" dt="2025-02-07T08:36:58.327" v="6251" actId="47"/>
        <pc:sldMkLst>
          <pc:docMk/>
          <pc:sldMk cId="904067555" sldId="281"/>
        </pc:sldMkLst>
      </pc:sldChg>
      <pc:sldChg chg="del">
        <pc:chgData name="Lars Tennbakk Bockman" userId="5a235df0-e381-4c4c-99ce-24b4b21fb9d1" providerId="ADAL" clId="{ABAA80D7-86DB-4885-A91A-0E4A582610D4}" dt="2025-02-07T08:36:50.925" v="6250" actId="47"/>
        <pc:sldMkLst>
          <pc:docMk/>
          <pc:sldMk cId="169717518" sldId="282"/>
        </pc:sldMkLst>
      </pc:sldChg>
    </pc:docChg>
  </pc:docChgLst>
  <pc:docChgLst>
    <pc:chgData name="Iselin Ekeli Rønningsbakk" userId="187300ae-9cb6-416d-8a94-664ca977a24d" providerId="ADAL" clId="{8E3605F5-59BC-4DC6-83AC-FAC10591D187}"/>
    <pc:docChg chg="custSel modSld">
      <pc:chgData name="Iselin Ekeli Rønningsbakk" userId="187300ae-9cb6-416d-8a94-664ca977a24d" providerId="ADAL" clId="{8E3605F5-59BC-4DC6-83AC-FAC10591D187}" dt="2025-08-04T08:39:28.838" v="3" actId="14100"/>
      <pc:docMkLst>
        <pc:docMk/>
      </pc:docMkLst>
      <pc:sldChg chg="addSp delSp modSp mod">
        <pc:chgData name="Iselin Ekeli Rønningsbakk" userId="187300ae-9cb6-416d-8a94-664ca977a24d" providerId="ADAL" clId="{8E3605F5-59BC-4DC6-83AC-FAC10591D187}" dt="2025-08-04T08:39:28.838" v="3" actId="14100"/>
        <pc:sldMkLst>
          <pc:docMk/>
          <pc:sldMk cId="3149972175" sldId="261"/>
        </pc:sldMkLst>
        <pc:picChg chg="del">
          <ac:chgData name="Iselin Ekeli Rønningsbakk" userId="187300ae-9cb6-416d-8a94-664ca977a24d" providerId="ADAL" clId="{8E3605F5-59BC-4DC6-83AC-FAC10591D187}" dt="2025-08-04T08:39:14.107" v="0" actId="478"/>
          <ac:picMkLst>
            <pc:docMk/>
            <pc:sldMk cId="3149972175" sldId="261"/>
            <ac:picMk id="3" creationId="{7233A734-E40A-D4A6-D702-F84BBE194DC2}"/>
          </ac:picMkLst>
        </pc:picChg>
        <pc:picChg chg="add mod">
          <ac:chgData name="Iselin Ekeli Rønningsbakk" userId="187300ae-9cb6-416d-8a94-664ca977a24d" providerId="ADAL" clId="{8E3605F5-59BC-4DC6-83AC-FAC10591D187}" dt="2025-08-04T08:39:28.838" v="3" actId="14100"/>
          <ac:picMkLst>
            <pc:docMk/>
            <pc:sldMk cId="3149972175" sldId="261"/>
            <ac:picMk id="4" creationId="{26F38FF9-4683-1848-B7E2-5FF2041FF380}"/>
          </ac:picMkLst>
        </pc:picChg>
      </pc:sldChg>
    </pc:docChg>
  </pc:docChgLst>
  <pc:docChgLst>
    <pc:chgData name="Lars Tennbakk Bockman" userId="5a235df0-e381-4c4c-99ce-24b4b21fb9d1" providerId="ADAL" clId="{4207EA29-33B7-4AC0-ABBF-C28C427A7A0B}"/>
    <pc:docChg chg="undo custSel modSld">
      <pc:chgData name="Lars Tennbakk Bockman" userId="5a235df0-e381-4c4c-99ce-24b4b21fb9d1" providerId="ADAL" clId="{4207EA29-33B7-4AC0-ABBF-C28C427A7A0B}" dt="2025-04-04T10:23:03.200" v="5294" actId="1076"/>
      <pc:docMkLst>
        <pc:docMk/>
      </pc:docMkLst>
      <pc:sldChg chg="modSp mod">
        <pc:chgData name="Lars Tennbakk Bockman" userId="5a235df0-e381-4c4c-99ce-24b4b21fb9d1" providerId="ADAL" clId="{4207EA29-33B7-4AC0-ABBF-C28C427A7A0B}" dt="2025-04-04T10:23:03.200" v="5294" actId="1076"/>
        <pc:sldMkLst>
          <pc:docMk/>
          <pc:sldMk cId="3149972175" sldId="261"/>
        </pc:sldMkLst>
      </pc:sldChg>
      <pc:sldChg chg="addSp delSp modSp mod">
        <pc:chgData name="Lars Tennbakk Bockman" userId="5a235df0-e381-4c4c-99ce-24b4b21fb9d1" providerId="ADAL" clId="{4207EA29-33B7-4AC0-ABBF-C28C427A7A0B}" dt="2025-04-04T08:38:17.891" v="5292" actId="14100"/>
        <pc:sldMkLst>
          <pc:docMk/>
          <pc:sldMk cId="362544367" sldId="264"/>
        </pc:sldMkLst>
      </pc:sldChg>
      <pc:sldChg chg="addSp delSp modSp mod">
        <pc:chgData name="Lars Tennbakk Bockman" userId="5a235df0-e381-4c4c-99ce-24b4b21fb9d1" providerId="ADAL" clId="{4207EA29-33B7-4AC0-ABBF-C28C427A7A0B}" dt="2025-04-03T13:23:36.868" v="5291" actId="1076"/>
        <pc:sldMkLst>
          <pc:docMk/>
          <pc:sldMk cId="3809428704" sldId="268"/>
        </pc:sldMkLst>
      </pc:sldChg>
      <pc:sldChg chg="modSp mod">
        <pc:chgData name="Lars Tennbakk Bockman" userId="5a235df0-e381-4c4c-99ce-24b4b21fb9d1" providerId="ADAL" clId="{4207EA29-33B7-4AC0-ABBF-C28C427A7A0B}" dt="2025-04-03T08:56:39.519" v="4255" actId="20577"/>
        <pc:sldMkLst>
          <pc:docMk/>
          <pc:sldMk cId="964345901" sldId="269"/>
        </pc:sldMkLst>
      </pc:sldChg>
      <pc:sldChg chg="modSp mod">
        <pc:chgData name="Lars Tennbakk Bockman" userId="5a235df0-e381-4c4c-99ce-24b4b21fb9d1" providerId="ADAL" clId="{4207EA29-33B7-4AC0-ABBF-C28C427A7A0B}" dt="2025-04-03T08:54:57.660" v="3899" actId="20577"/>
        <pc:sldMkLst>
          <pc:docMk/>
          <pc:sldMk cId="4275014000" sldId="270"/>
        </pc:sldMkLst>
      </pc:sldChg>
      <pc:sldChg chg="addSp delSp modSp mod">
        <pc:chgData name="Lars Tennbakk Bockman" userId="5a235df0-e381-4c4c-99ce-24b4b21fb9d1" providerId="ADAL" clId="{4207EA29-33B7-4AC0-ABBF-C28C427A7A0B}" dt="2025-04-03T12:40:02.723" v="4334" actId="20577"/>
        <pc:sldMkLst>
          <pc:docMk/>
          <pc:sldMk cId="4169780862" sldId="274"/>
        </pc:sldMkLst>
      </pc:sldChg>
      <pc:sldChg chg="modSp mod">
        <pc:chgData name="Lars Tennbakk Bockman" userId="5a235df0-e381-4c4c-99ce-24b4b21fb9d1" providerId="ADAL" clId="{4207EA29-33B7-4AC0-ABBF-C28C427A7A0B}" dt="2025-04-03T08:54:00.046" v="3739" actId="20577"/>
        <pc:sldMkLst>
          <pc:docMk/>
          <pc:sldMk cId="1400664593" sldId="275"/>
        </pc:sldMkLst>
      </pc:sldChg>
      <pc:sldChg chg="modSp">
        <pc:chgData name="Lars Tennbakk Bockman" userId="5a235df0-e381-4c4c-99ce-24b4b21fb9d1" providerId="ADAL" clId="{4207EA29-33B7-4AC0-ABBF-C28C427A7A0B}" dt="2025-04-03T12:41:36.534" v="4335" actId="14826"/>
        <pc:sldMkLst>
          <pc:docMk/>
          <pc:sldMk cId="3048309862" sldId="277"/>
        </pc:sldMkLst>
      </pc:sldChg>
    </pc:docChg>
  </pc:docChgLst>
  <pc:docChgLst>
    <pc:chgData name="Lars Tennbakk Bockman" userId="5a235df0-e381-4c4c-99ce-24b4b21fb9d1" providerId="ADAL" clId="{FC896D71-30DB-4AEA-A103-A1535D2C5492}"/>
    <pc:docChg chg="undo custSel addSld delSld modSld sldOrd">
      <pc:chgData name="Lars Tennbakk Bockman" userId="5a235df0-e381-4c4c-99ce-24b4b21fb9d1" providerId="ADAL" clId="{FC896D71-30DB-4AEA-A103-A1535D2C5492}" dt="2025-01-08T12:25:22.054" v="6450" actId="20577"/>
      <pc:docMkLst>
        <pc:docMk/>
      </pc:docMkLst>
      <pc:sldChg chg="addSp delSp modSp mod">
        <pc:chgData name="Lars Tennbakk Bockman" userId="5a235df0-e381-4c4c-99ce-24b4b21fb9d1" providerId="ADAL" clId="{FC896D71-30DB-4AEA-A103-A1535D2C5492}" dt="2025-01-06T11:24:57.707" v="6116" actId="113"/>
        <pc:sldMkLst>
          <pc:docMk/>
          <pc:sldMk cId="362544367" sldId="264"/>
        </pc:sldMkLst>
      </pc:sldChg>
      <pc:sldChg chg="modSp mod modCm">
        <pc:chgData name="Lars Tennbakk Bockman" userId="5a235df0-e381-4c4c-99ce-24b4b21fb9d1" providerId="ADAL" clId="{FC896D71-30DB-4AEA-A103-A1535D2C5492}" dt="2025-01-06T09:28:57.340" v="6030" actId="20577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FC896D71-30DB-4AEA-A103-A1535D2C5492}" dt="2025-01-06T09:28:43.645" v="6002" actId="20577"/>
              <pc2:cmMkLst xmlns:pc2="http://schemas.microsoft.com/office/powerpoint/2019/9/main/command">
                <pc:docMk/>
                <pc:sldMk cId="3809428704" sldId="268"/>
                <pc2:cmMk id="{BD285216-2692-4772-BDA0-82CB6E972524}"/>
              </pc2:cmMkLst>
            </pc226:cmChg>
          </p:ext>
        </pc:extLst>
      </pc:sldChg>
      <pc:sldChg chg="modSp mod">
        <pc:chgData name="Lars Tennbakk Bockman" userId="5a235df0-e381-4c4c-99ce-24b4b21fb9d1" providerId="ADAL" clId="{FC896D71-30DB-4AEA-A103-A1535D2C5492}" dt="2025-01-06T14:39:11.436" v="6372" actId="14826"/>
        <pc:sldMkLst>
          <pc:docMk/>
          <pc:sldMk cId="964345901" sldId="269"/>
        </pc:sldMkLst>
      </pc:sldChg>
      <pc:sldChg chg="modSp mod">
        <pc:chgData name="Lars Tennbakk Bockman" userId="5a235df0-e381-4c4c-99ce-24b4b21fb9d1" providerId="ADAL" clId="{FC896D71-30DB-4AEA-A103-A1535D2C5492}" dt="2025-01-08T12:09:10.116" v="6382" actId="20577"/>
        <pc:sldMkLst>
          <pc:docMk/>
          <pc:sldMk cId="4275014000" sldId="270"/>
        </pc:sldMkLst>
      </pc:sldChg>
      <pc:sldChg chg="addSp delSp modSp mod">
        <pc:chgData name="Lars Tennbakk Bockman" userId="5a235df0-e381-4c4c-99ce-24b4b21fb9d1" providerId="ADAL" clId="{FC896D71-30DB-4AEA-A103-A1535D2C5492}" dt="2025-01-06T14:37:35.158" v="6371" actId="20577"/>
        <pc:sldMkLst>
          <pc:docMk/>
          <pc:sldMk cId="4169780862" sldId="274"/>
        </pc:sldMkLst>
      </pc:sldChg>
      <pc:sldChg chg="modSp mod">
        <pc:chgData name="Lars Tennbakk Bockman" userId="5a235df0-e381-4c4c-99ce-24b4b21fb9d1" providerId="ADAL" clId="{FC896D71-30DB-4AEA-A103-A1535D2C5492}" dt="2025-01-08T12:25:22.054" v="6450" actId="20577"/>
        <pc:sldMkLst>
          <pc:docMk/>
          <pc:sldMk cId="1400664593" sldId="275"/>
        </pc:sldMkLst>
      </pc:sldChg>
      <pc:sldChg chg="modSp">
        <pc:chgData name="Lars Tennbakk Bockman" userId="5a235df0-e381-4c4c-99ce-24b4b21fb9d1" providerId="ADAL" clId="{FC896D71-30DB-4AEA-A103-A1535D2C5492}" dt="2025-01-06T13:58:08.914" v="6362" actId="14826"/>
        <pc:sldMkLst>
          <pc:docMk/>
          <pc:sldMk cId="3048309862" sldId="277"/>
        </pc:sldMkLst>
      </pc:sldChg>
      <pc:sldChg chg="modSp add mod">
        <pc:chgData name="Lars Tennbakk Bockman" userId="5a235df0-e381-4c4c-99ce-24b4b21fb9d1" providerId="ADAL" clId="{FC896D71-30DB-4AEA-A103-A1535D2C5492}" dt="2025-01-08T12:11:18.722" v="6384" actId="14826"/>
        <pc:sldMkLst>
          <pc:docMk/>
          <pc:sldMk cId="684640037" sldId="278"/>
        </pc:sldMkLst>
      </pc:sldChg>
      <pc:sldChg chg="add del ord">
        <pc:chgData name="Lars Tennbakk Bockman" userId="5a235df0-e381-4c4c-99ce-24b4b21fb9d1" providerId="ADAL" clId="{FC896D71-30DB-4AEA-A103-A1535D2C5492}" dt="2025-01-02T13:30:59.342" v="1962" actId="47"/>
        <pc:sldMkLst>
          <pc:docMk/>
          <pc:sldMk cId="1260068763" sldId="278"/>
        </pc:sldMkLst>
      </pc:sldChg>
      <pc:sldChg chg="modSp add del mod">
        <pc:chgData name="Lars Tennbakk Bockman" userId="5a235df0-e381-4c4c-99ce-24b4b21fb9d1" providerId="ADAL" clId="{FC896D71-30DB-4AEA-A103-A1535D2C5492}" dt="2025-01-02T12:36:51.672" v="466" actId="47"/>
        <pc:sldMkLst>
          <pc:docMk/>
          <pc:sldMk cId="1348916666" sldId="278"/>
        </pc:sldMkLst>
      </pc:sldChg>
      <pc:sldChg chg="add del setBg">
        <pc:chgData name="Lars Tennbakk Bockman" userId="5a235df0-e381-4c4c-99ce-24b4b21fb9d1" providerId="ADAL" clId="{FC896D71-30DB-4AEA-A103-A1535D2C5492}" dt="2025-01-02T12:32:34.207" v="421"/>
        <pc:sldMkLst>
          <pc:docMk/>
          <pc:sldMk cId="2395984153" sldId="278"/>
        </pc:sldMkLst>
      </pc:sldChg>
      <pc:sldChg chg="add del setBg">
        <pc:chgData name="Lars Tennbakk Bockman" userId="5a235df0-e381-4c4c-99ce-24b4b21fb9d1" providerId="ADAL" clId="{FC896D71-30DB-4AEA-A103-A1535D2C5492}" dt="2025-01-02T13:31:05.902" v="1964"/>
        <pc:sldMkLst>
          <pc:docMk/>
          <pc:sldMk cId="3867242088" sldId="278"/>
        </pc:sldMkLst>
      </pc:sldChg>
      <pc:sldChg chg="addSp delSp modSp add mod">
        <pc:chgData name="Lars Tennbakk Bockman" userId="5a235df0-e381-4c4c-99ce-24b4b21fb9d1" providerId="ADAL" clId="{FC896D71-30DB-4AEA-A103-A1535D2C5492}" dt="2025-01-08T12:12:13.681" v="6426" actId="20577"/>
        <pc:sldMkLst>
          <pc:docMk/>
          <pc:sldMk cId="575956772" sldId="279"/>
        </pc:sldMkLst>
      </pc:sldChg>
      <pc:sldChg chg="add del setBg">
        <pc:chgData name="Lars Tennbakk Bockman" userId="5a235df0-e381-4c4c-99ce-24b4b21fb9d1" providerId="ADAL" clId="{FC896D71-30DB-4AEA-A103-A1535D2C5492}" dt="2025-01-02T13:50:36.804" v="1994"/>
        <pc:sldMkLst>
          <pc:docMk/>
          <pc:sldMk cId="1860843783" sldId="279"/>
        </pc:sldMkLst>
      </pc:sldChg>
      <pc:sldChg chg="addSp delSp modSp add mod">
        <pc:chgData name="Lars Tennbakk Bockman" userId="5a235df0-e381-4c4c-99ce-24b4b21fb9d1" providerId="ADAL" clId="{FC896D71-30DB-4AEA-A103-A1535D2C5492}" dt="2025-01-06T13:47:48.557" v="6361" actId="113"/>
        <pc:sldMkLst>
          <pc:docMk/>
          <pc:sldMk cId="2882603907" sldId="280"/>
        </pc:sldMkLst>
      </pc:sldChg>
      <pc:sldChg chg="addSp delSp modSp add mod ord">
        <pc:chgData name="Lars Tennbakk Bockman" userId="5a235df0-e381-4c4c-99ce-24b4b21fb9d1" providerId="ADAL" clId="{FC896D71-30DB-4AEA-A103-A1535D2C5492}" dt="2025-01-06T13:37:25.846" v="6189" actId="20577"/>
        <pc:sldMkLst>
          <pc:docMk/>
          <pc:sldMk cId="904067555" sldId="281"/>
        </pc:sldMkLst>
      </pc:sldChg>
    </pc:docChg>
  </pc:docChgLst>
  <pc:docChgLst>
    <pc:chgData name="Lars Tennbakk Bockman" userId="5a235df0-e381-4c4c-99ce-24b4b21fb9d1" providerId="ADAL" clId="{2DD08CE4-CA9B-4C62-8211-1FE07A121053}"/>
    <pc:docChg chg="undo custSel modSld">
      <pc:chgData name="Lars Tennbakk Bockman" userId="5a235df0-e381-4c4c-99ce-24b4b21fb9d1" providerId="ADAL" clId="{2DD08CE4-CA9B-4C62-8211-1FE07A121053}" dt="2024-10-04T10:03:57.895" v="2678" actId="20577"/>
      <pc:docMkLst>
        <pc:docMk/>
      </pc:docMkLst>
      <pc:sldChg chg="modSp mod modCm">
        <pc:chgData name="Lars Tennbakk Bockman" userId="5a235df0-e381-4c4c-99ce-24b4b21fb9d1" providerId="ADAL" clId="{2DD08CE4-CA9B-4C62-8211-1FE07A121053}" dt="2024-10-04T10:03:57.895" v="2678" actId="20577"/>
        <pc:sldMkLst>
          <pc:docMk/>
          <pc:sldMk cId="414814883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DD08CE4-CA9B-4C62-8211-1FE07A121053}" dt="2024-10-04T10:03:57.895" v="2678" actId="20577"/>
              <pc2:cmMkLst xmlns:pc2="http://schemas.microsoft.com/office/powerpoint/2019/9/main/command">
                <pc:docMk/>
                <pc:sldMk cId="4148148830" sldId="259"/>
                <pc2:cmMk id="{83A35CC2-E05B-4685-AD7D-7EB6C0D18964}"/>
              </pc2:cmMkLst>
            </pc226:cmChg>
          </p:ext>
        </pc:extLst>
      </pc:sldChg>
      <pc:sldChg chg="modSp">
        <pc:chgData name="Lars Tennbakk Bockman" userId="5a235df0-e381-4c4c-99ce-24b4b21fb9d1" providerId="ADAL" clId="{2DD08CE4-CA9B-4C62-8211-1FE07A121053}" dt="2024-10-03T09:25:04.492" v="2486" actId="14826"/>
        <pc:sldMkLst>
          <pc:docMk/>
          <pc:sldMk cId="3048309862" sldId="277"/>
        </pc:sldMkLst>
      </pc:sldChg>
    </pc:docChg>
  </pc:docChgLst>
  <pc:docChgLst>
    <pc:chgData name="Ingeborg Aarø" userId="S::ingeborg.aaro@fornybarnorge.no::fe5f74f8-3120-49da-a10f-7c51be1254b1" providerId="AD" clId="Web-{49594A3B-2D5F-9DAF-A814-9A3960F084FD}"/>
    <pc:docChg chg="modSld">
      <pc:chgData name="Ingeborg Aarø" userId="S::ingeborg.aaro@fornybarnorge.no::fe5f74f8-3120-49da-a10f-7c51be1254b1" providerId="AD" clId="Web-{49594A3B-2D5F-9DAF-A814-9A3960F084FD}" dt="2024-06-05T11:09:23.309" v="15" actId="14100"/>
      <pc:docMkLst>
        <pc:docMk/>
      </pc:docMkLst>
    </pc:docChg>
  </pc:docChgLst>
  <pc:docChgLst>
    <pc:chgData name="Lars Tennbakk Bockman" userId="5a235df0-e381-4c4c-99ce-24b4b21fb9d1" providerId="ADAL" clId="{29571FDC-99EC-43E1-BF44-2567C8FCCD48}"/>
    <pc:docChg chg="custSel modSld">
      <pc:chgData name="Lars Tennbakk Bockman" userId="5a235df0-e381-4c4c-99ce-24b4b21fb9d1" providerId="ADAL" clId="{29571FDC-99EC-43E1-BF44-2567C8FCCD48}" dt="2024-09-05T10:27:08.662" v="7072" actId="20577"/>
      <pc:docMkLst>
        <pc:docMk/>
      </pc:docMkLst>
      <pc:sldChg chg="modSp mod">
        <pc:chgData name="Lars Tennbakk Bockman" userId="5a235df0-e381-4c4c-99ce-24b4b21fb9d1" providerId="ADAL" clId="{29571FDC-99EC-43E1-BF44-2567C8FCCD48}" dt="2024-09-05T09:26:34.090" v="6308" actId="20577"/>
        <pc:sldMkLst>
          <pc:docMk/>
          <pc:sldMk cId="4148148830" sldId="259"/>
        </pc:sldMkLst>
      </pc:sldChg>
      <pc:sldChg chg="addSp delSp modSp mod">
        <pc:chgData name="Lars Tennbakk Bockman" userId="5a235df0-e381-4c4c-99ce-24b4b21fb9d1" providerId="ADAL" clId="{29571FDC-99EC-43E1-BF44-2567C8FCCD48}" dt="2024-09-05T10:16:44.729" v="6328" actId="20577"/>
        <pc:sldMkLst>
          <pc:docMk/>
          <pc:sldMk cId="362544367" sldId="264"/>
        </pc:sldMkLst>
      </pc:sldChg>
      <pc:sldChg chg="addSp delSp modSp mod">
        <pc:chgData name="Lars Tennbakk Bockman" userId="5a235df0-e381-4c4c-99ce-24b4b21fb9d1" providerId="ADAL" clId="{29571FDC-99EC-43E1-BF44-2567C8FCCD48}" dt="2024-09-05T10:21:39.876" v="6484" actId="20577"/>
        <pc:sldMkLst>
          <pc:docMk/>
          <pc:sldMk cId="4169780862" sldId="274"/>
        </pc:sldMkLst>
      </pc:sldChg>
      <pc:sldChg chg="modSp">
        <pc:chgData name="Lars Tennbakk Bockman" userId="5a235df0-e381-4c4c-99ce-24b4b21fb9d1" providerId="ADAL" clId="{29571FDC-99EC-43E1-BF44-2567C8FCCD48}" dt="2024-09-05T10:06:12.379" v="6309" actId="14826"/>
        <pc:sldMkLst>
          <pc:docMk/>
          <pc:sldMk cId="3048309862" sldId="277"/>
        </pc:sldMkLst>
      </pc:sldChg>
    </pc:docChg>
  </pc:docChgLst>
  <pc:docChgLst>
    <pc:chgData name="Lars Tennbakk Bockman" userId="5a235df0-e381-4c4c-99ce-24b4b21fb9d1" providerId="ADAL" clId="{2DE39966-EB09-496B-AB1B-8F160E500CA2}"/>
    <pc:docChg chg="undo custSel modSld">
      <pc:chgData name="Lars Tennbakk Bockman" userId="5a235df0-e381-4c4c-99ce-24b4b21fb9d1" providerId="ADAL" clId="{2DE39966-EB09-496B-AB1B-8F160E500CA2}" dt="2024-11-06T10:15:03.185" v="1504" actId="20577"/>
      <pc:docMkLst>
        <pc:docMk/>
      </pc:docMkLst>
      <pc:sldChg chg="modSp">
        <pc:chgData name="Lars Tennbakk Bockman" userId="5a235df0-e381-4c4c-99ce-24b4b21fb9d1" providerId="ADAL" clId="{2DE39966-EB09-496B-AB1B-8F160E500CA2}" dt="2024-11-06T09:53:35.636" v="790" actId="14826"/>
        <pc:sldMkLst>
          <pc:docMk/>
          <pc:sldMk cId="3048309862" sldId="277"/>
        </pc:sldMkLst>
      </pc:sldChg>
    </pc:docChg>
  </pc:docChgLst>
  <pc:docChgLst>
    <pc:chgData name="Lars Tennbakk Bockman" userId="5a235df0-e381-4c4c-99ce-24b4b21fb9d1" providerId="ADAL" clId="{D8FC7D48-BB51-4BF8-9320-0C2DEEC22118}"/>
    <pc:docChg chg="modSld">
      <pc:chgData name="Lars Tennbakk Bockman" userId="5a235df0-e381-4c4c-99ce-24b4b21fb9d1" providerId="ADAL" clId="{D8FC7D48-BB51-4BF8-9320-0C2DEEC22118}" dt="2024-04-26T12:44:00.145" v="2317" actId="20577"/>
      <pc:docMkLst>
        <pc:docMk/>
      </pc:docMkLst>
    </pc:docChg>
  </pc:docChgLst>
  <pc:docChgLst>
    <pc:chgData name="Iselin Ekeli Rønningsbakk" userId="187300ae-9cb6-416d-8a94-664ca977a24d" providerId="ADAL" clId="{9B70D854-A452-4942-8D56-AD61F5B81B85}"/>
    <pc:docChg chg="modSld">
      <pc:chgData name="Iselin Ekeli Rønningsbakk" userId="187300ae-9cb6-416d-8a94-664ca977a24d" providerId="ADAL" clId="{9B70D854-A452-4942-8D56-AD61F5B81B85}" dt="2024-04-11T12:51:18.637" v="644" actId="6549"/>
      <pc:docMkLst>
        <pc:docMk/>
      </pc:docMkLst>
    </pc:docChg>
  </pc:docChgLst>
  <pc:docChgLst>
    <pc:chgData name="Iselin Ekeli Rønningsbakk" userId="187300ae-9cb6-416d-8a94-664ca977a24d" providerId="ADAL" clId="{F135FA9E-2E87-4771-A6E7-FFFD185073E8}"/>
    <pc:docChg chg="modSld">
      <pc:chgData name="Iselin Ekeli Rønningsbakk" userId="187300ae-9cb6-416d-8a94-664ca977a24d" providerId="ADAL" clId="{F135FA9E-2E87-4771-A6E7-FFFD185073E8}" dt="2024-07-04T10:42:29.485" v="9" actId="6549"/>
      <pc:docMkLst>
        <pc:docMk/>
      </pc:docMkLst>
    </pc:docChg>
  </pc:docChgLst>
  <pc:docChgLst>
    <pc:chgData name="Lars Tennbakk Bockman" userId="S::lars.bockman@fornybarnorge.no::5a235df0-e381-4c4c-99ce-24b4b21fb9d1" providerId="AD" clId="Web-{5DD8785E-882F-ECCF-52C8-221874D7BB54}"/>
    <pc:docChg chg="modSld">
      <pc:chgData name="Lars Tennbakk Bockman" userId="S::lars.bockman@fornybarnorge.no::5a235df0-e381-4c4c-99ce-24b4b21fb9d1" providerId="AD" clId="Web-{5DD8785E-882F-ECCF-52C8-221874D7BB54}" dt="2025-02-10T09:08:44.325" v="1" actId="20577"/>
      <pc:docMkLst>
        <pc:docMk/>
      </pc:docMkLst>
    </pc:docChg>
  </pc:docChgLst>
  <pc:docChgLst>
    <pc:chgData name="Iselin Ekeli Rønningsbakk" userId="187300ae-9cb6-416d-8a94-664ca977a24d" providerId="ADAL" clId="{2B396F42-55C5-4061-91DD-AD05951F9C8D}"/>
    <pc:docChg chg="custSel modSld">
      <pc:chgData name="Iselin Ekeli Rønningsbakk" userId="187300ae-9cb6-416d-8a94-664ca977a24d" providerId="ADAL" clId="{2B396F42-55C5-4061-91DD-AD05951F9C8D}" dt="2025-06-10T08:40:48.411" v="7" actId="14100"/>
      <pc:docMkLst>
        <pc:docMk/>
      </pc:docMkLst>
    </pc:docChg>
  </pc:docChgLst>
  <pc:docChgLst>
    <pc:chgData name="Iselin Ekeli Rønningsbakk" userId="187300ae-9cb6-416d-8a94-664ca977a24d" providerId="ADAL" clId="{9D20F3F0-BFFC-4B67-9A36-9CDA6B23B3A5}"/>
    <pc:docChg chg="modSld">
      <pc:chgData name="Iselin Ekeli Rønningsbakk" userId="187300ae-9cb6-416d-8a94-664ca977a24d" providerId="ADAL" clId="{9D20F3F0-BFFC-4B67-9A36-9CDA6B23B3A5}" dt="2024-08-02T11:52:00.427" v="18" actId="6549"/>
      <pc:docMkLst>
        <pc:docMk/>
      </pc:docMkLst>
    </pc:docChg>
  </pc:docChgLst>
  <pc:docChgLst>
    <pc:chgData name="Iselin Ekeli Rønningsbakk" userId="187300ae-9cb6-416d-8a94-664ca977a24d" providerId="ADAL" clId="{AC2F6FF7-F6D8-4AFE-B906-DC35355E9A54}"/>
    <pc:docChg chg="modSld">
      <pc:chgData name="Iselin Ekeli Rønningsbakk" userId="187300ae-9cb6-416d-8a94-664ca977a24d" providerId="ADAL" clId="{AC2F6FF7-F6D8-4AFE-B906-DC35355E9A54}" dt="2024-08-05T12:49:30.545" v="1" actId="122"/>
      <pc:docMkLst>
        <pc:docMk/>
      </pc:docMkLst>
      <pc:sldChg chg="modSp mod">
        <pc:chgData name="Iselin Ekeli Rønningsbakk" userId="187300ae-9cb6-416d-8a94-664ca977a24d" providerId="ADAL" clId="{AC2F6FF7-F6D8-4AFE-B906-DC35355E9A54}" dt="2024-08-05T12:49:30.545" v="1" actId="122"/>
        <pc:sldMkLst>
          <pc:docMk/>
          <pc:sldMk cId="362544367" sldId="264"/>
        </pc:sldMkLst>
      </pc:sldChg>
      <pc:sldChg chg="delCm">
        <pc:chgData name="Iselin Ekeli Rønningsbakk" userId="187300ae-9cb6-416d-8a94-664ca977a24d" providerId="ADAL" clId="{AC2F6FF7-F6D8-4AFE-B906-DC35355E9A54}" dt="2024-08-05T12:42:02.450" v="0"/>
        <pc:sldMkLst>
          <pc:docMk/>
          <pc:sldMk cId="4169780862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AC2F6FF7-F6D8-4AFE-B906-DC35355E9A54}" dt="2024-08-05T12:42:02.450" v="0"/>
              <pc2:cmMkLst xmlns:pc2="http://schemas.microsoft.com/office/powerpoint/2019/9/main/command">
                <pc:docMk/>
                <pc:sldMk cId="4169780862" sldId="274"/>
                <pc2:cmMk id="{2E9BC3A8-1C3E-41AF-825C-594DD1DF5CC5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D8EA8C15-6F1E-434E-BD2E-C43DE910E8AD}"/>
    <pc:docChg chg="undo custSel modSld">
      <pc:chgData name="Iselin Ekeli Rønningsbakk" userId="187300ae-9cb6-416d-8a94-664ca977a24d" providerId="ADAL" clId="{D8EA8C15-6F1E-434E-BD2E-C43DE910E8AD}" dt="2024-10-04T09:57:43.192" v="2671" actId="255"/>
      <pc:docMkLst>
        <pc:docMk/>
      </pc:docMkLst>
      <pc:sldChg chg="modSp mod modCm">
        <pc:chgData name="Iselin Ekeli Rønningsbakk" userId="187300ae-9cb6-416d-8a94-664ca977a24d" providerId="ADAL" clId="{D8EA8C15-6F1E-434E-BD2E-C43DE910E8AD}" dt="2024-10-04T07:55:31.222" v="665" actId="6549"/>
        <pc:sldMkLst>
          <pc:docMk/>
          <pc:sldMk cId="414814883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D8EA8C15-6F1E-434E-BD2E-C43DE910E8AD}" dt="2024-10-04T07:55:31.222" v="665" actId="6549"/>
              <pc2:cmMkLst xmlns:pc2="http://schemas.microsoft.com/office/powerpoint/2019/9/main/command">
                <pc:docMk/>
                <pc:sldMk cId="4148148830" sldId="259"/>
                <pc2:cmMk id="{83A35CC2-E05B-4685-AD7D-7EB6C0D18964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FB0547A2-14E6-4F44-95ED-0401051FE3B4}"/>
    <pc:docChg chg="modSld">
      <pc:chgData name="Iselin Ekeli Rønningsbakk" userId="187300ae-9cb6-416d-8a94-664ca977a24d" providerId="ADAL" clId="{FB0547A2-14E6-4F44-95ED-0401051FE3B4}" dt="2024-12-12T10:04:09.397" v="3" actId="255"/>
      <pc:docMkLst>
        <pc:docMk/>
      </pc:docMkLst>
    </pc:docChg>
  </pc:docChgLst>
  <pc:docChgLst>
    <pc:chgData name="Iselin Ekeli Rønningsbakk" userId="187300ae-9cb6-416d-8a94-664ca977a24d" providerId="ADAL" clId="{74867ED9-2A23-4D35-8970-EFBC7EB6A6E5}"/>
    <pc:docChg chg="modSld">
      <pc:chgData name="Iselin Ekeli Rønningsbakk" userId="187300ae-9cb6-416d-8a94-664ca977a24d" providerId="ADAL" clId="{74867ED9-2A23-4D35-8970-EFBC7EB6A6E5}" dt="2024-04-09T12:43:52.958" v="9" actId="20577"/>
      <pc:docMkLst>
        <pc:docMk/>
      </pc:docMkLst>
      <pc:sldChg chg="modSp mod">
        <pc:chgData name="Iselin Ekeli Rønningsbakk" userId="187300ae-9cb6-416d-8a94-664ca977a24d" providerId="ADAL" clId="{74867ED9-2A23-4D35-8970-EFBC7EB6A6E5}" dt="2024-04-09T12:43:52.958" v="9" actId="20577"/>
        <pc:sldMkLst>
          <pc:docMk/>
          <pc:sldMk cId="964345901" sldId="269"/>
        </pc:sldMkLst>
      </pc:sldChg>
      <pc:sldChg chg="modSp mod">
        <pc:chgData name="Iselin Ekeli Rønningsbakk" userId="187300ae-9cb6-416d-8a94-664ca977a24d" providerId="ADAL" clId="{74867ED9-2A23-4D35-8970-EFBC7EB6A6E5}" dt="2024-04-09T12:43:43.093" v="4" actId="20577"/>
        <pc:sldMkLst>
          <pc:docMk/>
          <pc:sldMk cId="4275014000" sldId="270"/>
        </pc:sldMkLst>
      </pc:sldChg>
    </pc:docChg>
  </pc:docChgLst>
  <pc:docChgLst>
    <pc:chgData name="Iselin Ekeli Rønningsbakk" userId="187300ae-9cb6-416d-8a94-664ca977a24d" providerId="ADAL" clId="{00BA57EB-2D70-4805-ADC1-5A9049218C5B}"/>
    <pc:docChg chg="undo custSel modSld">
      <pc:chgData name="Iselin Ekeli Rønningsbakk" userId="187300ae-9cb6-416d-8a94-664ca977a24d" providerId="ADAL" clId="{00BA57EB-2D70-4805-ADC1-5A9049218C5B}" dt="2024-09-12T13:27:21.131" v="67" actId="6549"/>
      <pc:docMkLst>
        <pc:docMk/>
      </pc:docMkLst>
      <pc:sldChg chg="modSp mod modCm">
        <pc:chgData name="Iselin Ekeli Rønningsbakk" userId="187300ae-9cb6-416d-8a94-664ca977a24d" providerId="ADAL" clId="{00BA57EB-2D70-4805-ADC1-5A9049218C5B}" dt="2024-09-12T13:27:21.131" v="67" actId="6549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00BA57EB-2D70-4805-ADC1-5A9049218C5B}" dt="2024-09-12T13:26:48.860" v="26" actId="6549"/>
              <pc2:cmMkLst xmlns:pc2="http://schemas.microsoft.com/office/powerpoint/2019/9/main/command">
                <pc:docMk/>
                <pc:sldMk cId="3809428704" sldId="268"/>
                <pc2:cmMk id="{1B14C4AE-585E-44BD-92D7-68A814F4B6F7}"/>
              </pc2:cmMkLst>
            </pc226:cmChg>
            <pc226:cmChg xmlns:pc226="http://schemas.microsoft.com/office/powerpoint/2022/06/main/command" chg="mod">
              <pc226:chgData name="Iselin Ekeli Rønningsbakk" userId="187300ae-9cb6-416d-8a94-664ca977a24d" providerId="ADAL" clId="{00BA57EB-2D70-4805-ADC1-5A9049218C5B}" dt="2024-09-12T13:27:21.131" v="67" actId="6549"/>
              <pc2:cmMkLst xmlns:pc2="http://schemas.microsoft.com/office/powerpoint/2019/9/main/command">
                <pc:docMk/>
                <pc:sldMk cId="3809428704" sldId="268"/>
                <pc2:cmMk id="{F890DFE2-AA7F-4193-A6A0-323CEF6A01C0}"/>
              </pc2:cmMkLst>
            </pc226:cmChg>
          </p:ext>
        </pc:extLst>
      </pc:sldChg>
      <pc:sldChg chg="modSp mod">
        <pc:chgData name="Iselin Ekeli Rønningsbakk" userId="187300ae-9cb6-416d-8a94-664ca977a24d" providerId="ADAL" clId="{00BA57EB-2D70-4805-ADC1-5A9049218C5B}" dt="2024-09-12T11:52:15.308" v="1" actId="1076"/>
        <pc:sldMkLst>
          <pc:docMk/>
          <pc:sldMk cId="1400664593" sldId="275"/>
        </pc:sldMkLst>
      </pc:sldChg>
    </pc:docChg>
  </pc:docChgLst>
  <pc:docChgLst>
    <pc:chgData name="Lars Bockman" userId="5a235df0-e381-4c4c-99ce-24b4b21fb9d1" providerId="ADAL" clId="{EDABE23E-248D-4ED0-A77F-ADFCEC09D289}"/>
    <pc:docChg chg="undo redo custSel addSld delSld modSld sldOrd replTag">
      <pc:chgData name="Lars Bockman" userId="5a235df0-e381-4c4c-99ce-24b4b21fb9d1" providerId="ADAL" clId="{EDABE23E-248D-4ED0-A77F-ADFCEC09D289}" dt="2024-06-04T11:03:29.173" v="9429"/>
      <pc:docMkLst>
        <pc:docMk/>
      </pc:docMkLst>
      <pc:sldChg chg="modSp mod">
        <pc:chgData name="Lars Bockman" userId="5a235df0-e381-4c4c-99ce-24b4b21fb9d1" providerId="ADAL" clId="{EDABE23E-248D-4ED0-A77F-ADFCEC09D289}" dt="2024-06-04T11:03:29.173" v="9429"/>
        <pc:sldMkLst>
          <pc:docMk/>
          <pc:sldMk cId="4148148830" sldId="259"/>
        </pc:sldMkLst>
      </pc:sldChg>
      <pc:sldChg chg="addSp delSp modSp mod">
        <pc:chgData name="Lars Bockman" userId="5a235df0-e381-4c4c-99ce-24b4b21fb9d1" providerId="ADAL" clId="{EDABE23E-248D-4ED0-A77F-ADFCEC09D289}" dt="2024-06-03T08:20:31.189" v="6093" actId="27636"/>
        <pc:sldMkLst>
          <pc:docMk/>
          <pc:sldMk cId="3149972175" sldId="261"/>
        </pc:sldMkLst>
      </pc:sldChg>
      <pc:sldChg chg="addSp modSp mod">
        <pc:chgData name="Lars Bockman" userId="5a235df0-e381-4c4c-99ce-24b4b21fb9d1" providerId="ADAL" clId="{EDABE23E-248D-4ED0-A77F-ADFCEC09D289}" dt="2024-06-04T07:31:53.165" v="7604" actId="20577"/>
        <pc:sldMkLst>
          <pc:docMk/>
          <pc:sldMk cId="362544367" sldId="264"/>
        </pc:sldMkLst>
      </pc:sldChg>
      <pc:sldChg chg="addSp delSp modSp mod">
        <pc:chgData name="Lars Bockman" userId="5a235df0-e381-4c4c-99ce-24b4b21fb9d1" providerId="ADAL" clId="{EDABE23E-248D-4ED0-A77F-ADFCEC09D289}" dt="2024-06-03T08:52:24.354" v="7050" actId="20577"/>
        <pc:sldMkLst>
          <pc:docMk/>
          <pc:sldMk cId="3809428704" sldId="268"/>
        </pc:sldMkLst>
      </pc:sldChg>
      <pc:sldChg chg="addSp delSp modSp mod">
        <pc:chgData name="Lars Bockman" userId="5a235df0-e381-4c4c-99ce-24b4b21fb9d1" providerId="ADAL" clId="{EDABE23E-248D-4ED0-A77F-ADFCEC09D289}" dt="2024-06-04T08:07:25.200" v="8913" actId="20577"/>
        <pc:sldMkLst>
          <pc:docMk/>
          <pc:sldMk cId="964345901" sldId="269"/>
        </pc:sldMkLst>
      </pc:sldChg>
      <pc:sldChg chg="addSp delSp modSp mod">
        <pc:chgData name="Lars Bockman" userId="5a235df0-e381-4c4c-99ce-24b4b21fb9d1" providerId="ADAL" clId="{EDABE23E-248D-4ED0-A77F-ADFCEC09D289}" dt="2024-06-04T08:10:24.938" v="9202"/>
        <pc:sldMkLst>
          <pc:docMk/>
          <pc:sldMk cId="4275014000" sldId="270"/>
        </pc:sldMkLst>
      </pc:sldChg>
      <pc:sldChg chg="modSp mod">
        <pc:chgData name="Lars Bockman" userId="5a235df0-e381-4c4c-99ce-24b4b21fb9d1" providerId="ADAL" clId="{EDABE23E-248D-4ED0-A77F-ADFCEC09D289}" dt="2024-06-04T07:39:26.273" v="8046" actId="20577"/>
        <pc:sldMkLst>
          <pc:docMk/>
          <pc:sldMk cId="4169780862" sldId="274"/>
        </pc:sldMkLst>
      </pc:sldChg>
      <pc:sldChg chg="modSp mod">
        <pc:chgData name="Lars Bockman" userId="5a235df0-e381-4c4c-99ce-24b4b21fb9d1" providerId="ADAL" clId="{EDABE23E-248D-4ED0-A77F-ADFCEC09D289}" dt="2024-06-04T08:02:40.414" v="8190" actId="20577"/>
        <pc:sldMkLst>
          <pc:docMk/>
          <pc:sldMk cId="1400664593" sldId="275"/>
        </pc:sldMkLst>
      </pc:sldChg>
      <pc:sldChg chg="delSp modSp del mod">
        <pc:chgData name="Lars Bockman" userId="5a235df0-e381-4c4c-99ce-24b4b21fb9d1" providerId="ADAL" clId="{EDABE23E-248D-4ED0-A77F-ADFCEC09D289}" dt="2024-06-04T08:03:38.248" v="8213" actId="47"/>
        <pc:sldMkLst>
          <pc:docMk/>
          <pc:sldMk cId="4123918659" sldId="276"/>
        </pc:sldMkLst>
      </pc:sldChg>
      <pc:sldChg chg="addSp delSp modSp add mod ord">
        <pc:chgData name="Lars Bockman" userId="5a235df0-e381-4c4c-99ce-24b4b21fb9d1" providerId="ADAL" clId="{EDABE23E-248D-4ED0-A77F-ADFCEC09D289}" dt="2024-06-04T08:04:10.760" v="8414"/>
        <pc:sldMkLst>
          <pc:docMk/>
          <pc:sldMk cId="3048309862" sldId="277"/>
        </pc:sldMkLst>
      </pc:sldChg>
    </pc:docChg>
  </pc:docChgLst>
  <pc:docChgLst>
    <pc:chgData name="Iselin Ekeli Rønningsbakk" userId="187300ae-9cb6-416d-8a94-664ca977a24d" providerId="ADAL" clId="{B9C38528-3DDD-4A97-9899-C95AD467A32F}"/>
    <pc:docChg chg="modSld">
      <pc:chgData name="Iselin Ekeli Rønningsbakk" userId="187300ae-9cb6-416d-8a94-664ca977a24d" providerId="ADAL" clId="{B9C38528-3DDD-4A97-9899-C95AD467A32F}" dt="2025-01-10T12:53:07.462" v="97" actId="20577"/>
      <pc:docMkLst>
        <pc:docMk/>
      </pc:docMkLst>
      <pc:sldChg chg="modSp mod modCm">
        <pc:chgData name="Iselin Ekeli Rønningsbakk" userId="187300ae-9cb6-416d-8a94-664ca977a24d" providerId="ADAL" clId="{B9C38528-3DDD-4A97-9899-C95AD467A32F}" dt="2025-01-10T12:41:20.006" v="3" actId="255"/>
        <pc:sldMkLst>
          <pc:docMk/>
          <pc:sldMk cId="314997217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B9C38528-3DDD-4A97-9899-C95AD467A32F}" dt="2025-01-10T12:41:06.757" v="2" actId="20577"/>
              <pc2:cmMkLst xmlns:pc2="http://schemas.microsoft.com/office/powerpoint/2019/9/main/command">
                <pc:docMk/>
                <pc:sldMk cId="3149972175" sldId="261"/>
                <pc2:cmMk id="{27C071CA-5861-4B05-BCB8-45656CDD9806}"/>
              </pc2:cmMkLst>
            </pc226:cmChg>
          </p:ext>
        </pc:extLst>
      </pc:sldChg>
      <pc:sldChg chg="modSp mod">
        <pc:chgData name="Iselin Ekeli Rønningsbakk" userId="187300ae-9cb6-416d-8a94-664ca977a24d" providerId="ADAL" clId="{B9C38528-3DDD-4A97-9899-C95AD467A32F}" dt="2025-01-10T12:50:41.653" v="59" actId="20577"/>
        <pc:sldMkLst>
          <pc:docMk/>
          <pc:sldMk cId="3809428704" sldId="268"/>
        </pc:sldMkLst>
      </pc:sldChg>
      <pc:sldChg chg="modSp mod">
        <pc:chgData name="Iselin Ekeli Rønningsbakk" userId="187300ae-9cb6-416d-8a94-664ca977a24d" providerId="ADAL" clId="{B9C38528-3DDD-4A97-9899-C95AD467A32F}" dt="2025-01-10T12:53:07.462" v="97" actId="20577"/>
        <pc:sldMkLst>
          <pc:docMk/>
          <pc:sldMk cId="575956772" sldId="279"/>
        </pc:sldMkLst>
      </pc:sldChg>
      <pc:sldChg chg="modSp mod">
        <pc:chgData name="Iselin Ekeli Rønningsbakk" userId="187300ae-9cb6-416d-8a94-664ca977a24d" providerId="ADAL" clId="{B9C38528-3DDD-4A97-9899-C95AD467A32F}" dt="2025-01-10T12:51:38.685" v="65" actId="20577"/>
        <pc:sldMkLst>
          <pc:docMk/>
          <pc:sldMk cId="169717518" sldId="282"/>
        </pc:sldMkLst>
      </pc:sldChg>
    </pc:docChg>
  </pc:docChgLst>
  <pc:docChgLst>
    <pc:chgData name="Lars Tennbakk Bockman" userId="5a235df0-e381-4c4c-99ce-24b4b21fb9d1" providerId="ADAL" clId="{1906DDB8-5CB1-43DA-A07C-F75C434FF2D9}"/>
    <pc:docChg chg="undo redo custSel modSld">
      <pc:chgData name="Lars Tennbakk Bockman" userId="5a235df0-e381-4c4c-99ce-24b4b21fb9d1" providerId="ADAL" clId="{1906DDB8-5CB1-43DA-A07C-F75C434FF2D9}" dt="2025-06-02T13:06:29.647" v="6361" actId="404"/>
      <pc:docMkLst>
        <pc:docMk/>
      </pc:docMkLst>
      <pc:sldChg chg="modSp mod">
        <pc:chgData name="Lars Tennbakk Bockman" userId="5a235df0-e381-4c4c-99ce-24b4b21fb9d1" providerId="ADAL" clId="{1906DDB8-5CB1-43DA-A07C-F75C434FF2D9}" dt="2025-06-02T12:00:13.444" v="1489" actId="20577"/>
        <pc:sldMkLst>
          <pc:docMk/>
          <pc:sldMk cId="3149972175" sldId="261"/>
        </pc:sldMkLst>
        <pc:spChg chg="mod">
          <ac:chgData name="Lars Tennbakk Bockman" userId="5a235df0-e381-4c4c-99ce-24b4b21fb9d1" providerId="ADAL" clId="{1906DDB8-5CB1-43DA-A07C-F75C434FF2D9}" dt="2025-06-02T09:14:54.442" v="2" actId="20577"/>
          <ac:spMkLst>
            <pc:docMk/>
            <pc:sldMk cId="3149972175" sldId="261"/>
            <ac:spMk id="2" creationId="{EB808BFC-B71A-C9E5-5827-2A0376474563}"/>
          </ac:spMkLst>
        </pc:spChg>
        <pc:spChg chg="mod">
          <ac:chgData name="Lars Tennbakk Bockman" userId="5a235df0-e381-4c4c-99ce-24b4b21fb9d1" providerId="ADAL" clId="{1906DDB8-5CB1-43DA-A07C-F75C434FF2D9}" dt="2025-06-02T12:00:13.444" v="1489" actId="20577"/>
          <ac:spMkLst>
            <pc:docMk/>
            <pc:sldMk cId="3149972175" sldId="261"/>
            <ac:spMk id="15" creationId="{71CD328A-FCBF-98DB-A3A2-36A13A7E9980}"/>
          </ac:spMkLst>
        </pc:spChg>
      </pc:sldChg>
      <pc:sldChg chg="addSp delSp modSp mod">
        <pc:chgData name="Lars Tennbakk Bockman" userId="5a235df0-e381-4c4c-99ce-24b4b21fb9d1" providerId="ADAL" clId="{1906DDB8-5CB1-43DA-A07C-F75C434FF2D9}" dt="2025-06-02T10:39:56.746" v="103" actId="14100"/>
        <pc:sldMkLst>
          <pc:docMk/>
          <pc:sldMk cId="362544367" sldId="264"/>
        </pc:sldMkLst>
        <pc:spChg chg="mod">
          <ac:chgData name="Lars Tennbakk Bockman" userId="5a235df0-e381-4c4c-99ce-24b4b21fb9d1" providerId="ADAL" clId="{1906DDB8-5CB1-43DA-A07C-F75C434FF2D9}" dt="2025-06-02T10:39:56.746" v="103" actId="14100"/>
          <ac:spMkLst>
            <pc:docMk/>
            <pc:sldMk cId="362544367" sldId="264"/>
            <ac:spMk id="4" creationId="{113A1B97-60AB-A82D-7695-603B4FDE308B}"/>
          </ac:spMkLst>
        </pc:spChg>
        <pc:spChg chg="mod">
          <ac:chgData name="Lars Tennbakk Bockman" userId="5a235df0-e381-4c4c-99ce-24b4b21fb9d1" providerId="ADAL" clId="{1906DDB8-5CB1-43DA-A07C-F75C434FF2D9}" dt="2025-06-02T10:39:53.773" v="102" actId="14100"/>
          <ac:spMkLst>
            <pc:docMk/>
            <pc:sldMk cId="362544367" sldId="264"/>
            <ac:spMk id="6" creationId="{43281BD6-61B8-4DBB-3558-178E91D04924}"/>
          </ac:spMkLst>
        </pc:spChg>
        <pc:graphicFrameChg chg="add mod modGraphic">
          <ac:chgData name="Lars Tennbakk Bockman" userId="5a235df0-e381-4c4c-99ce-24b4b21fb9d1" providerId="ADAL" clId="{1906DDB8-5CB1-43DA-A07C-F75C434FF2D9}" dt="2025-06-02T10:39:43.318" v="101" actId="113"/>
          <ac:graphicFrameMkLst>
            <pc:docMk/>
            <pc:sldMk cId="362544367" sldId="264"/>
            <ac:graphicFrameMk id="10" creationId="{52B70B46-4495-D580-3EDA-B6F248595C0F}"/>
          </ac:graphicFrameMkLst>
        </pc:graphicFrameChg>
      </pc:sldChg>
      <pc:sldChg chg="modSp mod">
        <pc:chgData name="Lars Tennbakk Bockman" userId="5a235df0-e381-4c4c-99ce-24b4b21fb9d1" providerId="ADAL" clId="{1906DDB8-5CB1-43DA-A07C-F75C434FF2D9}" dt="2025-06-02T13:06:29.647" v="6361" actId="404"/>
        <pc:sldMkLst>
          <pc:docMk/>
          <pc:sldMk cId="3809428704" sldId="268"/>
        </pc:sldMkLst>
        <pc:spChg chg="mod">
          <ac:chgData name="Lars Tennbakk Bockman" userId="5a235df0-e381-4c4c-99ce-24b4b21fb9d1" providerId="ADAL" clId="{1906DDB8-5CB1-43DA-A07C-F75C434FF2D9}" dt="2025-06-02T13:06:29.647" v="6361" actId="404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Lars Tennbakk Bockman" userId="5a235df0-e381-4c4c-99ce-24b4b21fb9d1" providerId="ADAL" clId="{1906DDB8-5CB1-43DA-A07C-F75C434FF2D9}" dt="2025-06-02T12:49:57.028" v="4073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modSp mod">
        <pc:chgData name="Lars Tennbakk Bockman" userId="5a235df0-e381-4c4c-99ce-24b4b21fb9d1" providerId="ADAL" clId="{1906DDB8-5CB1-43DA-A07C-F75C434FF2D9}" dt="2025-06-02T12:01:01.887" v="1580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1906DDB8-5CB1-43DA-A07C-F75C434FF2D9}" dt="2025-06-02T09:16:38.485" v="39" actId="20577"/>
          <ac:spMkLst>
            <pc:docMk/>
            <pc:sldMk cId="964345901" sldId="269"/>
            <ac:spMk id="6" creationId="{98A31114-AE4A-2C3A-5034-C60474D62470}"/>
          </ac:spMkLst>
        </pc:spChg>
        <pc:spChg chg="mod">
          <ac:chgData name="Lars Tennbakk Bockman" userId="5a235df0-e381-4c4c-99ce-24b4b21fb9d1" providerId="ADAL" clId="{1906DDB8-5CB1-43DA-A07C-F75C434FF2D9}" dt="2025-06-02T09:15:08.429" v="21" actId="20577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1906DDB8-5CB1-43DA-A07C-F75C434FF2D9}" dt="2025-06-02T12:01:01.887" v="1580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1906DDB8-5CB1-43DA-A07C-F75C434FF2D9}" dt="2025-06-02T09:16:28.085" v="30" actId="14100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1906DDB8-5CB1-43DA-A07C-F75C434FF2D9}" dt="2025-06-02T09:16:52.700" v="40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1906DDB8-5CB1-43DA-A07C-F75C434FF2D9}" dt="2025-06-02T09:17:32.264" v="43" actId="14100"/>
          <ac:picMkLst>
            <pc:docMk/>
            <pc:sldMk cId="964345901" sldId="269"/>
            <ac:picMk id="10" creationId="{D388F67E-CBD0-6D61-3BE3-4DCD8FC2400A}"/>
          </ac:picMkLst>
        </pc:picChg>
      </pc:sldChg>
      <pc:sldChg chg="modSp mod">
        <pc:chgData name="Lars Tennbakk Bockman" userId="5a235df0-e381-4c4c-99ce-24b4b21fb9d1" providerId="ADAL" clId="{1906DDB8-5CB1-43DA-A07C-F75C434FF2D9}" dt="2025-06-02T12:02:57.453" v="2029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1906DDB8-5CB1-43DA-A07C-F75C434FF2D9}" dt="2025-06-02T09:19:00.642" v="68" actId="20577"/>
          <ac:spMkLst>
            <pc:docMk/>
            <pc:sldMk cId="4275014000" sldId="270"/>
            <ac:spMk id="8" creationId="{9F768446-0AB2-B3E1-3333-88CAAE767719}"/>
          </ac:spMkLst>
        </pc:spChg>
        <pc:spChg chg="mod">
          <ac:chgData name="Lars Tennbakk Bockman" userId="5a235df0-e381-4c4c-99ce-24b4b21fb9d1" providerId="ADAL" clId="{1906DDB8-5CB1-43DA-A07C-F75C434FF2D9}" dt="2025-06-02T12:01:10.995" v="1583" actId="20577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1906DDB8-5CB1-43DA-A07C-F75C434FF2D9}" dt="2025-06-02T12:02:57.453" v="2029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1906DDB8-5CB1-43DA-A07C-F75C434FF2D9}" dt="2025-06-02T09:18:11.398" v="50" actId="14100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1906DDB8-5CB1-43DA-A07C-F75C434FF2D9}" dt="2025-06-02T09:18:54.501" v="53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Tennbakk Bockman" userId="5a235df0-e381-4c4c-99ce-24b4b21fb9d1" providerId="ADAL" clId="{1906DDB8-5CB1-43DA-A07C-F75C434FF2D9}" dt="2025-06-02T09:18:21.970" v="52" actId="1076"/>
          <ac:picMkLst>
            <pc:docMk/>
            <pc:sldMk cId="4275014000" sldId="270"/>
            <ac:picMk id="6" creationId="{E247D54D-3951-79FF-87AE-26509570666F}"/>
          </ac:picMkLst>
        </pc:picChg>
      </pc:sldChg>
      <pc:sldChg chg="addSp delSp modSp mod">
        <pc:chgData name="Lars Tennbakk Bockman" userId="5a235df0-e381-4c4c-99ce-24b4b21fb9d1" providerId="ADAL" clId="{1906DDB8-5CB1-43DA-A07C-F75C434FF2D9}" dt="2025-06-02T10:43:42.900" v="181" actId="14100"/>
        <pc:sldMkLst>
          <pc:docMk/>
          <pc:sldMk cId="4169780862" sldId="274"/>
        </pc:sldMkLst>
        <pc:graphicFrameChg chg="add mod modGraphic">
          <ac:chgData name="Lars Tennbakk Bockman" userId="5a235df0-e381-4c4c-99ce-24b4b21fb9d1" providerId="ADAL" clId="{1906DDB8-5CB1-43DA-A07C-F75C434FF2D9}" dt="2025-06-02T10:42:25.708" v="144"/>
          <ac:graphicFrameMkLst>
            <pc:docMk/>
            <pc:sldMk cId="4169780862" sldId="274"/>
            <ac:graphicFrameMk id="3" creationId="{A36168C8-E417-A1DB-8921-CE97587D22C1}"/>
          </ac:graphicFrameMkLst>
        </pc:graphicFrameChg>
        <pc:graphicFrameChg chg="mod">
          <ac:chgData name="Lars Tennbakk Bockman" userId="5a235df0-e381-4c4c-99ce-24b4b21fb9d1" providerId="ADAL" clId="{1906DDB8-5CB1-43DA-A07C-F75C434FF2D9}" dt="2025-06-02T10:40:13.277" v="105" actId="1076"/>
          <ac:graphicFrameMkLst>
            <pc:docMk/>
            <pc:sldMk cId="4169780862" sldId="274"/>
            <ac:graphicFrameMk id="6" creationId="{9975EEC3-1057-04CD-2943-C72D21983714}"/>
          </ac:graphicFrameMkLst>
        </pc:graphicFrameChg>
        <pc:graphicFrameChg chg="add mod modGraphic">
          <ac:chgData name="Lars Tennbakk Bockman" userId="5a235df0-e381-4c4c-99ce-24b4b21fb9d1" providerId="ADAL" clId="{1906DDB8-5CB1-43DA-A07C-F75C434FF2D9}" dt="2025-06-02T10:43:42.900" v="181" actId="14100"/>
          <ac:graphicFrameMkLst>
            <pc:docMk/>
            <pc:sldMk cId="4169780862" sldId="274"/>
            <ac:graphicFrameMk id="9" creationId="{A9230139-F448-E8F4-0AD9-776549A2B924}"/>
          </ac:graphicFrameMkLst>
        </pc:graphicFrameChg>
      </pc:sldChg>
      <pc:sldChg chg="modSp mod">
        <pc:chgData name="Lars Tennbakk Bockman" userId="5a235df0-e381-4c4c-99ce-24b4b21fb9d1" providerId="ADAL" clId="{1906DDB8-5CB1-43DA-A07C-F75C434FF2D9}" dt="2025-06-02T12:05:03.256" v="2399" actId="1076"/>
        <pc:sldMkLst>
          <pc:docMk/>
          <pc:sldMk cId="1400664593" sldId="275"/>
        </pc:sldMkLst>
        <pc:spChg chg="mod">
          <ac:chgData name="Lars Tennbakk Bockman" userId="5a235df0-e381-4c4c-99ce-24b4b21fb9d1" providerId="ADAL" clId="{1906DDB8-5CB1-43DA-A07C-F75C434FF2D9}" dt="2025-06-02T12:05:03.256" v="2399" actId="1076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1906DDB8-5CB1-43DA-A07C-F75C434FF2D9}" dt="2025-06-02T09:22:34.206" v="85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1906DDB8-5CB1-43DA-A07C-F75C434FF2D9}" dt="2025-06-02T09:19:20.748" v="69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1906DDB8-5CB1-43DA-A07C-F75C434FF2D9}" dt="2025-06-02T09:19:34.551" v="75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1906DDB8-5CB1-43DA-A07C-F75C434FF2D9}" dt="2025-06-02T09:19:27.784" v="72" actId="14100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1906DDB8-5CB1-43DA-A07C-F75C434FF2D9}" dt="2025-06-02T09:19:30.599" v="73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1906DDB8-5CB1-43DA-A07C-F75C434FF2D9}" dt="2025-06-02T09:19:43.220" v="77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1906DDB8-5CB1-43DA-A07C-F75C434FF2D9}" dt="2025-06-02T09:19:38.487" v="76" actId="1076"/>
          <ac:picMkLst>
            <pc:docMk/>
            <pc:sldMk cId="1400664593" sldId="275"/>
            <ac:picMk id="1034" creationId="{93E8EE5C-F00F-9D19-55F8-6D26C9255442}"/>
          </ac:picMkLst>
        </pc:picChg>
      </pc:sldChg>
      <pc:sldChg chg="modSp">
        <pc:chgData name="Lars Tennbakk Bockman" userId="5a235df0-e381-4c4c-99ce-24b4b21fb9d1" providerId="ADAL" clId="{1906DDB8-5CB1-43DA-A07C-F75C434FF2D9}" dt="2025-06-02T09:25:36.847" v="86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1906DDB8-5CB1-43DA-A07C-F75C434FF2D9}" dt="2025-06-02T09:25:36.847" v="86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Lars Tennbakk Bockman" userId="5a235df0-e381-4c4c-99ce-24b4b21fb9d1" providerId="ADAL" clId="{A05AB3F1-F083-414B-ACDB-A47E65D9BE65}"/>
    <pc:docChg chg="modSld">
      <pc:chgData name="Lars Tennbakk Bockman" userId="5a235df0-e381-4c4c-99ce-24b4b21fb9d1" providerId="ADAL" clId="{A05AB3F1-F083-414B-ACDB-A47E65D9BE65}" dt="2024-11-04T12:56:53.675" v="228" actId="20577"/>
      <pc:docMkLst>
        <pc:docMk/>
      </pc:docMkLst>
      <pc:sldChg chg="modSp mod">
        <pc:chgData name="Lars Tennbakk Bockman" userId="5a235df0-e381-4c4c-99ce-24b4b21fb9d1" providerId="ADAL" clId="{A05AB3F1-F083-414B-ACDB-A47E65D9BE65}" dt="2024-11-04T12:55:06.176" v="27" actId="20578"/>
        <pc:sldMkLst>
          <pc:docMk/>
          <pc:sldMk cId="3149972175" sldId="261"/>
        </pc:sldMkLst>
      </pc:sldChg>
    </pc:docChg>
  </pc:docChgLst>
  <pc:docChgLst>
    <pc:chgData name="Lars Tennbakk Bockman" userId="S::lars.bockman@fornybarnorge.no::5a235df0-e381-4c4c-99ce-24b4b21fb9d1" providerId="AD" clId="Web-{D73A22C3-C551-1C54-2994-D6BBC447C9C7}"/>
    <pc:docChg chg="modSld">
      <pc:chgData name="Lars Tennbakk Bockman" userId="S::lars.bockman@fornybarnorge.no::5a235df0-e381-4c4c-99ce-24b4b21fb9d1" providerId="AD" clId="Web-{D73A22C3-C551-1C54-2994-D6BBC447C9C7}" dt="2025-08-05T11:19:07.815" v="4" actId="20577"/>
      <pc:docMkLst>
        <pc:docMk/>
      </pc:docMkLst>
      <pc:sldChg chg="modSp modCm">
        <pc:chgData name="Lars Tennbakk Bockman" userId="S::lars.bockman@fornybarnorge.no::5a235df0-e381-4c4c-99ce-24b4b21fb9d1" providerId="AD" clId="Web-{D73A22C3-C551-1C54-2994-D6BBC447C9C7}" dt="2025-08-05T11:19:07.815" v="4" actId="20577"/>
        <pc:sldMkLst>
          <pc:docMk/>
          <pc:sldMk cId="362544367" sldId="264"/>
        </pc:sldMkLst>
        <pc:spChg chg="mod">
          <ac:chgData name="Lars Tennbakk Bockman" userId="S::lars.bockman@fornybarnorge.no::5a235df0-e381-4c4c-99ce-24b4b21fb9d1" providerId="AD" clId="Web-{D73A22C3-C551-1C54-2994-D6BBC447C9C7}" dt="2025-08-05T11:19:07.815" v="4" actId="20577"/>
          <ac:spMkLst>
            <pc:docMk/>
            <pc:sldMk cId="362544367" sldId="264"/>
            <ac:spMk id="2" creationId="{5213922F-444B-9587-AFC4-5C4C6A8D8FD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D73A22C3-C551-1C54-2994-D6BBC447C9C7}" dt="2025-08-05T11:18:58.409" v="3" actId="20577"/>
              <pc2:cmMkLst xmlns:pc2="http://schemas.microsoft.com/office/powerpoint/2019/9/main/command">
                <pc:docMk/>
                <pc:sldMk cId="362544367" sldId="264"/>
                <pc2:cmMk id="{06175BAF-0C00-4412-8940-525DD884B356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A5F60BAD-EBB3-47CF-AA75-8C2F179065F4}"/>
    <pc:docChg chg="custSel modSld">
      <pc:chgData name="Iselin Ekeli Rønningsbakk" userId="187300ae-9cb6-416d-8a94-664ca977a24d" providerId="ADAL" clId="{A5F60BAD-EBB3-47CF-AA75-8C2F179065F4}" dt="2025-04-07T13:55:29.677" v="87" actId="6549"/>
      <pc:docMkLst>
        <pc:docMk/>
      </pc:docMkLst>
      <pc:sldChg chg="addSp delSp modSp mod">
        <pc:chgData name="Iselin Ekeli Rønningsbakk" userId="187300ae-9cb6-416d-8a94-664ca977a24d" providerId="ADAL" clId="{A5F60BAD-EBB3-47CF-AA75-8C2F179065F4}" dt="2025-04-07T13:55:29.677" v="87" actId="6549"/>
        <pc:sldMkLst>
          <pc:docMk/>
          <pc:sldMk cId="3149972175" sldId="261"/>
        </pc:sldMkLst>
      </pc:sldChg>
    </pc:docChg>
  </pc:docChgLst>
  <pc:docChgLst>
    <pc:chgData name="Iselin Ekeli Rønningsbakk" userId="187300ae-9cb6-416d-8a94-664ca977a24d" providerId="ADAL" clId="{AB7E855A-3602-4C69-8267-EC2BB96E1907}"/>
    <pc:docChg chg="undo custSel modSld">
      <pc:chgData name="Iselin Ekeli Rønningsbakk" userId="187300ae-9cb6-416d-8a94-664ca977a24d" providerId="ADAL" clId="{AB7E855A-3602-4C69-8267-EC2BB96E1907}" dt="2025-06-11T10:15:07.842" v="1480" actId="20577"/>
      <pc:docMkLst>
        <pc:docMk/>
      </pc:docMkLst>
      <pc:sldChg chg="modSp mod">
        <pc:chgData name="Iselin Ekeli Rønningsbakk" userId="187300ae-9cb6-416d-8a94-664ca977a24d" providerId="ADAL" clId="{AB7E855A-3602-4C69-8267-EC2BB96E1907}" dt="2025-06-11T09:28:18.331" v="760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AB7E855A-3602-4C69-8267-EC2BB96E1907}" dt="2025-06-11T09:28:18.331" v="760" actId="6549"/>
          <ac:spMkLst>
            <pc:docMk/>
            <pc:sldMk cId="3149972175" sldId="261"/>
            <ac:spMk id="15" creationId="{71CD328A-FCBF-98DB-A3A2-36A13A7E9980}"/>
          </ac:spMkLst>
        </pc:spChg>
      </pc:sldChg>
      <pc:sldChg chg="addSp delSp modSp mod">
        <pc:chgData name="Iselin Ekeli Rønningsbakk" userId="187300ae-9cb6-416d-8a94-664ca977a24d" providerId="ADAL" clId="{AB7E855A-3602-4C69-8267-EC2BB96E1907}" dt="2025-06-11T10:15:07.842" v="1480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AB7E855A-3602-4C69-8267-EC2BB96E1907}" dt="2025-06-11T10:15:07.842" v="1480" actId="20577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Iselin Ekeli Rønningsbakk" userId="187300ae-9cb6-416d-8a94-664ca977a24d" providerId="ADAL" clId="{AB7E855A-3602-4C69-8267-EC2BB96E1907}" dt="2025-06-11T10:10:13.297" v="1413" actId="6549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AB7E855A-3602-4C69-8267-EC2BB96E1907}" dt="2025-06-11T10:10:39.355" v="1417" actId="14100"/>
          <ac:spMkLst>
            <pc:docMk/>
            <pc:sldMk cId="3809428704" sldId="268"/>
            <ac:spMk id="26" creationId="{29A5425B-7AF1-1FCB-F05D-DEFBAC607882}"/>
          </ac:spMkLst>
        </pc:spChg>
      </pc:sldChg>
      <pc:sldChg chg="modSp mod">
        <pc:chgData name="Iselin Ekeli Rønningsbakk" userId="187300ae-9cb6-416d-8a94-664ca977a24d" providerId="ADAL" clId="{AB7E855A-3602-4C69-8267-EC2BB96E1907}" dt="2025-06-11T09:33:43.584" v="804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AB7E855A-3602-4C69-8267-EC2BB96E1907}" dt="2025-06-11T09:33:43.584" v="804" actId="6549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Iselin Ekeli Rønningsbakk" userId="187300ae-9cb6-416d-8a94-664ca977a24d" providerId="ADAL" clId="{AB7E855A-3602-4C69-8267-EC2BB96E1907}" dt="2025-06-11T10:07:31.725" v="1255" actId="6549"/>
        <pc:sldMkLst>
          <pc:docMk/>
          <pc:sldMk cId="4275014000" sldId="270"/>
        </pc:sldMkLst>
        <pc:spChg chg="mod">
          <ac:chgData name="Iselin Ekeli Rønningsbakk" userId="187300ae-9cb6-416d-8a94-664ca977a24d" providerId="ADAL" clId="{AB7E855A-3602-4C69-8267-EC2BB96E1907}" dt="2025-06-11T10:07:31.725" v="1255" actId="6549"/>
          <ac:spMkLst>
            <pc:docMk/>
            <pc:sldMk cId="4275014000" sldId="270"/>
            <ac:spMk id="14" creationId="{21531C8D-908F-3C5D-76AA-208A0DF8D559}"/>
          </ac:spMkLst>
        </pc:spChg>
      </pc:sldChg>
      <pc:sldChg chg="modSp mod">
        <pc:chgData name="Iselin Ekeli Rønningsbakk" userId="187300ae-9cb6-416d-8a94-664ca977a24d" providerId="ADAL" clId="{AB7E855A-3602-4C69-8267-EC2BB96E1907}" dt="2025-06-11T09:03:20.072" v="137" actId="6549"/>
        <pc:sldMkLst>
          <pc:docMk/>
          <pc:sldMk cId="1400664593" sldId="275"/>
        </pc:sldMkLst>
        <pc:spChg chg="mod">
          <ac:chgData name="Iselin Ekeli Rønningsbakk" userId="187300ae-9cb6-416d-8a94-664ca977a24d" providerId="ADAL" clId="{AB7E855A-3602-4C69-8267-EC2BB96E1907}" dt="2025-06-11T09:03:20.072" v="137" actId="6549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selin Ekeli Rønningsbakk" userId="187300ae-9cb6-416d-8a94-664ca977a24d" providerId="ADAL" clId="{76BCABE4-86E4-4277-BE13-1E69073FECE9}"/>
    <pc:docChg chg="modSld">
      <pc:chgData name="Iselin Ekeli Rønningsbakk" userId="187300ae-9cb6-416d-8a94-664ca977a24d" providerId="ADAL" clId="{76BCABE4-86E4-4277-BE13-1E69073FECE9}" dt="2024-07-03T10:18:12.052" v="1008" actId="6549"/>
      <pc:docMkLst>
        <pc:docMk/>
      </pc:docMkLst>
      <pc:sldChg chg="modSp mod">
        <pc:chgData name="Iselin Ekeli Rønningsbakk" userId="187300ae-9cb6-416d-8a94-664ca977a24d" providerId="ADAL" clId="{76BCABE4-86E4-4277-BE13-1E69073FECE9}" dt="2024-07-03T08:43:21.612" v="36" actId="20577"/>
        <pc:sldMkLst>
          <pc:docMk/>
          <pc:sldMk cId="3149972175" sldId="261"/>
        </pc:sldMkLst>
      </pc:sldChg>
      <pc:sldChg chg="modSp mod">
        <pc:chgData name="Iselin Ekeli Rønningsbakk" userId="187300ae-9cb6-416d-8a94-664ca977a24d" providerId="ADAL" clId="{76BCABE4-86E4-4277-BE13-1E69073FECE9}" dt="2024-07-03T10:18:12.052" v="1008" actId="6549"/>
        <pc:sldMkLst>
          <pc:docMk/>
          <pc:sldMk cId="964345901" sldId="269"/>
        </pc:sldMkLst>
      </pc:sldChg>
    </pc:docChg>
  </pc:docChgLst>
  <pc:docChgLst>
    <pc:chgData name="Lars Tennbakk Bockman" userId="5a235df0-e381-4c4c-99ce-24b4b21fb9d1" providerId="ADAL" clId="{A4077F93-E2AB-46E2-80E5-72704175BD0D}"/>
    <pc:docChg chg="undo custSel modSld replTag">
      <pc:chgData name="Lars Tennbakk Bockman" userId="5a235df0-e381-4c4c-99ce-24b4b21fb9d1" providerId="ADAL" clId="{A4077F93-E2AB-46E2-80E5-72704175BD0D}" dt="2024-04-24T08:36:36.047" v="2479"/>
      <pc:docMkLst>
        <pc:docMk/>
      </pc:docMkLst>
    </pc:docChg>
  </pc:docChgLst>
  <pc:docChgLst>
    <pc:chgData name="Iselin Ekeli Rønningsbakk" userId="187300ae-9cb6-416d-8a94-664ca977a24d" providerId="ADAL" clId="{6D3122AF-6DAA-4CA4-9E60-9ADAFB76A1C2}"/>
    <pc:docChg chg="modSld">
      <pc:chgData name="Iselin Ekeli Rønningsbakk" userId="187300ae-9cb6-416d-8a94-664ca977a24d" providerId="ADAL" clId="{6D3122AF-6DAA-4CA4-9E60-9ADAFB76A1C2}" dt="2025-03-07T13:16:44.862" v="58" actId="20577"/>
      <pc:docMkLst>
        <pc:docMk/>
      </pc:docMkLst>
    </pc:docChg>
  </pc:docChgLst>
  <pc:docChgLst>
    <pc:chgData name="Iselin Ekeli Rønningsbakk" userId="187300ae-9cb6-416d-8a94-664ca977a24d" providerId="ADAL" clId="{A46BBB59-7C80-47B4-BA79-54295B3E99B8}"/>
    <pc:docChg chg="undo custSel modSld">
      <pc:chgData name="Iselin Ekeli Rønningsbakk" userId="187300ae-9cb6-416d-8a94-664ca977a24d" providerId="ADAL" clId="{A46BBB59-7C80-47B4-BA79-54295B3E99B8}" dt="2024-07-05T07:19:06.314" v="9"/>
      <pc:docMkLst>
        <pc:docMk/>
      </pc:docMkLst>
    </pc:docChg>
  </pc:docChgLst>
  <pc:docChgLst>
    <pc:chgData name="Lars Tennbakk Bockman" userId="5a235df0-e381-4c4c-99ce-24b4b21fb9d1" providerId="ADAL" clId="{3ED9F7A5-96D9-44A5-9870-C0363E0E136F}"/>
    <pc:docChg chg="undo custSel modSld">
      <pc:chgData name="Lars Tennbakk Bockman" userId="5a235df0-e381-4c4c-99ce-24b4b21fb9d1" providerId="ADAL" clId="{3ED9F7A5-96D9-44A5-9870-C0363E0E136F}" dt="2025-03-04T13:12:32.546" v="5161" actId="20577"/>
      <pc:docMkLst>
        <pc:docMk/>
      </pc:docMkLst>
      <pc:sldChg chg="addSp delSp modSp mod">
        <pc:chgData name="Lars Tennbakk Bockman" userId="5a235df0-e381-4c4c-99ce-24b4b21fb9d1" providerId="ADAL" clId="{3ED9F7A5-96D9-44A5-9870-C0363E0E136F}" dt="2025-03-04T12:12:44.600" v="2261" actId="113"/>
        <pc:sldMkLst>
          <pc:docMk/>
          <pc:sldMk cId="362544367" sldId="264"/>
        </pc:sldMkLst>
      </pc:sldChg>
      <pc:sldChg chg="modSp mod">
        <pc:chgData name="Lars Tennbakk Bockman" userId="5a235df0-e381-4c4c-99ce-24b4b21fb9d1" providerId="ADAL" clId="{3ED9F7A5-96D9-44A5-9870-C0363E0E136F}" dt="2025-03-04T13:12:32.546" v="5161" actId="20577"/>
        <pc:sldMkLst>
          <pc:docMk/>
          <pc:sldMk cId="3809428704" sldId="268"/>
        </pc:sldMkLst>
      </pc:sldChg>
      <pc:sldChg chg="modSp mod">
        <pc:chgData name="Lars Tennbakk Bockman" userId="5a235df0-e381-4c4c-99ce-24b4b21fb9d1" providerId="ADAL" clId="{3ED9F7A5-96D9-44A5-9870-C0363E0E136F}" dt="2025-03-04T11:27:31.317" v="1949" actId="20577"/>
        <pc:sldMkLst>
          <pc:docMk/>
          <pc:sldMk cId="964345901" sldId="269"/>
        </pc:sldMkLst>
      </pc:sldChg>
      <pc:sldChg chg="modSp mod">
        <pc:chgData name="Lars Tennbakk Bockman" userId="5a235df0-e381-4c4c-99ce-24b4b21fb9d1" providerId="ADAL" clId="{3ED9F7A5-96D9-44A5-9870-C0363E0E136F}" dt="2025-03-03T15:44:55.873" v="135" actId="20577"/>
        <pc:sldMkLst>
          <pc:docMk/>
          <pc:sldMk cId="4275014000" sldId="270"/>
        </pc:sldMkLst>
      </pc:sldChg>
      <pc:sldChg chg="addSp delSp modSp mod">
        <pc:chgData name="Lars Tennbakk Bockman" userId="5a235df0-e381-4c4c-99ce-24b4b21fb9d1" providerId="ADAL" clId="{3ED9F7A5-96D9-44A5-9870-C0363E0E136F}" dt="2025-03-04T12:17:17.194" v="2330" actId="20577"/>
        <pc:sldMkLst>
          <pc:docMk/>
          <pc:sldMk cId="4169780862" sldId="274"/>
        </pc:sldMkLst>
      </pc:sldChg>
      <pc:sldChg chg="modSp">
        <pc:chgData name="Lars Tennbakk Bockman" userId="5a235df0-e381-4c4c-99ce-24b4b21fb9d1" providerId="ADAL" clId="{3ED9F7A5-96D9-44A5-9870-C0363E0E136F}" dt="2025-03-04T12:23:19.422" v="2331" actId="14826"/>
        <pc:sldMkLst>
          <pc:docMk/>
          <pc:sldMk cId="3048309862" sldId="277"/>
        </pc:sldMkLst>
      </pc:sldChg>
    </pc:docChg>
  </pc:docChgLst>
  <pc:docChgLst>
    <pc:chgData name="Lars Tennbakk Bockman" userId="S::lars.bockman@fornybarnorge.no::5a235df0-e381-4c4c-99ce-24b4b21fb9d1" providerId="AD" clId="Web-{135D72C6-048A-1E52-1933-57CFC18A5CB6}"/>
    <pc:docChg chg="">
      <pc:chgData name="Lars Tennbakk Bockman" userId="S::lars.bockman@fornybarnorge.no::5a235df0-e381-4c4c-99ce-24b4b21fb9d1" providerId="AD" clId="Web-{135D72C6-048A-1E52-1933-57CFC18A5CB6}" dt="2024-06-05T13:57:23.973" v="0"/>
      <pc:docMkLst>
        <pc:docMk/>
      </pc:docMkLst>
    </pc:docChg>
  </pc:docChgLst>
  <pc:docChgLst>
    <pc:chgData name="Lars Tennbakk Bockman" userId="5a235df0-e381-4c4c-99ce-24b4b21fb9d1" providerId="ADAL" clId="{37EF9059-D99C-4752-86C1-B8EAEF640EE7}"/>
    <pc:docChg chg="custSel modSld">
      <pc:chgData name="Lars Tennbakk Bockman" userId="5a235df0-e381-4c4c-99ce-24b4b21fb9d1" providerId="ADAL" clId="{37EF9059-D99C-4752-86C1-B8EAEF640EE7}" dt="2024-05-03T09:21:35.955" v="166" actId="2711"/>
      <pc:docMkLst>
        <pc:docMk/>
      </pc:docMkLst>
      <pc:sldChg chg="modSp">
        <pc:chgData name="Lars Tennbakk Bockman" userId="5a235df0-e381-4c4c-99ce-24b4b21fb9d1" providerId="ADAL" clId="{37EF9059-D99C-4752-86C1-B8EAEF640EE7}" dt="2024-05-03T09:05:01.521" v="2" actId="14826"/>
        <pc:sldMkLst>
          <pc:docMk/>
          <pc:sldMk cId="4275014000" sldId="270"/>
        </pc:sldMkLst>
      </pc:sldChg>
    </pc:docChg>
  </pc:docChgLst>
  <pc:docChgLst>
    <pc:chgData name="Iselin Ekeli Rønningsbakk" userId="187300ae-9cb6-416d-8a94-664ca977a24d" providerId="ADAL" clId="{8BC88EEB-960C-4923-AE0E-E6E6F3F4E1BA}"/>
    <pc:docChg chg="undo custSel addSld delSld modSld">
      <pc:chgData name="Iselin Ekeli Rønningsbakk" userId="187300ae-9cb6-416d-8a94-664ca977a24d" providerId="ADAL" clId="{8BC88EEB-960C-4923-AE0E-E6E6F3F4E1BA}" dt="2024-10-03T11:52:06.073" v="559" actId="6549"/>
      <pc:docMkLst>
        <pc:docMk/>
      </pc:docMkLst>
      <pc:sldChg chg="add del setBg">
        <pc:chgData name="Iselin Ekeli Rønningsbakk" userId="187300ae-9cb6-416d-8a94-664ca977a24d" providerId="ADAL" clId="{8BC88EEB-960C-4923-AE0E-E6E6F3F4E1BA}" dt="2024-10-03T11:15:18.081" v="7"/>
        <pc:sldMkLst>
          <pc:docMk/>
          <pc:sldMk cId="1380827816" sldId="262"/>
        </pc:sldMkLst>
      </pc:sldChg>
    </pc:docChg>
  </pc:docChgLst>
  <pc:docChgLst>
    <pc:chgData clId="Web-{7492D111-7293-4795-8678-B3671B4EF338}"/>
    <pc:docChg chg="">
      <pc:chgData name="" userId="" providerId="" clId="Web-{7492D111-7293-4795-8678-B3671B4EF338}" dt="2024-04-11T13:36:34.845" v="0"/>
      <pc:docMkLst>
        <pc:docMk/>
      </pc:docMkLst>
    </pc:docChg>
  </pc:docChgLst>
  <pc:docChgLst>
    <pc:chgData name="Iselin Ekeli Rønningsbakk" userId="187300ae-9cb6-416d-8a94-664ca977a24d" providerId="ADAL" clId="{A1986C05-77AD-4C81-B532-0C47688F9970}"/>
    <pc:docChg chg="undo custSel addSld delSld modSld">
      <pc:chgData name="Iselin Ekeli Rønningsbakk" userId="187300ae-9cb6-416d-8a94-664ca977a24d" providerId="ADAL" clId="{A1986C05-77AD-4C81-B532-0C47688F9970}" dt="2024-09-10T14:13:09.831" v="2511" actId="14826"/>
      <pc:docMkLst>
        <pc:docMk/>
      </pc:docMkLst>
      <pc:sldChg chg="modSp mod">
        <pc:chgData name="Iselin Ekeli Rønningsbakk" userId="187300ae-9cb6-416d-8a94-664ca977a24d" providerId="ADAL" clId="{A1986C05-77AD-4C81-B532-0C47688F9970}" dt="2024-09-10T13:06:14.787" v="2508" actId="6549"/>
        <pc:sldMkLst>
          <pc:docMk/>
          <pc:sldMk cId="4148148830" sldId="259"/>
        </pc:sldMkLst>
      </pc:sldChg>
      <pc:sldChg chg="add del setBg">
        <pc:chgData name="Iselin Ekeli Rønningsbakk" userId="187300ae-9cb6-416d-8a94-664ca977a24d" providerId="ADAL" clId="{A1986C05-77AD-4C81-B532-0C47688F9970}" dt="2024-09-10T14:12:34.901" v="2510"/>
        <pc:sldMkLst>
          <pc:docMk/>
          <pc:sldMk cId="1380827816" sldId="262"/>
        </pc:sldMkLst>
      </pc:sldChg>
    </pc:docChg>
  </pc:docChgLst>
  <pc:docChgLst>
    <pc:chgData name="Lars Bockman" userId="5a235df0-e381-4c4c-99ce-24b4b21fb9d1" providerId="ADAL" clId="{4F9A5B8A-219F-4CFC-84AD-F24907C89CAF}"/>
    <pc:docChg chg="custSel delSld modSld">
      <pc:chgData name="Lars Bockman" userId="5a235df0-e381-4c4c-99ce-24b4b21fb9d1" providerId="ADAL" clId="{4F9A5B8A-219F-4CFC-84AD-F24907C89CAF}" dt="2024-06-26T08:43:15.269" v="1800" actId="20577"/>
      <pc:docMkLst>
        <pc:docMk/>
      </pc:docMkLst>
      <pc:sldChg chg="modSp del mod">
        <pc:chgData name="Lars Bockman" userId="5a235df0-e381-4c4c-99ce-24b4b21fb9d1" providerId="ADAL" clId="{4F9A5B8A-219F-4CFC-84AD-F24907C89CAF}" dt="2024-06-26T08:30:18.717" v="1336" actId="47"/>
        <pc:sldMkLst>
          <pc:docMk/>
          <pc:sldMk cId="4100358197" sldId="278"/>
        </pc:sldMkLst>
      </pc:sldChg>
    </pc:docChg>
  </pc:docChgLst>
  <pc:docChgLst>
    <pc:chgData name="Lars Tennbakk Bockman" userId="5a235df0-e381-4c4c-99ce-24b4b21fb9d1" providerId="ADAL" clId="{BA722753-AECD-42BA-AFBB-BA15DC32378A}"/>
    <pc:docChg chg="undo custSel addSld delSld modSld">
      <pc:chgData name="Lars Tennbakk Bockman" userId="5a235df0-e381-4c4c-99ce-24b4b21fb9d1" providerId="ADAL" clId="{BA722753-AECD-42BA-AFBB-BA15DC32378A}" dt="2024-07-05T07:18:45.592" v="1810" actId="20577"/>
      <pc:docMkLst>
        <pc:docMk/>
      </pc:docMkLst>
    </pc:docChg>
  </pc:docChgLst>
  <pc:docChgLst>
    <pc:chgData name="Iselin Ekeli Rønningsbakk" userId="187300ae-9cb6-416d-8a94-664ca977a24d" providerId="ADAL" clId="{DE459365-3FDD-4A9E-A6B8-E759B173B681}"/>
    <pc:docChg chg="modSld">
      <pc:chgData name="Iselin Ekeli Rønningsbakk" userId="187300ae-9cb6-416d-8a94-664ca977a24d" providerId="ADAL" clId="{DE459365-3FDD-4A9E-A6B8-E759B173B681}" dt="2025-01-06T09:10:55.786" v="179" actId="20577"/>
      <pc:docMkLst>
        <pc:docMk/>
      </pc:docMkLst>
      <pc:sldChg chg="modSp mod">
        <pc:chgData name="Iselin Ekeli Rønningsbakk" userId="187300ae-9cb6-416d-8a94-664ca977a24d" providerId="ADAL" clId="{DE459365-3FDD-4A9E-A6B8-E759B173B681}" dt="2025-01-06T09:10:55.786" v="179" actId="20577"/>
        <pc:sldMkLst>
          <pc:docMk/>
          <pc:sldMk cId="575956772" sldId="279"/>
        </pc:sldMkLst>
      </pc:sldChg>
    </pc:docChg>
  </pc:docChgLst>
  <pc:docChgLst>
    <pc:chgData name="Lars Tennbakk Bockman" userId="S::lars.bockman@fornybarnorge.no::5a235df0-e381-4c4c-99ce-24b4b21fb9d1" providerId="AD" clId="Web-{0E403DBB-366D-95A5-5D6E-EAE43DF9A04A}"/>
    <pc:docChg chg="modSld">
      <pc:chgData name="Lars Tennbakk Bockman" userId="S::lars.bockman@fornybarnorge.no::5a235df0-e381-4c4c-99ce-24b4b21fb9d1" providerId="AD" clId="Web-{0E403DBB-366D-95A5-5D6E-EAE43DF9A04A}" dt="2025-03-07T14:17:22.883" v="2" actId="20577"/>
      <pc:docMkLst>
        <pc:docMk/>
      </pc:docMkLst>
    </pc:docChg>
  </pc:docChgLst>
  <pc:docChgLst>
    <pc:chgData name="Iselin Ekeli Rønningsbakk" userId="187300ae-9cb6-416d-8a94-664ca977a24d" providerId="ADAL" clId="{563A579B-ED2D-4DAC-9079-75A125373D0D}"/>
    <pc:docChg chg="undo custSel modSld">
      <pc:chgData name="Iselin Ekeli Rønningsbakk" userId="187300ae-9cb6-416d-8a94-664ca977a24d" providerId="ADAL" clId="{563A579B-ED2D-4DAC-9079-75A125373D0D}" dt="2025-04-11T11:26:53.299" v="3795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F005A6CC-5FA6-3AFF-7E17-C2A975F516E2}"/>
    <pc:docChg chg="modSld">
      <pc:chgData name="Lars Tennbakk Bockman" userId="S::lars.bockman@fornybarnorge.no::5a235df0-e381-4c4c-99ce-24b4b21fb9d1" providerId="AD" clId="Web-{F005A6CC-5FA6-3AFF-7E17-C2A975F516E2}" dt="2025-05-07T10:33:45.541" v="6" actId="20577"/>
      <pc:docMkLst>
        <pc:docMk/>
      </pc:docMkLst>
    </pc:docChg>
  </pc:docChgLst>
  <pc:docChgLst>
    <pc:chgData name="Iselin Ekeli Rønningsbakk" userId="187300ae-9cb6-416d-8a94-664ca977a24d" providerId="ADAL" clId="{750B9AAA-1068-463C-A928-621951E880E7}"/>
    <pc:docChg chg="modSld">
      <pc:chgData name="Iselin Ekeli Rønningsbakk" userId="187300ae-9cb6-416d-8a94-664ca977a24d" providerId="ADAL" clId="{750B9AAA-1068-463C-A928-621951E880E7}" dt="2024-05-08T11:20:58.602" v="1158" actId="20577"/>
      <pc:docMkLst>
        <pc:docMk/>
      </pc:docMkLst>
    </pc:docChg>
  </pc:docChgLst>
  <pc:docChgLst>
    <pc:chgData name="Iselin Ekeli Rønningsbakk" userId="187300ae-9cb6-416d-8a94-664ca977a24d" providerId="ADAL" clId="{A200859F-A090-442E-B21E-C99D594710C6}"/>
    <pc:docChg chg="modSld">
      <pc:chgData name="Iselin Ekeli Rønningsbakk" userId="187300ae-9cb6-416d-8a94-664ca977a24d" providerId="ADAL" clId="{A200859F-A090-442E-B21E-C99D594710C6}" dt="2025-06-12T12:02:18.010" v="11" actId="20577"/>
      <pc:docMkLst>
        <pc:docMk/>
      </pc:docMkLst>
      <pc:sldChg chg="modSp mod">
        <pc:chgData name="Iselin Ekeli Rønningsbakk" userId="187300ae-9cb6-416d-8a94-664ca977a24d" providerId="ADAL" clId="{A200859F-A090-442E-B21E-C99D594710C6}" dt="2025-06-12T12:02:18.010" v="11" actId="20577"/>
        <pc:sldMkLst>
          <pc:docMk/>
          <pc:sldMk cId="1400664593" sldId="275"/>
        </pc:sldMkLst>
        <pc:spChg chg="mod">
          <ac:chgData name="Iselin Ekeli Rønningsbakk" userId="187300ae-9cb6-416d-8a94-664ca977a24d" providerId="ADAL" clId="{A200859F-A090-442E-B21E-C99D594710C6}" dt="2025-06-12T12:02:18.010" v="11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selin Ekeli Rønningsbakk" userId="187300ae-9cb6-416d-8a94-664ca977a24d" providerId="ADAL" clId="{083BC471-8958-4C20-99D7-332236085493}"/>
    <pc:docChg chg="modSld">
      <pc:chgData name="Iselin Ekeli Rønningsbakk" userId="187300ae-9cb6-416d-8a94-664ca977a24d" providerId="ADAL" clId="{083BC471-8958-4C20-99D7-332236085493}" dt="2025-03-06T19:46:52.563" v="34" actId="6549"/>
      <pc:docMkLst>
        <pc:docMk/>
      </pc:docMkLst>
    </pc:docChg>
  </pc:docChgLst>
  <pc:docChgLst>
    <pc:chgData name="Iselin Ekeli Rønningsbakk" userId="187300ae-9cb6-416d-8a94-664ca977a24d" providerId="ADAL" clId="{A982F088-28B0-44E7-A540-057AB14E26F1}"/>
    <pc:docChg chg="">
      <pc:chgData name="Iselin Ekeli Rønningsbakk" userId="187300ae-9cb6-416d-8a94-664ca977a24d" providerId="ADAL" clId="{A982F088-28B0-44E7-A540-057AB14E26F1}" dt="2024-05-13T09:04:11.853" v="0"/>
      <pc:docMkLst>
        <pc:docMk/>
      </pc:docMkLst>
    </pc:docChg>
  </pc:docChgLst>
  <pc:docChgLst>
    <pc:chgData name="Lars Tennbakk Bockman" userId="5a235df0-e381-4c4c-99ce-24b4b21fb9d1" providerId="ADAL" clId="{67C030E1-BD0F-4D73-AD5D-26A3BAF25637}"/>
    <pc:docChg chg="custSel modSld">
      <pc:chgData name="Lars Tennbakk Bockman" userId="5a235df0-e381-4c4c-99ce-24b4b21fb9d1" providerId="ADAL" clId="{67C030E1-BD0F-4D73-AD5D-26A3BAF25637}" dt="2025-03-07T12:36:27.538" v="211" actId="20577"/>
      <pc:docMkLst>
        <pc:docMk/>
      </pc:docMkLst>
    </pc:docChg>
  </pc:docChgLst>
  <pc:docChgLst>
    <pc:chgData name="Iselin Ekeli Rønningsbakk" userId="187300ae-9cb6-416d-8a94-664ca977a24d" providerId="ADAL" clId="{DE44C537-DB6F-4243-9C35-4B6CAECAAEF1}"/>
    <pc:docChg chg="custSel modSld">
      <pc:chgData name="Iselin Ekeli Rønningsbakk" userId="187300ae-9cb6-416d-8a94-664ca977a24d" providerId="ADAL" clId="{DE44C537-DB6F-4243-9C35-4B6CAECAAEF1}" dt="2024-07-01T12:36:51.606" v="247" actId="6549"/>
      <pc:docMkLst>
        <pc:docMk/>
      </pc:docMkLst>
    </pc:docChg>
  </pc:docChgLst>
  <pc:docChgLst>
    <pc:chgData name="Iselin Ekeli Rønningsbakk" userId="187300ae-9cb6-416d-8a94-664ca977a24d" providerId="ADAL" clId="{834872DE-AAEA-4AA0-9B80-9403F60B732C}"/>
    <pc:docChg chg="custSel addSld delSld modSld">
      <pc:chgData name="Iselin Ekeli Rønningsbakk" userId="187300ae-9cb6-416d-8a94-664ca977a24d" providerId="ADAL" clId="{834872DE-AAEA-4AA0-9B80-9403F60B732C}" dt="2025-03-04T13:34:07.941" v="10" actId="14100"/>
      <pc:docMkLst>
        <pc:docMk/>
      </pc:docMkLst>
      <pc:sldChg chg="add del">
        <pc:chgData name="Iselin Ekeli Rønningsbakk" userId="187300ae-9cb6-416d-8a94-664ca977a24d" providerId="ADAL" clId="{834872DE-AAEA-4AA0-9B80-9403F60B732C}" dt="2025-03-04T13:01:05.642" v="2"/>
        <pc:sldMkLst>
          <pc:docMk/>
          <pc:sldMk cId="1380827816" sldId="262"/>
        </pc:sldMkLst>
      </pc:sldChg>
    </pc:docChg>
  </pc:docChgLst>
  <pc:docChgLst>
    <pc:chgData name="Iselin Ekeli Rønningsbakk" userId="187300ae-9cb6-416d-8a94-664ca977a24d" providerId="ADAL" clId="{F1D83740-C90A-443B-A813-B62DF0466D34}"/>
    <pc:docChg chg="">
      <pc:chgData name="Iselin Ekeli Rønningsbakk" userId="187300ae-9cb6-416d-8a94-664ca977a24d" providerId="ADAL" clId="{F1D83740-C90A-443B-A813-B62DF0466D34}" dt="2024-04-10T11:40:34.581" v="0"/>
      <pc:docMkLst>
        <pc:docMk/>
      </pc:docMkLst>
    </pc:docChg>
  </pc:docChgLst>
  <pc:docChgLst>
    <pc:chgData name="Lars Tennbakk Bockman" userId="5a235df0-e381-4c4c-99ce-24b4b21fb9d1" providerId="ADAL" clId="{4DEB8D85-AF20-4D2D-BADC-997CA91D8BCE}"/>
    <pc:docChg chg="modSld">
      <pc:chgData name="Lars Tennbakk Bockman" userId="5a235df0-e381-4c4c-99ce-24b4b21fb9d1" providerId="ADAL" clId="{4DEB8D85-AF20-4D2D-BADC-997CA91D8BCE}" dt="2024-09-12T11:24:09.756" v="69" actId="20577"/>
      <pc:docMkLst>
        <pc:docMk/>
      </pc:docMkLst>
    </pc:docChg>
  </pc:docChgLst>
  <pc:docChgLst>
    <pc:chgData name="Lars Tennbakk Bockman" userId="5a235df0-e381-4c4c-99ce-24b4b21fb9d1" providerId="ADAL" clId="{AAC28722-CAC1-4A92-BD45-FDE32BB7A4C9}"/>
    <pc:docChg chg="modSld">
      <pc:chgData name="Lars Tennbakk Bockman" userId="5a235df0-e381-4c4c-99ce-24b4b21fb9d1" providerId="ADAL" clId="{AAC28722-CAC1-4A92-BD45-FDE32BB7A4C9}" dt="2024-08-06T12:28:57.093" v="5" actId="20577"/>
      <pc:docMkLst>
        <pc:docMk/>
      </pc:docMkLst>
    </pc:docChg>
  </pc:docChgLst>
  <pc:docChgLst>
    <pc:chgData name="Iselin Ekeli Rønningsbakk" userId="187300ae-9cb6-416d-8a94-664ca977a24d" providerId="ADAL" clId="{B4E5B0F8-0B27-4C7F-AC1B-93663567327F}"/>
    <pc:docChg chg="modSld">
      <pc:chgData name="Iselin Ekeli Rønningsbakk" userId="187300ae-9cb6-416d-8a94-664ca977a24d" providerId="ADAL" clId="{B4E5B0F8-0B27-4C7F-AC1B-93663567327F}" dt="2024-04-12T09:21:55.420" v="1301"/>
      <pc:docMkLst>
        <pc:docMk/>
      </pc:docMkLst>
    </pc:docChg>
  </pc:docChgLst>
  <pc:docChgLst>
    <pc:chgData name="Iselin Ekeli Rønningsbakk" userId="187300ae-9cb6-416d-8a94-664ca977a24d" providerId="ADAL" clId="{FC2C66DF-9F43-42D1-8AD8-73BE9361540A}"/>
    <pc:docChg chg="custSel modSld">
      <pc:chgData name="Iselin Ekeli Rønningsbakk" userId="187300ae-9cb6-416d-8a94-664ca977a24d" providerId="ADAL" clId="{FC2C66DF-9F43-42D1-8AD8-73BE9361540A}" dt="2025-02-07T14:26:47.593" v="4743" actId="6549"/>
      <pc:docMkLst>
        <pc:docMk/>
      </pc:docMkLst>
    </pc:docChg>
  </pc:docChgLst>
  <pc:docChgLst>
    <pc:chgData name="Lars Tennbakk Bockman" userId="5a235df0-e381-4c4c-99ce-24b4b21fb9d1" providerId="ADAL" clId="{F5B85507-1A4C-4B3D-84EF-F1825E13FB00}"/>
    <pc:docChg chg="undo custSel modSld">
      <pc:chgData name="Lars Tennbakk Bockman" userId="5a235df0-e381-4c4c-99ce-24b4b21fb9d1" providerId="ADAL" clId="{F5B85507-1A4C-4B3D-84EF-F1825E13FB00}" dt="2024-08-02T10:53:35.473" v="6180" actId="20577"/>
      <pc:docMkLst>
        <pc:docMk/>
      </pc:docMkLst>
      <pc:sldChg chg="modSp mod">
        <pc:chgData name="Lars Tennbakk Bockman" userId="5a235df0-e381-4c4c-99ce-24b4b21fb9d1" providerId="ADAL" clId="{F5B85507-1A4C-4B3D-84EF-F1825E13FB00}" dt="2024-08-02T10:53:11.563" v="6163" actId="20577"/>
        <pc:sldMkLst>
          <pc:docMk/>
          <pc:sldMk cId="4148148830" sldId="259"/>
        </pc:sldMkLst>
      </pc:sldChg>
      <pc:sldChg chg="modSp mod">
        <pc:chgData name="Lars Tennbakk Bockman" userId="5a235df0-e381-4c4c-99ce-24b4b21fb9d1" providerId="ADAL" clId="{F5B85507-1A4C-4B3D-84EF-F1825E13FB00}" dt="2024-08-02T10:53:35.473" v="6180" actId="20577"/>
        <pc:sldMkLst>
          <pc:docMk/>
          <pc:sldMk cId="2053668892" sldId="273"/>
        </pc:sldMkLst>
      </pc:sldChg>
    </pc:docChg>
  </pc:docChgLst>
  <pc:docChgLst>
    <pc:chgData name="Lars Tennbakk Bockman" userId="S::lars.bockman@fornybarnorge.no::5a235df0-e381-4c4c-99ce-24b4b21fb9d1" providerId="AD" clId="Web-{BAE85A8C-C2C4-873F-9DA4-6AB4D439F0C5}"/>
    <pc:docChg chg="addSld delSld modSld">
      <pc:chgData name="Lars Tennbakk Bockman" userId="S::lars.bockman@fornybarnorge.no::5a235df0-e381-4c4c-99ce-24b4b21fb9d1" providerId="AD" clId="Web-{BAE85A8C-C2C4-873F-9DA4-6AB4D439F0C5}" dt="2024-05-24T14:10:58.800" v="49"/>
      <pc:docMkLst>
        <pc:docMk/>
      </pc:docMkLst>
      <pc:sldChg chg="modSp add del replId">
        <pc:chgData name="Lars Tennbakk Bockman" userId="S::lars.bockman@fornybarnorge.no::5a235df0-e381-4c4c-99ce-24b4b21fb9d1" providerId="AD" clId="Web-{BAE85A8C-C2C4-873F-9DA4-6AB4D439F0C5}" dt="2024-05-24T14:06:18.931" v="13"/>
        <pc:sldMkLst>
          <pc:docMk/>
          <pc:sldMk cId="120293974" sldId="276"/>
        </pc:sldMkLst>
      </pc:sldChg>
      <pc:sldChg chg="addSp delSp modSp add replId">
        <pc:chgData name="Lars Tennbakk Bockman" userId="S::lars.bockman@fornybarnorge.no::5a235df0-e381-4c4c-99ce-24b4b21fb9d1" providerId="AD" clId="Web-{BAE85A8C-C2C4-873F-9DA4-6AB4D439F0C5}" dt="2024-05-24T14:10:58.800" v="49"/>
        <pc:sldMkLst>
          <pc:docMk/>
          <pc:sldMk cId="4123918659" sldId="276"/>
        </pc:sldMkLst>
      </pc:sldChg>
    </pc:docChg>
  </pc:docChgLst>
  <pc:docChgLst>
    <pc:chgData name="Lars Tennbakk Bockman" userId="5a235df0-e381-4c4c-99ce-24b4b21fb9d1" providerId="ADAL" clId="{1E1F32DC-5C67-4F34-AA00-95DE7754AF96}"/>
    <pc:docChg chg="undo custSel modSld">
      <pc:chgData name="Lars Tennbakk Bockman" userId="5a235df0-e381-4c4c-99ce-24b4b21fb9d1" providerId="ADAL" clId="{1E1F32DC-5C67-4F34-AA00-95DE7754AF96}" dt="2025-05-07T11:49:43.438" v="5910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B4A0480E-A066-69C3-6747-D6200674DE13}"/>
    <pc:docChg chg="modSld">
      <pc:chgData name="Lars Tennbakk Bockman" userId="S::lars.bockman@fornybarnorge.no::5a235df0-e381-4c4c-99ce-24b4b21fb9d1" providerId="AD" clId="Web-{B4A0480E-A066-69C3-6747-D6200674DE13}" dt="2025-05-07T10:52:34.311" v="22" actId="20577"/>
      <pc:docMkLst>
        <pc:docMk/>
      </pc:docMkLst>
    </pc:docChg>
  </pc:docChgLst>
  <pc:docChgLst>
    <pc:chgData name="Iselin Ekeli Rønningsbakk" userId="187300ae-9cb6-416d-8a94-664ca977a24d" providerId="ADAL" clId="{0DF6054F-01A5-4628-8EFC-6C2F0860B282}"/>
    <pc:docChg chg="custSel addSld delSld modSld">
      <pc:chgData name="Iselin Ekeli Rønningsbakk" userId="187300ae-9cb6-416d-8a94-664ca977a24d" providerId="ADAL" clId="{0DF6054F-01A5-4628-8EFC-6C2F0860B282}" dt="2024-11-06T11:42:38.762" v="2113" actId="6549"/>
      <pc:docMkLst>
        <pc:docMk/>
      </pc:docMkLst>
      <pc:sldChg chg="add del setBg">
        <pc:chgData name="Iselin Ekeli Rønningsbakk" userId="187300ae-9cb6-416d-8a94-664ca977a24d" providerId="ADAL" clId="{0DF6054F-01A5-4628-8EFC-6C2F0860B282}" dt="2024-11-05T12:13:54.129" v="21"/>
        <pc:sldMkLst>
          <pc:docMk/>
          <pc:sldMk cId="1380827816" sldId="262"/>
        </pc:sldMkLst>
      </pc:sldChg>
    </pc:docChg>
  </pc:docChgLst>
  <pc:docChgLst>
    <pc:chgData name="Lars Tennbakk Bockman" userId="S::lars.bockman@fornybarnorge.no::5a235df0-e381-4c4c-99ce-24b4b21fb9d1" providerId="AD" clId="Web-{5276EAF6-521B-72E1-7647-18914D53792E}"/>
    <pc:docChg chg="modSld">
      <pc:chgData name="Lars Tennbakk Bockman" userId="S::lars.bockman@fornybarnorge.no::5a235df0-e381-4c4c-99ce-24b4b21fb9d1" providerId="AD" clId="Web-{5276EAF6-521B-72E1-7647-18914D53792E}" dt="2025-02-10T10:22:43.732" v="21"/>
      <pc:docMkLst>
        <pc:docMk/>
      </pc:docMkLst>
    </pc:docChg>
  </pc:docChgLst>
  <pc:docChgLst>
    <pc:chgData name="Iselin Ekeli Rønningsbakk" userId="187300ae-9cb6-416d-8a94-664ca977a24d" providerId="ADAL" clId="{05C25B39-15F9-47C4-AD71-0AD5EAAC2147}"/>
    <pc:docChg chg="modSld">
      <pc:chgData name="Iselin Ekeli Rønningsbakk" userId="187300ae-9cb6-416d-8a94-664ca977a24d" providerId="ADAL" clId="{05C25B39-15F9-47C4-AD71-0AD5EAAC2147}" dt="2025-03-11T08:14:15.558" v="722" actId="1076"/>
      <pc:docMkLst>
        <pc:docMk/>
      </pc:docMkLst>
    </pc:docChg>
  </pc:docChgLst>
  <pc:docChgLst>
    <pc:chgData name="Lars Tennbakk Bockman" userId="S::lars.bockman@fornybarnorge.no::5a235df0-e381-4c4c-99ce-24b4b21fb9d1" providerId="AD" clId="Web-{6A2BD51F-F03C-92F3-41DE-FF0876E0A761}"/>
    <pc:docChg chg="modSld">
      <pc:chgData name="Lars Tennbakk Bockman" userId="S::lars.bockman@fornybarnorge.no::5a235df0-e381-4c4c-99ce-24b4b21fb9d1" providerId="AD" clId="Web-{6A2BD51F-F03C-92F3-41DE-FF0876E0A761}" dt="2024-06-05T13:56:33.387" v="45" actId="20577"/>
      <pc:docMkLst>
        <pc:docMk/>
      </pc:docMkLst>
    </pc:docChg>
  </pc:docChgLst>
  <pc:docChgLst>
    <pc:chgData name="Iselin Ekeli Rønningsbakk" userId="187300ae-9cb6-416d-8a94-664ca977a24d" providerId="ADAL" clId="{0332ED72-990B-4A68-852A-92A874BC34B2}"/>
    <pc:docChg chg="custSel modSld">
      <pc:chgData name="Iselin Ekeli Rønningsbakk" userId="187300ae-9cb6-416d-8a94-664ca977a24d" providerId="ADAL" clId="{0332ED72-990B-4A68-852A-92A874BC34B2}" dt="2025-01-10T21:39:41.277" v="5" actId="14100"/>
      <pc:docMkLst>
        <pc:docMk/>
      </pc:docMkLst>
    </pc:docChg>
  </pc:docChgLst>
  <pc:docChgLst>
    <pc:chgData name="Lars Tennbakk Bockman" userId="5a235df0-e381-4c4c-99ce-24b4b21fb9d1" providerId="ADAL" clId="{C5A5C764-A305-4B0D-9BEA-1C872162588B}"/>
    <pc:docChg chg="custSel addSld delSld modSld sldOrd">
      <pc:chgData name="Lars Tennbakk Bockman" userId="5a235df0-e381-4c4c-99ce-24b4b21fb9d1" providerId="ADAL" clId="{C5A5C764-A305-4B0D-9BEA-1C872162588B}" dt="2024-06-25T13:17:52.641" v="2007" actId="20577"/>
      <pc:docMkLst>
        <pc:docMk/>
      </pc:docMkLst>
      <pc:sldChg chg="add del ord setBg">
        <pc:chgData name="Lars Tennbakk Bockman" userId="5a235df0-e381-4c4c-99ce-24b4b21fb9d1" providerId="ADAL" clId="{C5A5C764-A305-4B0D-9BEA-1C872162588B}" dt="2024-06-25T13:09:29.698" v="1631" actId="47"/>
        <pc:sldMkLst>
          <pc:docMk/>
          <pc:sldMk cId="1834315246" sldId="278"/>
        </pc:sldMkLst>
      </pc:sldChg>
      <pc:sldChg chg="modSp add mod ord">
        <pc:chgData name="Lars Tennbakk Bockman" userId="5a235df0-e381-4c4c-99ce-24b4b21fb9d1" providerId="ADAL" clId="{C5A5C764-A305-4B0D-9BEA-1C872162588B}" dt="2024-06-25T13:17:52.641" v="2007" actId="20577"/>
        <pc:sldMkLst>
          <pc:docMk/>
          <pc:sldMk cId="4100358197" sldId="278"/>
        </pc:sldMkLst>
      </pc:sldChg>
    </pc:docChg>
  </pc:docChgLst>
  <pc:docChgLst>
    <pc:chgData name="Lars Tennbakk Bockman" userId="S::lars.bockman@fornybarnorge.no::5a235df0-e381-4c4c-99ce-24b4b21fb9d1" providerId="AD" clId="Web-{1A8F27FA-4149-B5EE-0076-986A53F64FF3}"/>
    <pc:docChg chg="modSld">
      <pc:chgData name="Lars Tennbakk Bockman" userId="S::lars.bockman@fornybarnorge.no::5a235df0-e381-4c4c-99ce-24b4b21fb9d1" providerId="AD" clId="Web-{1A8F27FA-4149-B5EE-0076-986A53F64FF3}" dt="2024-11-05T16:04:53.866" v="171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49FDBC75-4CCE-CB32-F36A-1DA4126E09D9}"/>
    <pc:docChg chg="modSld">
      <pc:chgData name="Lars Tennbakk Bockman" userId="S::lars.bockman@fornybarnorge.no::5a235df0-e381-4c4c-99ce-24b4b21fb9d1" providerId="AD" clId="Web-{49FDBC75-4CCE-CB32-F36A-1DA4126E09D9}" dt="2024-04-03T08:36:42.371" v="1" actId="20577"/>
      <pc:docMkLst>
        <pc:docMk/>
      </pc:docMkLst>
    </pc:docChg>
  </pc:docChgLst>
  <pc:docChgLst>
    <pc:chgData name="Iselin Ekeli Rønningsbakk" userId="187300ae-9cb6-416d-8a94-664ca977a24d" providerId="ADAL" clId="{EE21E6D1-581B-48DE-BEF9-DE59C28260FD}"/>
    <pc:docChg chg="">
      <pc:chgData name="Iselin Ekeli Rønningsbakk" userId="187300ae-9cb6-416d-8a94-664ca977a24d" providerId="ADAL" clId="{EE21E6D1-581B-48DE-BEF9-DE59C28260FD}" dt="2024-05-16T07:00:05.547" v="0"/>
      <pc:docMkLst>
        <pc:docMk/>
      </pc:docMkLst>
    </pc:docChg>
  </pc:docChgLst>
  <pc:docChgLst>
    <pc:chgData name="Iselin Ekeli Rønningsbakk" userId="187300ae-9cb6-416d-8a94-664ca977a24d" providerId="ADAL" clId="{9E96281E-3613-42EF-8445-999769200C6F}"/>
    <pc:docChg chg="undo custSel addSld delSld">
      <pc:chgData name="Iselin Ekeli Rønningsbakk" userId="187300ae-9cb6-416d-8a94-664ca977a24d" providerId="ADAL" clId="{9E96281E-3613-42EF-8445-999769200C6F}" dt="2025-04-07T12:47:31.026" v="1" actId="47"/>
      <pc:docMkLst>
        <pc:docMk/>
      </pc:docMkLst>
    </pc:docChg>
  </pc:docChgLst>
  <pc:docChgLst>
    <pc:chgData name="Iselin Ekeli Rønningsbakk" userId="187300ae-9cb6-416d-8a94-664ca977a24d" providerId="ADAL" clId="{BE415681-EBBA-409D-AB3C-C601BB43A582}"/>
    <pc:docChg chg="custSel addSld delSld modSld">
      <pc:chgData name="Iselin Ekeli Rønningsbakk" userId="187300ae-9cb6-416d-8a94-664ca977a24d" providerId="ADAL" clId="{BE415681-EBBA-409D-AB3C-C601BB43A582}" dt="2024-11-07T12:23:49.724" v="1337" actId="1076"/>
      <pc:docMkLst>
        <pc:docMk/>
      </pc:docMkLst>
      <pc:sldChg chg="add del setBg">
        <pc:chgData name="Iselin Ekeli Rønningsbakk" userId="187300ae-9cb6-416d-8a94-664ca977a24d" providerId="ADAL" clId="{BE415681-EBBA-409D-AB3C-C601BB43A582}" dt="2024-11-07T12:23:15.848" v="1329"/>
        <pc:sldMkLst>
          <pc:docMk/>
          <pc:sldMk cId="1380827816" sldId="262"/>
        </pc:sldMkLst>
      </pc:sldChg>
    </pc:docChg>
  </pc:docChgLst>
  <pc:docChgLst>
    <pc:chgData name="Lars Tennbakk Bockman" userId="5a235df0-e381-4c4c-99ce-24b4b21fb9d1" providerId="ADAL" clId="{197B7166-71DF-45B3-9921-6A0162253606}"/>
    <pc:docChg chg="undo custSel modSld">
      <pc:chgData name="Lars Tennbakk Bockman" userId="5a235df0-e381-4c4c-99ce-24b4b21fb9d1" providerId="ADAL" clId="{197B7166-71DF-45B3-9921-6A0162253606}" dt="2025-08-04T07:59:04.469" v="2428" actId="20577"/>
      <pc:docMkLst>
        <pc:docMk/>
      </pc:docMkLst>
      <pc:sldChg chg="modSp mod">
        <pc:chgData name="Lars Tennbakk Bockman" userId="5a235df0-e381-4c4c-99ce-24b4b21fb9d1" providerId="ADAL" clId="{197B7166-71DF-45B3-9921-6A0162253606}" dt="2025-08-04T07:59:04.469" v="2428" actId="20577"/>
        <pc:sldMkLst>
          <pc:docMk/>
          <pc:sldMk cId="3149972175" sldId="261"/>
        </pc:sldMkLst>
        <pc:spChg chg="mod">
          <ac:chgData name="Lars Tennbakk Bockman" userId="5a235df0-e381-4c4c-99ce-24b4b21fb9d1" providerId="ADAL" clId="{197B7166-71DF-45B3-9921-6A0162253606}" dt="2025-08-04T07:59:04.469" v="2428" actId="20577"/>
          <ac:spMkLst>
            <pc:docMk/>
            <pc:sldMk cId="3149972175" sldId="261"/>
            <ac:spMk id="15" creationId="{71CD328A-FCBF-98DB-A3A2-36A13A7E9980}"/>
          </ac:spMkLst>
        </pc:spChg>
      </pc:sldChg>
      <pc:sldChg chg="addSp delSp modSp mod">
        <pc:chgData name="Lars Tennbakk Bockman" userId="5a235df0-e381-4c4c-99ce-24b4b21fb9d1" providerId="ADAL" clId="{197B7166-71DF-45B3-9921-6A0162253606}" dt="2025-08-04T07:50:19.303" v="2295" actId="113"/>
        <pc:sldMkLst>
          <pc:docMk/>
          <pc:sldMk cId="362544367" sldId="264"/>
        </pc:sldMkLst>
        <pc:graphicFrameChg chg="add mod modGraphic">
          <ac:chgData name="Lars Tennbakk Bockman" userId="5a235df0-e381-4c4c-99ce-24b4b21fb9d1" providerId="ADAL" clId="{197B7166-71DF-45B3-9921-6A0162253606}" dt="2025-08-04T07:50:19.303" v="2295" actId="113"/>
          <ac:graphicFrameMkLst>
            <pc:docMk/>
            <pc:sldMk cId="362544367" sldId="264"/>
            <ac:graphicFrameMk id="5" creationId="{8586D766-B7CB-47CB-0DF4-F24B811B64FD}"/>
          </ac:graphicFrameMkLst>
        </pc:graphicFrameChg>
        <pc:graphicFrameChg chg="del">
          <ac:chgData name="Lars Tennbakk Bockman" userId="5a235df0-e381-4c4c-99ce-24b4b21fb9d1" providerId="ADAL" clId="{197B7166-71DF-45B3-9921-6A0162253606}" dt="2025-08-04T07:47:18.870" v="2251" actId="478"/>
          <ac:graphicFrameMkLst>
            <pc:docMk/>
            <pc:sldMk cId="362544367" sldId="264"/>
            <ac:graphicFrameMk id="10" creationId="{52B70B46-4495-D580-3EDA-B6F248595C0F}"/>
          </ac:graphicFrameMkLst>
        </pc:graphicFrameChg>
      </pc:sldChg>
      <pc:sldChg chg="modSp mod">
        <pc:chgData name="Lars Tennbakk Bockman" userId="5a235df0-e381-4c4c-99ce-24b4b21fb9d1" providerId="ADAL" clId="{197B7166-71DF-45B3-9921-6A0162253606}" dt="2025-08-04T07:55:43.389" v="2410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197B7166-71DF-45B3-9921-6A0162253606}" dt="2025-08-04T07:55:43.389" v="2410" actId="20577"/>
          <ac:spMkLst>
            <pc:docMk/>
            <pc:sldMk cId="3809428704" sldId="268"/>
            <ac:spMk id="2" creationId="{E225F7EA-99E6-543D-3D1D-6EACC2C8D6E1}"/>
          </ac:spMkLst>
        </pc:spChg>
      </pc:sldChg>
      <pc:sldChg chg="modSp mod">
        <pc:chgData name="Lars Tennbakk Bockman" userId="5a235df0-e381-4c4c-99ce-24b4b21fb9d1" providerId="ADAL" clId="{197B7166-71DF-45B3-9921-6A0162253606}" dt="2025-08-04T07:46:33.740" v="2200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197B7166-71DF-45B3-9921-6A0162253606}" dt="2025-08-04T07:46:33.740" v="2200" actId="20577"/>
          <ac:spMkLst>
            <pc:docMk/>
            <pc:sldMk cId="964345901" sldId="269"/>
            <ac:spMk id="6" creationId="{98A31114-AE4A-2C3A-5034-C60474D62470}"/>
          </ac:spMkLst>
        </pc:spChg>
        <pc:spChg chg="mod">
          <ac:chgData name="Lars Tennbakk Bockman" userId="5a235df0-e381-4c4c-99ce-24b4b21fb9d1" providerId="ADAL" clId="{197B7166-71DF-45B3-9921-6A0162253606}" dt="2025-08-04T07:46:27.180" v="2192" actId="20577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Lars Tennbakk Bockman" userId="5a235df0-e381-4c4c-99ce-24b4b21fb9d1" providerId="ADAL" clId="{197B7166-71DF-45B3-9921-6A0162253606}" dt="2025-08-04T07:46:55.108" v="2250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197B7166-71DF-45B3-9921-6A0162253606}" dt="2025-08-04T07:46:55.108" v="2250" actId="20577"/>
          <ac:spMkLst>
            <pc:docMk/>
            <pc:sldMk cId="4275014000" sldId="270"/>
            <ac:spMk id="14" creationId="{21531C8D-908F-3C5D-76AA-208A0DF8D559}"/>
          </ac:spMkLst>
        </pc:spChg>
      </pc:sldChg>
      <pc:sldChg chg="addSp delSp modSp mod">
        <pc:chgData name="Lars Tennbakk Bockman" userId="5a235df0-e381-4c4c-99ce-24b4b21fb9d1" providerId="ADAL" clId="{197B7166-71DF-45B3-9921-6A0162253606}" dt="2025-08-04T07:54:53.746" v="2400" actId="113"/>
        <pc:sldMkLst>
          <pc:docMk/>
          <pc:sldMk cId="4169780862" sldId="274"/>
        </pc:sldMkLst>
        <pc:spChg chg="mod">
          <ac:chgData name="Lars Tennbakk Bockman" userId="5a235df0-e381-4c4c-99ce-24b4b21fb9d1" providerId="ADAL" clId="{197B7166-71DF-45B3-9921-6A0162253606}" dt="2025-08-04T07:54:29.179" v="2374" actId="1076"/>
          <ac:spMkLst>
            <pc:docMk/>
            <pc:sldMk cId="4169780862" sldId="274"/>
            <ac:spMk id="2" creationId="{C4156261-E1C9-2286-1892-F2CC3F37CA3E}"/>
          </ac:spMkLst>
        </pc:spChg>
        <pc:graphicFrameChg chg="del">
          <ac:chgData name="Lars Tennbakk Bockman" userId="5a235df0-e381-4c4c-99ce-24b4b21fb9d1" providerId="ADAL" clId="{197B7166-71DF-45B3-9921-6A0162253606}" dt="2025-08-04T07:50:42.587" v="2298" actId="478"/>
          <ac:graphicFrameMkLst>
            <pc:docMk/>
            <pc:sldMk cId="4169780862" sldId="274"/>
            <ac:graphicFrameMk id="3" creationId="{A36168C8-E417-A1DB-8921-CE97587D22C1}"/>
          </ac:graphicFrameMkLst>
        </pc:graphicFrameChg>
        <pc:graphicFrameChg chg="del">
          <ac:chgData name="Lars Tennbakk Bockman" userId="5a235df0-e381-4c4c-99ce-24b4b21fb9d1" providerId="ADAL" clId="{197B7166-71DF-45B3-9921-6A0162253606}" dt="2025-08-04T07:50:39.622" v="2296" actId="478"/>
          <ac:graphicFrameMkLst>
            <pc:docMk/>
            <pc:sldMk cId="4169780862" sldId="274"/>
            <ac:graphicFrameMk id="6" creationId="{9975EEC3-1057-04CD-2943-C72D21983714}"/>
          </ac:graphicFrameMkLst>
        </pc:graphicFrameChg>
        <pc:graphicFrameChg chg="add mod modGraphic">
          <ac:chgData name="Lars Tennbakk Bockman" userId="5a235df0-e381-4c4c-99ce-24b4b21fb9d1" providerId="ADAL" clId="{197B7166-71DF-45B3-9921-6A0162253606}" dt="2025-08-04T07:54:40.730" v="2387" actId="113"/>
          <ac:graphicFrameMkLst>
            <pc:docMk/>
            <pc:sldMk cId="4169780862" sldId="274"/>
            <ac:graphicFrameMk id="7" creationId="{BA11FEC7-FA8D-3526-DD97-F6C37096DBE9}"/>
          </ac:graphicFrameMkLst>
        </pc:graphicFrameChg>
        <pc:graphicFrameChg chg="add mod modGraphic">
          <ac:chgData name="Lars Tennbakk Bockman" userId="5a235df0-e381-4c4c-99ce-24b4b21fb9d1" providerId="ADAL" clId="{197B7166-71DF-45B3-9921-6A0162253606}" dt="2025-08-04T07:54:53.746" v="2400" actId="113"/>
          <ac:graphicFrameMkLst>
            <pc:docMk/>
            <pc:sldMk cId="4169780862" sldId="274"/>
            <ac:graphicFrameMk id="8" creationId="{23FCE1CC-8314-1DB1-7C97-CA3D52B2BD28}"/>
          </ac:graphicFrameMkLst>
        </pc:graphicFrameChg>
        <pc:graphicFrameChg chg="del">
          <ac:chgData name="Lars Tennbakk Bockman" userId="5a235df0-e381-4c4c-99ce-24b4b21fb9d1" providerId="ADAL" clId="{197B7166-71DF-45B3-9921-6A0162253606}" dt="2025-08-04T07:50:41.355" v="2297" actId="478"/>
          <ac:graphicFrameMkLst>
            <pc:docMk/>
            <pc:sldMk cId="4169780862" sldId="274"/>
            <ac:graphicFrameMk id="9" creationId="{A9230139-F448-E8F4-0AD9-776549A2B924}"/>
          </ac:graphicFrameMkLst>
        </pc:graphicFrameChg>
        <pc:graphicFrameChg chg="add mod modGraphic">
          <ac:chgData name="Lars Tennbakk Bockman" userId="5a235df0-e381-4c4c-99ce-24b4b21fb9d1" providerId="ADAL" clId="{197B7166-71DF-45B3-9921-6A0162253606}" dt="2025-08-04T07:53:55.950" v="2359" actId="404"/>
          <ac:graphicFrameMkLst>
            <pc:docMk/>
            <pc:sldMk cId="4169780862" sldId="274"/>
            <ac:graphicFrameMk id="10" creationId="{0F697996-52C0-22FC-597C-AC7D07A41C5C}"/>
          </ac:graphicFrameMkLst>
        </pc:graphicFrameChg>
      </pc:sldChg>
      <pc:sldChg chg="modSp mod">
        <pc:chgData name="Lars Tennbakk Bockman" userId="5a235df0-e381-4c4c-99ce-24b4b21fb9d1" providerId="ADAL" clId="{197B7166-71DF-45B3-9921-6A0162253606}" dt="2025-08-04T07:26:13.849" v="1495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197B7166-71DF-45B3-9921-6A0162253606}" dt="2025-08-04T07:26:13.849" v="1495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197B7166-71DF-45B3-9921-6A0162253606}" dt="2025-08-04T07:25:31.584" v="1355" actId="14826"/>
          <ac:picMkLst>
            <pc:docMk/>
            <pc:sldMk cId="1400664593" sldId="275"/>
            <ac:picMk id="12" creationId="{475A88D7-D294-62B2-8755-82110AB84DD1}"/>
          </ac:picMkLst>
        </pc:picChg>
      </pc:sldChg>
      <pc:sldChg chg="modSp">
        <pc:chgData name="Lars Tennbakk Bockman" userId="5a235df0-e381-4c4c-99ce-24b4b21fb9d1" providerId="ADAL" clId="{197B7166-71DF-45B3-9921-6A0162253606}" dt="2025-08-04T07:27:49.365" v="1496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197B7166-71DF-45B3-9921-6A0162253606}" dt="2025-08-04T07:27:49.365" v="1496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Lars Tennbakk Bockman" userId="S::lars.bockman@fornybarnorge.no::5a235df0-e381-4c4c-99ce-24b4b21fb9d1" providerId="AD" clId="Web-{F9C7C0CC-46DD-594A-BC45-E12A346A37D9}"/>
    <pc:docChg chg="modSld">
      <pc:chgData name="Lars Tennbakk Bockman" userId="S::lars.bockman@fornybarnorge.no::5a235df0-e381-4c4c-99ce-24b4b21fb9d1" providerId="AD" clId="Web-{F9C7C0CC-46DD-594A-BC45-E12A346A37D9}" dt="2024-09-11T08:27:05.964" v="9" actId="20577"/>
      <pc:docMkLst>
        <pc:docMk/>
      </pc:docMkLst>
    </pc:docChg>
  </pc:docChgLst>
  <pc:docChgLst>
    <pc:chgData name="Iselin Ekeli Rønningsbakk" userId="187300ae-9cb6-416d-8a94-664ca977a24d" providerId="ADAL" clId="{EC2B28E4-0D5D-4211-A564-07AF674CA140}"/>
    <pc:docChg chg="custSel modSld">
      <pc:chgData name="Iselin Ekeli Rønningsbakk" userId="187300ae-9cb6-416d-8a94-664ca977a24d" providerId="ADAL" clId="{EC2B28E4-0D5D-4211-A564-07AF674CA140}" dt="2025-05-07T13:32:28.159" v="5011" actId="6549"/>
      <pc:docMkLst>
        <pc:docMk/>
      </pc:docMkLst>
    </pc:docChg>
  </pc:docChgLst>
  <pc:docChgLst>
    <pc:chgData name="Lars Tennbakk Bockman" userId="5a235df0-e381-4c4c-99ce-24b4b21fb9d1" providerId="ADAL" clId="{A7DE190F-5016-4198-8635-9E60638771CF}"/>
    <pc:docChg chg="modSld">
      <pc:chgData name="Lars Tennbakk Bockman" userId="5a235df0-e381-4c4c-99ce-24b4b21fb9d1" providerId="ADAL" clId="{A7DE190F-5016-4198-8635-9E60638771CF}" dt="2024-11-06T15:19:20.660" v="665" actId="14826"/>
      <pc:docMkLst>
        <pc:docMk/>
      </pc:docMkLst>
    </pc:docChg>
  </pc:docChgLst>
  <pc:docChgLst>
    <pc:chgData name="Ingeborg Aarø" userId="fe5f74f8-3120-49da-a10f-7c51be1254b1" providerId="ADAL" clId="{3E23246F-6FD0-B24D-8CF4-75D0BC8AB8A9}"/>
    <pc:docChg chg="custSel modSld">
      <pc:chgData name="Ingeborg Aarø" userId="fe5f74f8-3120-49da-a10f-7c51be1254b1" providerId="ADAL" clId="{3E23246F-6FD0-B24D-8CF4-75D0BC8AB8A9}" dt="2024-06-05T11:10:17.415" v="7" actId="14100"/>
      <pc:docMkLst>
        <pc:docMk/>
      </pc:docMkLst>
    </pc:docChg>
  </pc:docChgLst>
  <pc:docChgLst>
    <pc:chgData name="Lars Tennbakk Bockman" userId="5a235df0-e381-4c4c-99ce-24b4b21fb9d1" providerId="ADAL" clId="{BEBA20C9-0E5E-4395-BCBC-0549F97599C0}"/>
    <pc:docChg chg="modSld">
      <pc:chgData name="Lars Tennbakk Bockman" userId="5a235df0-e381-4c4c-99ce-24b4b21fb9d1" providerId="ADAL" clId="{BEBA20C9-0E5E-4395-BCBC-0549F97599C0}" dt="2024-05-13T07:45:51.413" v="6"/>
      <pc:docMkLst>
        <pc:docMk/>
      </pc:docMkLst>
    </pc:docChg>
  </pc:docChgLst>
  <pc:docChgLst>
    <pc:chgData name="Iselin Ekeli Rønningsbakk" userId="187300ae-9cb6-416d-8a94-664ca977a24d" providerId="ADAL" clId="{CA485EF5-6DA2-4557-BD62-EC26CEFF2A42}"/>
    <pc:docChg chg="custSel modSld">
      <pc:chgData name="Iselin Ekeli Rønningsbakk" userId="187300ae-9cb6-416d-8a94-664ca977a24d" providerId="ADAL" clId="{CA485EF5-6DA2-4557-BD62-EC26CEFF2A42}" dt="2024-08-06T10:47:07.707" v="1558"/>
      <pc:docMkLst>
        <pc:docMk/>
      </pc:docMkLst>
    </pc:docChg>
  </pc:docChgLst>
  <pc:docChgLst>
    <pc:chgData name="Iselin Ekeli Rønningsbakk" userId="187300ae-9cb6-416d-8a94-664ca977a24d" providerId="ADAL" clId="{E6A057FB-F637-4A2C-97C5-0A61BFA6AE22}"/>
    <pc:docChg chg="undo custSel modSld">
      <pc:chgData name="Iselin Ekeli Rønningsbakk" userId="187300ae-9cb6-416d-8a94-664ca977a24d" providerId="ADAL" clId="{E6A057FB-F637-4A2C-97C5-0A61BFA6AE22}" dt="2025-03-05T13:24:09.649" v="586" actId="20577"/>
      <pc:docMkLst>
        <pc:docMk/>
      </pc:docMkLst>
    </pc:docChg>
  </pc:docChgLst>
  <pc:docChgLst>
    <pc:chgData name="Iselin Ekeli Rønningsbakk" userId="187300ae-9cb6-416d-8a94-664ca977a24d" providerId="ADAL" clId="{1C090565-8034-4003-8340-2DCEFA9A6173}"/>
    <pc:docChg chg="undo custSel addSld delSld modSld">
      <pc:chgData name="Iselin Ekeli Rønningsbakk" userId="187300ae-9cb6-416d-8a94-664ca977a24d" providerId="ADAL" clId="{1C090565-8034-4003-8340-2DCEFA9A6173}" dt="2024-12-05T13:39:02.361" v="295" actId="14100"/>
      <pc:docMkLst>
        <pc:docMk/>
      </pc:docMkLst>
      <pc:sldChg chg="add del setBg">
        <pc:chgData name="Iselin Ekeli Rønningsbakk" userId="187300ae-9cb6-416d-8a94-664ca977a24d" providerId="ADAL" clId="{1C090565-8034-4003-8340-2DCEFA9A6173}" dt="2024-12-05T13:38:32.723" v="287"/>
        <pc:sldMkLst>
          <pc:docMk/>
          <pc:sldMk cId="1380827816" sldId="262"/>
        </pc:sldMkLst>
      </pc:sldChg>
    </pc:docChg>
  </pc:docChgLst>
  <pc:docChgLst>
    <pc:chgData name="Iselin Ekeli Rønningsbakk" userId="187300ae-9cb6-416d-8a94-664ca977a24d" providerId="ADAL" clId="{616419BA-47B3-418F-AB07-31CDFCDA77EF}"/>
    <pc:docChg chg="custSel modSld">
      <pc:chgData name="Iselin Ekeli Rønningsbakk" userId="187300ae-9cb6-416d-8a94-664ca977a24d" providerId="ADAL" clId="{616419BA-47B3-418F-AB07-31CDFCDA77EF}" dt="2024-08-08T08:55:07.696" v="184" actId="6549"/>
      <pc:docMkLst>
        <pc:docMk/>
      </pc:docMkLst>
    </pc:docChg>
  </pc:docChgLst>
  <pc:docChgLst>
    <pc:chgData name="Iselin Ekeli Rønningsbakk" userId="187300ae-9cb6-416d-8a94-664ca977a24d" providerId="ADAL" clId="{004A567D-8204-4070-9423-9BE8B91B43A2}"/>
    <pc:docChg chg="modSld">
      <pc:chgData name="Iselin Ekeli Rønningsbakk" userId="187300ae-9cb6-416d-8a94-664ca977a24d" providerId="ADAL" clId="{004A567D-8204-4070-9423-9BE8B91B43A2}" dt="2025-03-10T11:24:06.346" v="1115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EA80F0FD-86BE-F34E-8E62-E82B2CE10331}"/>
    <pc:docChg chg="modSld">
      <pc:chgData name="Lars Tennbakk Bockman" userId="S::lars.bockman@fornybarnorge.no::5a235df0-e381-4c4c-99ce-24b4b21fb9d1" providerId="AD" clId="Web-{EA80F0FD-86BE-F34E-8E62-E82B2CE10331}" dt="2024-04-23T13:08:03.074" v="3" actId="20577"/>
      <pc:docMkLst>
        <pc:docMk/>
      </pc:docMkLst>
    </pc:docChg>
  </pc:docChgLst>
  <pc:docChgLst>
    <pc:chgData name="Iselin Ekeli Rønningsbakk" userId="187300ae-9cb6-416d-8a94-664ca977a24d" providerId="ADAL" clId="{5F641DE6-CC49-48F8-A0F4-086A1F319900}"/>
    <pc:docChg chg="custSel modSld">
      <pc:chgData name="Iselin Ekeli Rønningsbakk" userId="187300ae-9cb6-416d-8a94-664ca977a24d" providerId="ADAL" clId="{5F641DE6-CC49-48F8-A0F4-086A1F319900}" dt="2025-02-06T14:58:30.538" v="4" actId="14100"/>
      <pc:docMkLst>
        <pc:docMk/>
      </pc:docMkLst>
    </pc:docChg>
  </pc:docChgLst>
  <pc:docChgLst>
    <pc:chgData name="Lars Tennbakk Bockman" userId="5a235df0-e381-4c4c-99ce-24b4b21fb9d1" providerId="ADAL" clId="{27B654D7-7A34-4372-8A30-DAD53E62DCF1}"/>
    <pc:docChg chg="undo custSel modSld">
      <pc:chgData name="Lars Tennbakk Bockman" userId="5a235df0-e381-4c4c-99ce-24b4b21fb9d1" providerId="ADAL" clId="{27B654D7-7A34-4372-8A30-DAD53E62DCF1}" dt="2024-12-03T16:01:24.091" v="4831" actId="20577"/>
      <pc:docMkLst>
        <pc:docMk/>
      </pc:docMkLst>
    </pc:docChg>
  </pc:docChgLst>
  <pc:docChgLst>
    <pc:chgData name="Lars Bockman" userId="5a235df0-e381-4c4c-99ce-24b4b21fb9d1" providerId="ADAL" clId="{C0B6E7DC-0448-43D1-82B8-227DAF8C55E9}"/>
    <pc:docChg chg="modSld">
      <pc:chgData name="Lars Bockman" userId="5a235df0-e381-4c4c-99ce-24b4b21fb9d1" providerId="ADAL" clId="{C0B6E7DC-0448-43D1-82B8-227DAF8C55E9}" dt="2024-06-10T10:33:27.210" v="38" actId="20577"/>
      <pc:docMkLst>
        <pc:docMk/>
      </pc:docMkLst>
    </pc:docChg>
  </pc:docChgLst>
  <pc:docChgLst>
    <pc:chgData name="Iselin Ekeli Rønningsbakk" userId="187300ae-9cb6-416d-8a94-664ca977a24d" providerId="ADAL" clId="{DA2E0AB1-A6F8-4A9F-9EEA-EFCF6E13D508}"/>
    <pc:docChg chg="undo custSel modSld">
      <pc:chgData name="Iselin Ekeli Rønningsbakk" userId="187300ae-9cb6-416d-8a94-664ca977a24d" providerId="ADAL" clId="{DA2E0AB1-A6F8-4A9F-9EEA-EFCF6E13D508}" dt="2025-02-10T10:15:35.840" v="1263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2254737F-0DB4-F7FF-95C8-94BEF1B6C4FC}"/>
    <pc:docChg chg="modSld">
      <pc:chgData name="Lars Tennbakk Bockman" userId="S::lars.bockman@fornybarnorge.no::5a235df0-e381-4c4c-99ce-24b4b21fb9d1" providerId="AD" clId="Web-{2254737F-0DB4-F7FF-95C8-94BEF1B6C4FC}" dt="2024-12-05T15:06:11.749" v="2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08.08.2025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5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867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69" y="851326"/>
            <a:ext cx="3926766" cy="25842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00" kern="1200">
                <a:latin typeface="+mj-lt"/>
                <a:ea typeface="+mj-ea"/>
                <a:cs typeface="+mj-cs"/>
              </a:rPr>
              <a:t>Strømprisindeksen for juli</a:t>
            </a:r>
            <a:r>
              <a:rPr lang="nb-NO" sz="1800"/>
              <a:t> 2025</a:t>
            </a:r>
            <a:endParaRPr lang="nb-NO" sz="1800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302969" y="1122781"/>
            <a:ext cx="4036769" cy="313764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Strømregningene for juli ble lavere enn for juni over hele Norge. Hovedårsaken er at strømforbruket falt med rundt 20 prosent fra juni i alle prisområdene grunnet ferieavvikling og varmere temperaturer, som gjorde at husholdningene brukte mindre strøm på oppvarming. 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Strømprisene falt videre i Midt- og Nord-Norge i juli grunnet mye vann i magasinene til vannkraftverkene, og dermed et fortsatt stort kraftoverskudd. Strømprisene har vært historisk lave nord for Dovre så langt i 2025.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Strømprisene falt også i Vest-Norge i juli. Årsaken er at vannstanden i magasinene til vannkraftverkene der økte som en følge av snøsmelting. I tillegg foregikk det planlagt vedlikehold i strømnettet, og enkelte steder i Vest-Norge førte dette til redusert overføringskapasitet til de andre prisområdene.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Strømprisene sted derimot i Sør-Norge grunnet det tørre juli-været, og som en følge av økte priser i Europa. Sistnevnte skyldes at hetebølgene der førte til mer bruk av aircondition, og dermed til økt strømforbruk.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Grunnet svært lave strømpriser i Nord-Norge, Midt-Norge og Vest-Norge er juli-regningene lavere i disse prisområdene enn for samme måned i 2024. I Sørøst- og Sørvest-Norge ble juli-regningene noe høyere enn for samme måned i fjor, grunnet høyere strømpriser.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Dersom Norgespris hadde vært innført allerede, kunne kunder i Sørvest-Norge spart 210 kr i juli, mens kunder i Sørøst-Norge kunne spart 67 kr. I alle andre prisområder hadde kunder tapt på å inngå Norgespris.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F38FF9-4683-1848-B7E2-5FF2041FF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221" y="0"/>
            <a:ext cx="4651780" cy="46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131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177171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juli-juni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243008" y="684315"/>
            <a:ext cx="50588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Strømregningene falt over hele landet i juli. Nedgangen var størst for husholdninger i Vest-Norge.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Til tross for høyere priser i Sørvest-Norge, falt regningene på grunn av lavere strømforbruk.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Forbruket falt i hele Norge i sommervarmen, og dermed ble også strømregningene lavere.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i norske kroner dersom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586" y="1341108"/>
            <a:ext cx="4110408" cy="3082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96" y="1807728"/>
            <a:ext cx="2084839" cy="278090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8A31114-AE4A-2C3A-5034-C60474D62470}"/>
              </a:ext>
            </a:extLst>
          </p:cNvPr>
          <p:cNvSpPr txBox="1"/>
          <p:nvPr/>
        </p:nvSpPr>
        <p:spPr>
          <a:xfrm>
            <a:off x="5301836" y="1156364"/>
            <a:ext cx="4760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Strømregninger i juli og juni 2025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388F67E-CBD0-6D61-3BE3-4DCD8FC24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636" y="1807728"/>
            <a:ext cx="1896364" cy="27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8368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juli 2025-2024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8" y="1269083"/>
            <a:ext cx="4230170" cy="3172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38" y="1664936"/>
            <a:ext cx="2193274" cy="2925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290" y="1657886"/>
            <a:ext cx="2190613" cy="293259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i norske kroner dersom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0" y="826889"/>
            <a:ext cx="5210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Strømregningene for juli er lavere enn for juli i fjor i Vest-, Midt- og Nord-Norge, grunnet høy magasinfylling.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Strømprisene i Sørøst- og Sørvest-Norge var høyere i juli enn i samme måned i fjor, grunnet lavere fyllingsgrad i Sør-Norge og høyere priser i Europa. Strømregningene her er derfor også høyere.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accent1">
                    <a:lumMod val="60000"/>
                    <a:lumOff val="40000"/>
                  </a:schemeClr>
                </a:solidFill>
              </a:rPr>
              <a:t>I juli i fjor var det svært høy magasinfylling i Sør-Norge. I år er det større knapphet, og dermed blir de sørnorske strømprisene blir mer påvirket av de europeiske prisene. I tillegg har strømprisene i Europa vært høyere som en følge av hetebølgene, som reduserer effekten av flere typer kraftverk og øker strømforbruket.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F768446-0AB2-B3E1-3333-88CAAE767719}"/>
              </a:ext>
            </a:extLst>
          </p:cNvPr>
          <p:cNvSpPr txBox="1"/>
          <p:nvPr/>
        </p:nvSpPr>
        <p:spPr>
          <a:xfrm>
            <a:off x="5050498" y="1104929"/>
            <a:ext cx="4760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Strømregninger juli 2025 og juli 2024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058" y="540048"/>
            <a:ext cx="281828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563116"/>
            <a:ext cx="2786598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juli hadde vi nettoimport fra Sverige og nettoeksport til Danmark, Storbritannia og Tyskland.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Strømprisene i Europa var høye i juli grunnet hetebølgene.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ca. 2,3 </a:t>
            </a:r>
            <a:r>
              <a:rPr lang="nb-NO" sz="1100" err="1"/>
              <a:t>TWh</a:t>
            </a:r>
            <a:r>
              <a:rPr lang="nb-NO" sz="1100"/>
              <a:t> med strøm i mai. 	</a:t>
            </a:r>
            <a:endParaRPr lang="nb-NO" sz="1100">
              <a:cs typeface="Arial"/>
            </a:endParaRP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09" y="3482435"/>
            <a:ext cx="416004" cy="3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91" y="3790448"/>
            <a:ext cx="416004" cy="2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35" y="3485648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08" y="3482435"/>
            <a:ext cx="427132" cy="2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19" y="3485648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838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35501" y="897875"/>
            <a:ext cx="4000459" cy="35581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 b="1" kern="100">
                <a:ea typeface="Calibri"/>
                <a:cs typeface="Arial"/>
              </a:rPr>
              <a:t>Sommervarmen førte til høyere strømforbruk og strømpriser i Europa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Europa var i juli preget av gjentatte hetebølger, med temperaturer opp mot 40 grader også i sentraleuropeiske land.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Dette førte til økt strømforbruk fordi europeere bruker aircondition til å kjøle ned bygninger. I motsetning til Norge brukes strøm imidlertid kun i begrenset grad til oppvarming. Dermed kan man få høyere forbrukstopper om sommeren enn om vinteren.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De høye temperaturene medførte også problemer for mange kraftverk. Solkraftverk blir mindre effektive i høye temperaturer, mens konvensjonelle kraftverk, særlig kjernekraftverk, kan måtte stenges i perioder når det blir veldig varmt fordi elvevannet de bruker som kjølevann blir for varmt. De høye temperaturene medfører dermed en betydelig reduksjon i produksjonskapasitet i Europa.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Flere av landene vi er koblet til måtte derfor bruke mer gass i juli, og dermed ble strømprisene høyere. De høye prisene bidro til å dra opp prisene i Sør-Norge, grunnet lite vann i magasinene til vannkraftverkene der.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Strømprisene i Sør-Norge kan reduseres ved å øke produksjonen av fornybar energi og ved å forbedre nettet internt i Norge, slik at mer strøm kan transporteres inn i Sør-Norge.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225F7EA-99E6-543D-3D1D-6EACC2C8D6E1}"/>
              </a:ext>
            </a:extLst>
          </p:cNvPr>
          <p:cNvSpPr txBox="1"/>
          <p:nvPr/>
        </p:nvSpPr>
        <p:spPr>
          <a:xfrm>
            <a:off x="4471460" y="897875"/>
            <a:ext cx="4000459" cy="41052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 b="1" kern="100">
                <a:ea typeface="Calibri"/>
                <a:cs typeface="Arial"/>
              </a:rPr>
              <a:t>Store forskjeller i strømpris i de sørlige prisområdene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Nok en gang har det oppstått store prisforskjeller mellom Sørøst-Norge (NO1) og Sørvest-Norge (NO2). I år har det også oppstått prisforskjeller mellom Vest-Norge (NO5) og Sørvest-Norge.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Prisforskjellene på sommeren mellom Sørøst-Norge og Sørvest-Norge oppsto for første gang i 2022, og det var ventet at de ville oppstå også i år.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Årsaken til disse prisforskjellene er at Sørøst-Norge har mange elvekraftverk, altså vannkraftverk uten magasin. På sommeren får disse store mengder vann og må produsere. Sørvest-Norge har derimot mange vannkraftverk med store magasiner, som har anledning til å spare vannet til vinteren. Dermed slår de europeiske prisene inn i Sørvest-Norge, men ikke i Sørøst-Norge.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Nytt av i år er at det også er store prisforskjeller mellom Vest-Norge og Sørøst-Norge, to områder som har pleid å ha svært like priser. Årsaken er at det i slutten av oktober ble innført et nytt system for å beregne flyten av strøm. Det har gjort at Vest-Norge importerer mer strøm fra Midt-Norge, og eksporterer mindre til Sørøst-Norge. Dermed presses prisene ned.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Det er ventet at prisforskjellene mellom NO2 og NO1 på sommeren vil vedvare frem til nettet mellom de to prisområdene er blitt forsterket.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900" kern="10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22" y="306645"/>
            <a:ext cx="6455939" cy="494406"/>
          </a:xfrm>
        </p:spPr>
        <p:txBody>
          <a:bodyPr vert="horz"/>
          <a:lstStyle/>
          <a:p>
            <a:r>
              <a:rPr lang="nb-NO" sz="2000">
                <a:cs typeface="Arial"/>
              </a:rPr>
              <a:t>Vedlegg 1: Detaljert regning for juli 2025</a:t>
            </a:r>
            <a:endParaRPr lang="nb-NO" sz="200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68868"/>
              <a:gd name="adj2" fmla="val 550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69102"/>
              <a:gd name="adj2" fmla="val 125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49362" y="3457670"/>
            <a:ext cx="1566518" cy="529670"/>
          </a:xfrm>
          <a:prstGeom prst="wedgeRectCallout">
            <a:avLst>
              <a:gd name="adj1" fmla="val -75035"/>
              <a:gd name="adj2" fmla="val -372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72477"/>
              <a:gd name="adj2" fmla="val -353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49362" y="4017182"/>
            <a:ext cx="1631164" cy="338904"/>
          </a:xfrm>
          <a:prstGeom prst="wedgeRectCallout">
            <a:avLst>
              <a:gd name="adj1" fmla="val -71959"/>
              <a:gd name="adj2" fmla="val -483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586D766-B7CB-47CB-0DF4-F24B811B6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103964"/>
              </p:ext>
            </p:extLst>
          </p:nvPr>
        </p:nvGraphicFramePr>
        <p:xfrm>
          <a:off x="457256" y="1018718"/>
          <a:ext cx="6388250" cy="35632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33890">
                  <a:extLst>
                    <a:ext uri="{9D8B030D-6E8A-4147-A177-3AD203B41FA5}">
                      <a16:colId xmlns:a16="http://schemas.microsoft.com/office/drawing/2014/main" val="3679502517"/>
                    </a:ext>
                  </a:extLst>
                </a:gridCol>
                <a:gridCol w="910872">
                  <a:extLst>
                    <a:ext uri="{9D8B030D-6E8A-4147-A177-3AD203B41FA5}">
                      <a16:colId xmlns:a16="http://schemas.microsoft.com/office/drawing/2014/main" val="4291394445"/>
                    </a:ext>
                  </a:extLst>
                </a:gridCol>
                <a:gridCol w="910872">
                  <a:extLst>
                    <a:ext uri="{9D8B030D-6E8A-4147-A177-3AD203B41FA5}">
                      <a16:colId xmlns:a16="http://schemas.microsoft.com/office/drawing/2014/main" val="2385316496"/>
                    </a:ext>
                  </a:extLst>
                </a:gridCol>
                <a:gridCol w="910872">
                  <a:extLst>
                    <a:ext uri="{9D8B030D-6E8A-4147-A177-3AD203B41FA5}">
                      <a16:colId xmlns:a16="http://schemas.microsoft.com/office/drawing/2014/main" val="3262820079"/>
                    </a:ext>
                  </a:extLst>
                </a:gridCol>
                <a:gridCol w="910872">
                  <a:extLst>
                    <a:ext uri="{9D8B030D-6E8A-4147-A177-3AD203B41FA5}">
                      <a16:colId xmlns:a16="http://schemas.microsoft.com/office/drawing/2014/main" val="3081359719"/>
                    </a:ext>
                  </a:extLst>
                </a:gridCol>
                <a:gridCol w="910872">
                  <a:extLst>
                    <a:ext uri="{9D8B030D-6E8A-4147-A177-3AD203B41FA5}">
                      <a16:colId xmlns:a16="http://schemas.microsoft.com/office/drawing/2014/main" val="252322070"/>
                    </a:ext>
                  </a:extLst>
                </a:gridCol>
              </a:tblGrid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Prisområde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 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 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 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464546213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589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649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826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627971214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365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604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047258804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693215342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Fastpris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506797075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284420237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209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327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270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264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959314143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Energiledd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370507441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480274846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276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378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254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148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263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869215461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el-avgift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471403044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ENOVA-avgift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4258747316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MVA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262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147724481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532929263"/>
                  </a:ext>
                </a:extLst>
              </a:tr>
              <a:tr h="2375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846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1223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646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519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750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79283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26023"/>
            <a:ext cx="3702960" cy="664797"/>
          </a:xfrm>
        </p:spPr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BA11FEC7-FA8D-3526-DD97-F6C37096D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757411"/>
              </p:ext>
            </p:extLst>
          </p:nvPr>
        </p:nvGraphicFramePr>
        <p:xfrm>
          <a:off x="4757506" y="2289433"/>
          <a:ext cx="4386494" cy="241730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13114">
                  <a:extLst>
                    <a:ext uri="{9D8B030D-6E8A-4147-A177-3AD203B41FA5}">
                      <a16:colId xmlns:a16="http://schemas.microsoft.com/office/drawing/2014/main" val="2494878034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1207893346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2855828746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3522609575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3905743029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908079158"/>
                    </a:ext>
                  </a:extLst>
                </a:gridCol>
              </a:tblGrid>
              <a:tr h="25372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Juli 2025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478017"/>
                  </a:ext>
                </a:extLst>
              </a:tr>
              <a:tr h="38751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589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649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695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826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632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211110"/>
                  </a:ext>
                </a:extLst>
              </a:tr>
              <a:tr h="25372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365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604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122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107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190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50571"/>
                  </a:ext>
                </a:extLst>
              </a:tr>
              <a:tr h="25372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296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532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5359"/>
                  </a:ext>
                </a:extLst>
              </a:tr>
              <a:tr h="25372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209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327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270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264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297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641850"/>
                  </a:ext>
                </a:extLst>
              </a:tr>
              <a:tr h="25372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172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143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750100"/>
                  </a:ext>
                </a:extLst>
              </a:tr>
              <a:tr h="25372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276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378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254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148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263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998450"/>
                  </a:ext>
                </a:extLst>
              </a:tr>
              <a:tr h="25372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-86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030022"/>
                  </a:ext>
                </a:extLst>
              </a:tr>
              <a:tr h="25372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846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1223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646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519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750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619872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23FCE1CC-8314-1DB1-7C97-CA3D52B2B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44400"/>
              </p:ext>
            </p:extLst>
          </p:nvPr>
        </p:nvGraphicFramePr>
        <p:xfrm>
          <a:off x="4757506" y="0"/>
          <a:ext cx="4386495" cy="2289430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213115">
                  <a:extLst>
                    <a:ext uri="{9D8B030D-6E8A-4147-A177-3AD203B41FA5}">
                      <a16:colId xmlns:a16="http://schemas.microsoft.com/office/drawing/2014/main" val="3637934555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687625555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1107536057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3945011283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575576445"/>
                    </a:ext>
                  </a:extLst>
                </a:gridCol>
                <a:gridCol w="634676">
                  <a:extLst>
                    <a:ext uri="{9D8B030D-6E8A-4147-A177-3AD203B41FA5}">
                      <a16:colId xmlns:a16="http://schemas.microsoft.com/office/drawing/2014/main" val="3010300014"/>
                    </a:ext>
                  </a:extLst>
                </a:gridCol>
              </a:tblGrid>
              <a:tr h="2461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Juli 2024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218084"/>
                  </a:ext>
                </a:extLst>
              </a:tr>
              <a:tr h="3204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623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685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722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921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663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719321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250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349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274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340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284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093782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179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274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198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254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211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726726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216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330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270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291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264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46615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183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156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68370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252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294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161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282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003609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72586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719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993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838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792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830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16249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0F697996-52C0-22FC-597C-AC7D07A41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205932"/>
              </p:ext>
            </p:extLst>
          </p:nvPr>
        </p:nvGraphicFramePr>
        <p:xfrm>
          <a:off x="0" y="2289433"/>
          <a:ext cx="4757505" cy="241729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315720">
                  <a:extLst>
                    <a:ext uri="{9D8B030D-6E8A-4147-A177-3AD203B41FA5}">
                      <a16:colId xmlns:a16="http://schemas.microsoft.com/office/drawing/2014/main" val="1140296257"/>
                    </a:ext>
                  </a:extLst>
                </a:gridCol>
                <a:gridCol w="688357">
                  <a:extLst>
                    <a:ext uri="{9D8B030D-6E8A-4147-A177-3AD203B41FA5}">
                      <a16:colId xmlns:a16="http://schemas.microsoft.com/office/drawing/2014/main" val="2729487783"/>
                    </a:ext>
                  </a:extLst>
                </a:gridCol>
                <a:gridCol w="688357">
                  <a:extLst>
                    <a:ext uri="{9D8B030D-6E8A-4147-A177-3AD203B41FA5}">
                      <a16:colId xmlns:a16="http://schemas.microsoft.com/office/drawing/2014/main" val="4172158781"/>
                    </a:ext>
                  </a:extLst>
                </a:gridCol>
                <a:gridCol w="688357">
                  <a:extLst>
                    <a:ext uri="{9D8B030D-6E8A-4147-A177-3AD203B41FA5}">
                      <a16:colId xmlns:a16="http://schemas.microsoft.com/office/drawing/2014/main" val="326967117"/>
                    </a:ext>
                  </a:extLst>
                </a:gridCol>
                <a:gridCol w="688357">
                  <a:extLst>
                    <a:ext uri="{9D8B030D-6E8A-4147-A177-3AD203B41FA5}">
                      <a16:colId xmlns:a16="http://schemas.microsoft.com/office/drawing/2014/main" val="3261824000"/>
                    </a:ext>
                  </a:extLst>
                </a:gridCol>
                <a:gridCol w="688357">
                  <a:extLst>
                    <a:ext uri="{9D8B030D-6E8A-4147-A177-3AD203B41FA5}">
                      <a16:colId xmlns:a16="http://schemas.microsoft.com/office/drawing/2014/main" val="1355194831"/>
                    </a:ext>
                  </a:extLst>
                </a:gridCol>
              </a:tblGrid>
              <a:tr h="24413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Juni 2025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455612"/>
                  </a:ext>
                </a:extLst>
              </a:tr>
              <a:tr h="46424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712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765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879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1039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809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85036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461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568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199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137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423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246832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386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490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342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04345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256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361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321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295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345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75417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172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143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822575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339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404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327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186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373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809891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-42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76919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1040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1291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847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618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1140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82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887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74EA589-72EA-AA47-0E44-BCAE8A4D9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57" y="565791"/>
            <a:ext cx="5453738" cy="4090303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05F1EE16-5CB9-787E-C19C-5D8FCB48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55" y="233392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Vedlegg 3: Utvikling over tid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Utregningen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  <Inn_x002f_Intern_x002f_Ut xmlns="0f13f7a7-5a1c-4b07-a3f7-2a8c474a67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6" ma:contentTypeDescription="Create a new document." ma:contentTypeScope="" ma:versionID="99aff7ea4624003680649b90a7541005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9984d97b390f98546d3d7382bd1cc8f3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  <xsd:element ref="ns2:MediaServiceBillingMetadata" minOccurs="0"/>
                <xsd:element ref="ns2:Inn_x002f_Intern_x002f_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Inn_x002f_Intern_x002f_Ut" ma:index="31" nillable="true" ma:displayName="Inn/Intern/Ut" ma:description="Innkommende, internt eller utgående dokument" ma:format="Dropdown" ma:internalName="Inn_x002f_Intern_x002f_Ut">
      <xsd:simpleType>
        <xsd:restriction base="dms:Choice">
          <xsd:enumeration value="Inn"/>
          <xsd:enumeration value="Intern"/>
          <xsd:enumeration value="U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F6D390B-DCDD-4E47-ABBD-8003A745E022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Strømprisindeksen for juli 2025</vt:lpstr>
      <vt:lpstr>Sammenlikning juli-juni</vt:lpstr>
      <vt:lpstr>Sammenligning juli 2025-2024</vt:lpstr>
      <vt:lpstr>Kraftutveksling</vt:lpstr>
      <vt:lpstr>PowerPoint Presentation</vt:lpstr>
      <vt:lpstr>Vedlegg 1: Detaljert regning for juli 2025</vt:lpstr>
      <vt:lpstr>Vedlegg 2: Detaljerte sammenligninger</vt:lpstr>
      <vt:lpstr>Vedlegg 3: Utvikling over tid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2025-08-08T10:21:50Z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