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4"/>
  </p:notesMasterIdLst>
  <p:sldIdLst>
    <p:sldId id="272" r:id="rId6"/>
    <p:sldId id="261" r:id="rId7"/>
    <p:sldId id="269" r:id="rId8"/>
    <p:sldId id="270" r:id="rId9"/>
    <p:sldId id="268" r:id="rId10"/>
    <p:sldId id="259" r:id="rId11"/>
    <p:sldId id="271" r:id="rId12"/>
    <p:sldId id="264" r:id="rId13"/>
  </p:sldIdLst>
  <p:sldSz cx="9144000" cy="5111750"/>
  <p:notesSz cx="14255750" cy="9774238"/>
  <p:defaultTextStyle>
    <a:defPPr>
      <a:defRPr lang="nb-NO"/>
    </a:defPPr>
    <a:lvl1pPr marL="0" algn="l" defTabSz="684246" rtl="0" eaLnBrk="1" latinLnBrk="0" hangingPunct="1">
      <a:defRPr sz="1347" kern="1200">
        <a:solidFill>
          <a:schemeClr val="tx1"/>
        </a:solidFill>
        <a:latin typeface="+mn-lt"/>
        <a:ea typeface="+mn-ea"/>
        <a:cs typeface="+mn-cs"/>
      </a:defRPr>
    </a:lvl1pPr>
    <a:lvl2pPr marL="342123" algn="l" defTabSz="684246" rtl="0" eaLnBrk="1" latinLnBrk="0" hangingPunct="1">
      <a:defRPr sz="1347" kern="1200">
        <a:solidFill>
          <a:schemeClr val="tx1"/>
        </a:solidFill>
        <a:latin typeface="+mn-lt"/>
        <a:ea typeface="+mn-ea"/>
        <a:cs typeface="+mn-cs"/>
      </a:defRPr>
    </a:lvl2pPr>
    <a:lvl3pPr marL="684246" algn="l" defTabSz="684246" rtl="0" eaLnBrk="1" latinLnBrk="0" hangingPunct="1">
      <a:defRPr sz="1347" kern="1200">
        <a:solidFill>
          <a:schemeClr val="tx1"/>
        </a:solidFill>
        <a:latin typeface="+mn-lt"/>
        <a:ea typeface="+mn-ea"/>
        <a:cs typeface="+mn-cs"/>
      </a:defRPr>
    </a:lvl3pPr>
    <a:lvl4pPr marL="1026368" algn="l" defTabSz="684246" rtl="0" eaLnBrk="1" latinLnBrk="0" hangingPunct="1">
      <a:defRPr sz="1347" kern="1200">
        <a:solidFill>
          <a:schemeClr val="tx1"/>
        </a:solidFill>
        <a:latin typeface="+mn-lt"/>
        <a:ea typeface="+mn-ea"/>
        <a:cs typeface="+mn-cs"/>
      </a:defRPr>
    </a:lvl4pPr>
    <a:lvl5pPr marL="1368491" algn="l" defTabSz="684246" rtl="0" eaLnBrk="1" latinLnBrk="0" hangingPunct="1">
      <a:defRPr sz="1347" kern="1200">
        <a:solidFill>
          <a:schemeClr val="tx1"/>
        </a:solidFill>
        <a:latin typeface="+mn-lt"/>
        <a:ea typeface="+mn-ea"/>
        <a:cs typeface="+mn-cs"/>
      </a:defRPr>
    </a:lvl5pPr>
    <a:lvl6pPr marL="1710614" algn="l" defTabSz="684246" rtl="0" eaLnBrk="1" latinLnBrk="0" hangingPunct="1">
      <a:defRPr sz="1347" kern="1200">
        <a:solidFill>
          <a:schemeClr val="tx1"/>
        </a:solidFill>
        <a:latin typeface="+mn-lt"/>
        <a:ea typeface="+mn-ea"/>
        <a:cs typeface="+mn-cs"/>
      </a:defRPr>
    </a:lvl6pPr>
    <a:lvl7pPr marL="2052737" algn="l" defTabSz="684246" rtl="0" eaLnBrk="1" latinLnBrk="0" hangingPunct="1">
      <a:defRPr sz="1347" kern="1200">
        <a:solidFill>
          <a:schemeClr val="tx1"/>
        </a:solidFill>
        <a:latin typeface="+mn-lt"/>
        <a:ea typeface="+mn-ea"/>
        <a:cs typeface="+mn-cs"/>
      </a:defRPr>
    </a:lvl7pPr>
    <a:lvl8pPr marL="2394859" algn="l" defTabSz="684246" rtl="0" eaLnBrk="1" latinLnBrk="0" hangingPunct="1">
      <a:defRPr sz="1347" kern="1200">
        <a:solidFill>
          <a:schemeClr val="tx1"/>
        </a:solidFill>
        <a:latin typeface="+mn-lt"/>
        <a:ea typeface="+mn-ea"/>
        <a:cs typeface="+mn-cs"/>
      </a:defRPr>
    </a:lvl8pPr>
    <a:lvl9pPr marL="2736982" algn="l" defTabSz="684246" rtl="0" eaLnBrk="1" latinLnBrk="0" hangingPunct="1">
      <a:defRPr sz="134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921274-A243-60C3-8DB0-D7227B1AC670}" name="Lars Tennbakk Bockman" initials="LB" userId="S::lars.bockman@fornybarnorge.no::5a235df0-e381-4c4c-99ce-24b4b21fb9d1" providerId="AD"/>
  <p188:author id="{5E3A118B-92BF-8F94-E3E6-76E6F07C9213}" name="Iselin Ekeli Rønningsbakk" initials="IR" userId="S::iselin.ronningsbakk@fornybarnorge.no::187300ae-9cb6-416d-8a94-664ca977a24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7543D"/>
    <a:srgbClr val="8A00FA"/>
    <a:srgbClr val="E6D1FF"/>
    <a:srgbClr val="5F00C2"/>
    <a:srgbClr val="80F1CB"/>
    <a:srgbClr val="4BF0C5"/>
    <a:srgbClr val="00583C"/>
    <a:srgbClr val="8C00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22C2D4-9640-4305-B21A-E986E11329D2}" v="10" dt="2023-12-06T12:07:14.0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Mørk stil 1 – utheving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Mørk stil 1 – utheving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Mørk stil 1 – utheving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Mørk stil 1 – utheving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Temastil 2 – utheving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emastil 2 – utheving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ys stil 1 – uthevin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Middels stil 4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ABFCF23-3B69-468F-B69F-88F6DE6A72F2}" styleName="Middels stil 1 – uthevin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iddels stil 3 – utheving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132"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s Tennbakk Bockman" userId="S::lars.bockman@fornybarnorge.no::5a235df0-e381-4c4c-99ce-24b4b21fb9d1" providerId="AD" clId="Web-{E0DD97A0-39AB-4ED0-A012-BAE8EA160EF0}"/>
    <pc:docChg chg="mod modSld">
      <pc:chgData name="Lars Tennbakk Bockman" userId="S::lars.bockman@fornybarnorge.no::5a235df0-e381-4c4c-99ce-24b4b21fb9d1" providerId="AD" clId="Web-{E0DD97A0-39AB-4ED0-A012-BAE8EA160EF0}" dt="2023-11-02T15:25:11.853" v="8"/>
      <pc:docMkLst>
        <pc:docMk/>
      </pc:docMkLst>
      <pc:sldChg chg="modSp modCm">
        <pc:chgData name="Lars Tennbakk Bockman" userId="S::lars.bockman@fornybarnorge.no::5a235df0-e381-4c4c-99ce-24b4b21fb9d1" providerId="AD" clId="Web-{E0DD97A0-39AB-4ED0-A012-BAE8EA160EF0}" dt="2023-11-02T15:25:11.853" v="8"/>
        <pc:sldMkLst>
          <pc:docMk/>
          <pc:sldMk cId="3149972175" sldId="261"/>
        </pc:sldMkLst>
        <pc:picChg chg="mod">
          <ac:chgData name="Lars Tennbakk Bockman" userId="S::lars.bockman@fornybarnorge.no::5a235df0-e381-4c4c-99ce-24b4b21fb9d1" providerId="AD" clId="Web-{E0DD97A0-39AB-4ED0-A012-BAE8EA160EF0}" dt="2023-11-02T15:24:03.726" v="2" actId="14100"/>
          <ac:picMkLst>
            <pc:docMk/>
            <pc:sldMk cId="3149972175" sldId="261"/>
            <ac:picMk id="4" creationId="{8A0DFAE1-212C-9200-08F1-57DD4ACB5F2D}"/>
          </ac:picMkLst>
        </pc:picChg>
        <pc:extLst>
          <p:ext xmlns:p="http://schemas.openxmlformats.org/presentationml/2006/main" uri="{D6D511B9-2390-475A-947B-AFAB55BFBCF1}">
            <pc226:cmChg xmlns:pc226="http://schemas.microsoft.com/office/powerpoint/2022/06/main/command" chg="">
              <pc226:chgData name="Lars Tennbakk Bockman" userId="S::lars.bockman@fornybarnorge.no::5a235df0-e381-4c4c-99ce-24b4b21fb9d1" providerId="AD" clId="Web-{E0DD97A0-39AB-4ED0-A012-BAE8EA160EF0}" dt="2023-11-02T15:25:11.853" v="8"/>
              <pc2:cmMkLst xmlns:pc2="http://schemas.microsoft.com/office/powerpoint/2019/9/main/command">
                <pc:docMk/>
                <pc:sldMk cId="3149972175" sldId="261"/>
                <pc2:cmMk id="{589D64C6-D2F4-411B-9111-559F6FC8D48A}"/>
              </pc2:cmMkLst>
              <pc226:cmRplyChg chg="add">
                <pc226:chgData name="Lars Tennbakk Bockman" userId="S::lars.bockman@fornybarnorge.no::5a235df0-e381-4c4c-99ce-24b4b21fb9d1" providerId="AD" clId="Web-{E0DD97A0-39AB-4ED0-A012-BAE8EA160EF0}" dt="2023-11-02T15:24:44.634" v="7"/>
                <pc2:cmRplyMkLst xmlns:pc2="http://schemas.microsoft.com/office/powerpoint/2019/9/main/command">
                  <pc:docMk/>
                  <pc:sldMk cId="3149972175" sldId="261"/>
                  <pc2:cmMk id="{589D64C6-D2F4-411B-9111-559F6FC8D48A}"/>
                  <pc2:cmRplyMk id="{3623EE59-AA48-48A8-9EB8-804EB5C0AD53}"/>
                </pc2:cmRplyMkLst>
              </pc226:cmRplyChg>
              <pc226:cmRplyChg chg="add">
                <pc226:chgData name="Lars Tennbakk Bockman" userId="S::lars.bockman@fornybarnorge.no::5a235df0-e381-4c4c-99ce-24b4b21fb9d1" providerId="AD" clId="Web-{E0DD97A0-39AB-4ED0-A012-BAE8EA160EF0}" dt="2023-11-02T15:25:11.853" v="8"/>
                <pc2:cmRplyMkLst xmlns:pc2="http://schemas.microsoft.com/office/powerpoint/2019/9/main/command">
                  <pc:docMk/>
                  <pc:sldMk cId="3149972175" sldId="261"/>
                  <pc2:cmMk id="{589D64C6-D2F4-411B-9111-559F6FC8D48A}"/>
                  <pc2:cmRplyMk id="{48518285-E42D-44D0-A5CE-E3E575177500}"/>
                </pc2:cmRplyMkLst>
              </pc226:cmRplyChg>
            </pc226:cmChg>
          </p:ext>
        </pc:extLst>
      </pc:sldChg>
      <pc:sldChg chg="modSp">
        <pc:chgData name="Lars Tennbakk Bockman" userId="S::lars.bockman@fornybarnorge.no::5a235df0-e381-4c4c-99ce-24b4b21fb9d1" providerId="AD" clId="Web-{E0DD97A0-39AB-4ED0-A012-BAE8EA160EF0}" dt="2023-11-02T15:24:37.633" v="5" actId="14100"/>
        <pc:sldMkLst>
          <pc:docMk/>
          <pc:sldMk cId="4275014000" sldId="270"/>
        </pc:sldMkLst>
        <pc:picChg chg="mod">
          <ac:chgData name="Lars Tennbakk Bockman" userId="S::lars.bockman@fornybarnorge.no::5a235df0-e381-4c4c-99ce-24b4b21fb9d1" providerId="AD" clId="Web-{E0DD97A0-39AB-4ED0-A012-BAE8EA160EF0}" dt="2023-11-02T15:24:37.633" v="5" actId="14100"/>
          <ac:picMkLst>
            <pc:docMk/>
            <pc:sldMk cId="4275014000" sldId="270"/>
            <ac:picMk id="5" creationId="{1FC70556-B41D-FA15-EDBD-21B7105AEC8B}"/>
          </ac:picMkLst>
        </pc:picChg>
      </pc:sldChg>
    </pc:docChg>
  </pc:docChgLst>
  <pc:docChgLst>
    <pc:chgData name="Iselin Ekeli Rønningsbakk" userId="S::iselin.ronningsbakk@fornybarnorge.no::187300ae-9cb6-416d-8a94-664ca977a24d" providerId="AD" clId="Web-{7C0889FF-D6EF-35EE-ED2F-70F3AD697912}"/>
    <pc:docChg chg="modSld">
      <pc:chgData name="Iselin Ekeli Rønningsbakk" userId="S::iselin.ronningsbakk@fornybarnorge.no::187300ae-9cb6-416d-8a94-664ca977a24d" providerId="AD" clId="Web-{7C0889FF-D6EF-35EE-ED2F-70F3AD697912}" dt="2023-11-01T09:34:18.309" v="25" actId="20577"/>
      <pc:docMkLst>
        <pc:docMk/>
      </pc:docMkLst>
      <pc:sldChg chg="modSp">
        <pc:chgData name="Iselin Ekeli Rønningsbakk" userId="S::iselin.ronningsbakk@fornybarnorge.no::187300ae-9cb6-416d-8a94-664ca977a24d" providerId="AD" clId="Web-{7C0889FF-D6EF-35EE-ED2F-70F3AD697912}" dt="2023-11-01T09:34:18.309" v="25" actId="20577"/>
        <pc:sldMkLst>
          <pc:docMk/>
          <pc:sldMk cId="3149972175" sldId="261"/>
        </pc:sldMkLst>
        <pc:spChg chg="mod">
          <ac:chgData name="Iselin Ekeli Rønningsbakk" userId="S::iselin.ronningsbakk@fornybarnorge.no::187300ae-9cb6-416d-8a94-664ca977a24d" providerId="AD" clId="Web-{7C0889FF-D6EF-35EE-ED2F-70F3AD697912}" dt="2023-11-01T09:34:18.309" v="25" actId="20577"/>
          <ac:spMkLst>
            <pc:docMk/>
            <pc:sldMk cId="3149972175" sldId="261"/>
            <ac:spMk id="15" creationId="{71CD328A-FCBF-98DB-A3A2-36A13A7E9980}"/>
          </ac:spMkLst>
        </pc:spChg>
      </pc:sldChg>
    </pc:docChg>
  </pc:docChgLst>
  <pc:docChgLst>
    <pc:chgData name="Lars Tennbakk Bockman" userId="S::lars.bockman@fornybarnorge.no::5a235df0-e381-4c4c-99ce-24b4b21fb9d1" providerId="AD" clId="Web-{536FC2DF-843D-4F88-98F1-2E1BF873A965}"/>
    <pc:docChg chg="modSld">
      <pc:chgData name="Lars Tennbakk Bockman" userId="S::lars.bockman@fornybarnorge.no::5a235df0-e381-4c4c-99ce-24b4b21fb9d1" providerId="AD" clId="Web-{536FC2DF-843D-4F88-98F1-2E1BF873A965}" dt="2023-11-03T13:03:50.646" v="91"/>
      <pc:docMkLst>
        <pc:docMk/>
      </pc:docMkLst>
      <pc:sldChg chg="modSp">
        <pc:chgData name="Lars Tennbakk Bockman" userId="S::lars.bockman@fornybarnorge.no::5a235df0-e381-4c4c-99ce-24b4b21fb9d1" providerId="AD" clId="Web-{536FC2DF-843D-4F88-98F1-2E1BF873A965}" dt="2023-11-03T13:03:50.646" v="91"/>
        <pc:sldMkLst>
          <pc:docMk/>
          <pc:sldMk cId="362544367" sldId="264"/>
        </pc:sldMkLst>
        <pc:spChg chg="mod">
          <ac:chgData name="Lars Tennbakk Bockman" userId="S::lars.bockman@fornybarnorge.no::5a235df0-e381-4c4c-99ce-24b4b21fb9d1" providerId="AD" clId="Web-{536FC2DF-843D-4F88-98F1-2E1BF873A965}" dt="2023-11-03T13:02:53.925" v="37" actId="20577"/>
          <ac:spMkLst>
            <pc:docMk/>
            <pc:sldMk cId="362544367" sldId="264"/>
            <ac:spMk id="12" creationId="{ACE861B4-F35C-E954-435A-F05307E551AD}"/>
          </ac:spMkLst>
        </pc:spChg>
        <pc:graphicFrameChg chg="mod modGraphic">
          <ac:chgData name="Lars Tennbakk Bockman" userId="S::lars.bockman@fornybarnorge.no::5a235df0-e381-4c4c-99ce-24b4b21fb9d1" providerId="AD" clId="Web-{536FC2DF-843D-4F88-98F1-2E1BF873A965}" dt="2023-11-03T13:03:50.646" v="91"/>
          <ac:graphicFrameMkLst>
            <pc:docMk/>
            <pc:sldMk cId="362544367" sldId="264"/>
            <ac:graphicFrameMk id="5" creationId="{C053FE77-EC44-A8E4-7B92-D229DC64FB53}"/>
          </ac:graphicFrameMkLst>
        </pc:graphicFrameChg>
      </pc:sldChg>
      <pc:sldChg chg="modSp">
        <pc:chgData name="Lars Tennbakk Bockman" userId="S::lars.bockman@fornybarnorge.no::5a235df0-e381-4c4c-99ce-24b4b21fb9d1" providerId="AD" clId="Web-{536FC2DF-843D-4F88-98F1-2E1BF873A965}" dt="2023-11-03T13:02:20.611" v="30" actId="20577"/>
        <pc:sldMkLst>
          <pc:docMk/>
          <pc:sldMk cId="964345901" sldId="269"/>
        </pc:sldMkLst>
        <pc:spChg chg="mod">
          <ac:chgData name="Lars Tennbakk Bockman" userId="S::lars.bockman@fornybarnorge.no::5a235df0-e381-4c4c-99ce-24b4b21fb9d1" providerId="AD" clId="Web-{536FC2DF-843D-4F88-98F1-2E1BF873A965}" dt="2023-11-03T13:02:20.611" v="30" actId="20577"/>
          <ac:spMkLst>
            <pc:docMk/>
            <pc:sldMk cId="964345901" sldId="269"/>
            <ac:spMk id="11" creationId="{C9D230B1-551A-0E7A-96AB-ADE59A906758}"/>
          </ac:spMkLst>
        </pc:spChg>
        <pc:spChg chg="mod">
          <ac:chgData name="Lars Tennbakk Bockman" userId="S::lars.bockman@fornybarnorge.no::5a235df0-e381-4c4c-99ce-24b4b21fb9d1" providerId="AD" clId="Web-{536FC2DF-843D-4F88-98F1-2E1BF873A965}" dt="2023-11-03T13:02:08.408" v="20" actId="20577"/>
          <ac:spMkLst>
            <pc:docMk/>
            <pc:sldMk cId="964345901" sldId="269"/>
            <ac:spMk id="15" creationId="{04DCDA78-71F1-811A-A7B3-AF6C80100E58}"/>
          </ac:spMkLst>
        </pc:spChg>
      </pc:sldChg>
    </pc:docChg>
  </pc:docChgLst>
  <pc:docChgLst>
    <pc:chgData name="Aslak Øverås" userId="S::aslak.overas@fornybarnorge.no::9589d718-68a4-45e1-8f8a-997eb5b080ea" providerId="AD" clId="Web-{3598B098-4FE2-DF34-7E8A-446D0415F868}"/>
    <pc:docChg chg="modSld">
      <pc:chgData name="Aslak Øverås" userId="S::aslak.overas@fornybarnorge.no::9589d718-68a4-45e1-8f8a-997eb5b080ea" providerId="AD" clId="Web-{3598B098-4FE2-DF34-7E8A-446D0415F868}" dt="2023-11-01T08:49:50.108" v="2" actId="20577"/>
      <pc:docMkLst>
        <pc:docMk/>
      </pc:docMkLst>
      <pc:sldChg chg="modSp">
        <pc:chgData name="Aslak Øverås" userId="S::aslak.overas@fornybarnorge.no::9589d718-68a4-45e1-8f8a-997eb5b080ea" providerId="AD" clId="Web-{3598B098-4FE2-DF34-7E8A-446D0415F868}" dt="2023-11-01T08:49:50.108" v="2" actId="20577"/>
        <pc:sldMkLst>
          <pc:docMk/>
          <pc:sldMk cId="3149972175" sldId="261"/>
        </pc:sldMkLst>
        <pc:spChg chg="mod">
          <ac:chgData name="Aslak Øverås" userId="S::aslak.overas@fornybarnorge.no::9589d718-68a4-45e1-8f8a-997eb5b080ea" providerId="AD" clId="Web-{3598B098-4FE2-DF34-7E8A-446D0415F868}" dt="2023-11-01T08:49:50.108" v="2" actId="20577"/>
          <ac:spMkLst>
            <pc:docMk/>
            <pc:sldMk cId="3149972175" sldId="261"/>
            <ac:spMk id="15" creationId="{71CD328A-FCBF-98DB-A3A2-36A13A7E9980}"/>
          </ac:spMkLst>
        </pc:spChg>
      </pc:sldChg>
    </pc:docChg>
  </pc:docChgLst>
  <pc:docChgLst>
    <pc:chgData name="Aslak Øverås" userId="9589d718-68a4-45e1-8f8a-997eb5b080ea" providerId="ADAL" clId="{8CC7881D-A6D5-4675-A6C5-B18F9F71220C}"/>
    <pc:docChg chg="modNotesMaster">
      <pc:chgData name="Aslak Øverås" userId="9589d718-68a4-45e1-8f8a-997eb5b080ea" providerId="ADAL" clId="{8CC7881D-A6D5-4675-A6C5-B18F9F71220C}" dt="2023-11-28T12:35:26.125" v="2"/>
      <pc:docMkLst>
        <pc:docMk/>
      </pc:docMkLst>
    </pc:docChg>
  </pc:docChgLst>
  <pc:docChgLst>
    <pc:chgData name="Lars Tennbakk Bockman" userId="S::lars.bockman@fornybarnorge.no::5a235df0-e381-4c4c-99ce-24b4b21fb9d1" providerId="AD" clId="Web-{424694DC-9F2C-2D2E-7DCE-AEC2CC52E91E}"/>
    <pc:docChg chg="modSld">
      <pc:chgData name="Lars Tennbakk Bockman" userId="S::lars.bockman@fornybarnorge.no::5a235df0-e381-4c4c-99ce-24b4b21fb9d1" providerId="AD" clId="Web-{424694DC-9F2C-2D2E-7DCE-AEC2CC52E91E}" dt="2023-11-06T15:11:30.918" v="62" actId="20577"/>
      <pc:docMkLst>
        <pc:docMk/>
      </pc:docMkLst>
      <pc:sldChg chg="modSp">
        <pc:chgData name="Lars Tennbakk Bockman" userId="S::lars.bockman@fornybarnorge.no::5a235df0-e381-4c4c-99ce-24b4b21fb9d1" providerId="AD" clId="Web-{424694DC-9F2C-2D2E-7DCE-AEC2CC52E91E}" dt="2023-11-06T15:11:30.918" v="62" actId="20577"/>
        <pc:sldMkLst>
          <pc:docMk/>
          <pc:sldMk cId="362544367" sldId="264"/>
        </pc:sldMkLst>
        <pc:spChg chg="mod">
          <ac:chgData name="Lars Tennbakk Bockman" userId="S::lars.bockman@fornybarnorge.no::5a235df0-e381-4c4c-99ce-24b4b21fb9d1" providerId="AD" clId="Web-{424694DC-9F2C-2D2E-7DCE-AEC2CC52E91E}" dt="2023-11-06T15:11:01.745" v="54" actId="20577"/>
          <ac:spMkLst>
            <pc:docMk/>
            <pc:sldMk cId="362544367" sldId="264"/>
            <ac:spMk id="4" creationId="{113A1B97-60AB-A82D-7695-603B4FDE308B}"/>
          </ac:spMkLst>
        </pc:spChg>
        <pc:spChg chg="mod">
          <ac:chgData name="Lars Tennbakk Bockman" userId="S::lars.bockman@fornybarnorge.no::5a235df0-e381-4c4c-99ce-24b4b21fb9d1" providerId="AD" clId="Web-{424694DC-9F2C-2D2E-7DCE-AEC2CC52E91E}" dt="2023-11-06T15:11:30.918" v="62" actId="20577"/>
          <ac:spMkLst>
            <pc:docMk/>
            <pc:sldMk cId="362544367" sldId="264"/>
            <ac:spMk id="11" creationId="{08E89037-2C15-7BA4-E420-580B2668841D}"/>
          </ac:spMkLst>
        </pc:spChg>
      </pc:sldChg>
      <pc:sldChg chg="modSp modCm">
        <pc:chgData name="Lars Tennbakk Bockman" userId="S::lars.bockman@fornybarnorge.no::5a235df0-e381-4c4c-99ce-24b4b21fb9d1" providerId="AD" clId="Web-{424694DC-9F2C-2D2E-7DCE-AEC2CC52E91E}" dt="2023-11-06T15:09:52.696" v="52"/>
        <pc:sldMkLst>
          <pc:docMk/>
          <pc:sldMk cId="3809428704" sldId="268"/>
        </pc:sldMkLst>
        <pc:spChg chg="mod">
          <ac:chgData name="Lars Tennbakk Bockman" userId="S::lars.bockman@fornybarnorge.no::5a235df0-e381-4c4c-99ce-24b4b21fb9d1" providerId="AD" clId="Web-{424694DC-9F2C-2D2E-7DCE-AEC2CC52E91E}" dt="2023-11-06T15:09:12.148" v="50" actId="1076"/>
          <ac:spMkLst>
            <pc:docMk/>
            <pc:sldMk cId="3809428704" sldId="268"/>
            <ac:spMk id="3" creationId="{8A3EFEB1-D7F7-A46E-7DED-AE462CEAB1A0}"/>
          </ac:spMkLst>
        </pc:spChg>
        <pc:spChg chg="mod">
          <ac:chgData name="Lars Tennbakk Bockman" userId="S::lars.bockman@fornybarnorge.no::5a235df0-e381-4c4c-99ce-24b4b21fb9d1" providerId="AD" clId="Web-{424694DC-9F2C-2D2E-7DCE-AEC2CC52E91E}" dt="2023-11-06T15:09:16.320" v="51" actId="1076"/>
          <ac:spMkLst>
            <pc:docMk/>
            <pc:sldMk cId="3809428704" sldId="268"/>
            <ac:spMk id="4" creationId="{D1901E2F-AFF3-2F50-C7AA-0E8DFCDE0BD5}"/>
          </ac:spMkLst>
        </pc:spChg>
        <pc:extLst>
          <p:ext xmlns:p="http://schemas.openxmlformats.org/presentationml/2006/main" uri="{D6D511B9-2390-475A-947B-AFAB55BFBCF1}">
            <pc226:cmChg xmlns:pc226="http://schemas.microsoft.com/office/powerpoint/2022/06/main/command" chg="mod">
              <pc226:chgData name="Lars Tennbakk Bockman" userId="S::lars.bockman@fornybarnorge.no::5a235df0-e381-4c4c-99ce-24b4b21fb9d1" providerId="AD" clId="Web-{424694DC-9F2C-2D2E-7DCE-AEC2CC52E91E}" dt="2023-11-06T15:09:52.696" v="52"/>
              <pc2:cmMkLst xmlns:pc2="http://schemas.microsoft.com/office/powerpoint/2019/9/main/command">
                <pc:docMk/>
                <pc:sldMk cId="3809428704" sldId="268"/>
                <pc2:cmMk id="{A318A83F-A0A7-4D89-8411-0BD46F6ACF59}"/>
              </pc2:cmMkLst>
            </pc226:cmChg>
          </p:ext>
        </pc:extLst>
      </pc:sldChg>
    </pc:docChg>
  </pc:docChgLst>
  <pc:docChgLst>
    <pc:chgData name="Lars Tennbakk Bockman" userId="S::lars.bockman@fornybarnorge.no::5a235df0-e381-4c4c-99ce-24b4b21fb9d1" providerId="AD" clId="Web-{5903708D-60A8-4E8F-4AA1-9762B5B0FAF9}"/>
    <pc:docChg chg="modSld sldOrd">
      <pc:chgData name="Lars Tennbakk Bockman" userId="S::lars.bockman@fornybarnorge.no::5a235df0-e381-4c4c-99ce-24b4b21fb9d1" providerId="AD" clId="Web-{5903708D-60A8-4E8F-4AA1-9762B5B0FAF9}" dt="2023-11-07T09:42:12.926" v="1089" actId="20577"/>
      <pc:docMkLst>
        <pc:docMk/>
      </pc:docMkLst>
      <pc:sldChg chg="addSp delSp modSp">
        <pc:chgData name="Lars Tennbakk Bockman" userId="S::lars.bockman@fornybarnorge.no::5a235df0-e381-4c4c-99ce-24b4b21fb9d1" providerId="AD" clId="Web-{5903708D-60A8-4E8F-4AA1-9762B5B0FAF9}" dt="2023-11-07T09:36:22.277" v="1007" actId="20577"/>
        <pc:sldMkLst>
          <pc:docMk/>
          <pc:sldMk cId="4148148830" sldId="259"/>
        </pc:sldMkLst>
        <pc:spChg chg="mod">
          <ac:chgData name="Lars Tennbakk Bockman" userId="S::lars.bockman@fornybarnorge.no::5a235df0-e381-4c4c-99ce-24b4b21fb9d1" providerId="AD" clId="Web-{5903708D-60A8-4E8F-4AA1-9762B5B0FAF9}" dt="2023-11-07T09:01:53.149" v="78" actId="20577"/>
          <ac:spMkLst>
            <pc:docMk/>
            <pc:sldMk cId="4148148830" sldId="259"/>
            <ac:spMk id="2" creationId="{4457FE68-9AD6-C6A4-DF08-975433BCF21E}"/>
          </ac:spMkLst>
        </pc:spChg>
        <pc:spChg chg="mod">
          <ac:chgData name="Lars Tennbakk Bockman" userId="S::lars.bockman@fornybarnorge.no::5a235df0-e381-4c4c-99ce-24b4b21fb9d1" providerId="AD" clId="Web-{5903708D-60A8-4E8F-4AA1-9762B5B0FAF9}" dt="2023-11-07T09:00:44.814" v="57" actId="20577"/>
          <ac:spMkLst>
            <pc:docMk/>
            <pc:sldMk cId="4148148830" sldId="259"/>
            <ac:spMk id="3" creationId="{4502D30A-3FAE-781C-EE25-B4A797F38369}"/>
          </ac:spMkLst>
        </pc:spChg>
        <pc:spChg chg="add mod">
          <ac:chgData name="Lars Tennbakk Bockman" userId="S::lars.bockman@fornybarnorge.no::5a235df0-e381-4c4c-99ce-24b4b21fb9d1" providerId="AD" clId="Web-{5903708D-60A8-4E8F-4AA1-9762B5B0FAF9}" dt="2023-11-07T09:36:22.277" v="1007" actId="20577"/>
          <ac:spMkLst>
            <pc:docMk/>
            <pc:sldMk cId="4148148830" sldId="259"/>
            <ac:spMk id="4" creationId="{02B670F3-F503-EDCF-4447-49EB9200B55E}"/>
          </ac:spMkLst>
        </pc:spChg>
        <pc:spChg chg="del">
          <ac:chgData name="Lars Tennbakk Bockman" userId="S::lars.bockman@fornybarnorge.no::5a235df0-e381-4c4c-99ce-24b4b21fb9d1" providerId="AD" clId="Web-{5903708D-60A8-4E8F-4AA1-9762B5B0FAF9}" dt="2023-11-07T09:00:50.642" v="59"/>
          <ac:spMkLst>
            <pc:docMk/>
            <pc:sldMk cId="4148148830" sldId="259"/>
            <ac:spMk id="14" creationId="{15338AEF-92F2-513A-6A32-71FA0EA91367}"/>
          </ac:spMkLst>
        </pc:spChg>
        <pc:picChg chg="del">
          <ac:chgData name="Lars Tennbakk Bockman" userId="S::lars.bockman@fornybarnorge.no::5a235df0-e381-4c4c-99ce-24b4b21fb9d1" providerId="AD" clId="Web-{5903708D-60A8-4E8F-4AA1-9762B5B0FAF9}" dt="2023-11-07T09:00:48.533" v="58"/>
          <ac:picMkLst>
            <pc:docMk/>
            <pc:sldMk cId="4148148830" sldId="259"/>
            <ac:picMk id="16" creationId="{B05A6EA0-00F7-CAE5-9460-7A087BCBCDCC}"/>
          </ac:picMkLst>
        </pc:picChg>
      </pc:sldChg>
      <pc:sldChg chg="modSp">
        <pc:chgData name="Lars Tennbakk Bockman" userId="S::lars.bockman@fornybarnorge.no::5a235df0-e381-4c4c-99ce-24b4b21fb9d1" providerId="AD" clId="Web-{5903708D-60A8-4E8F-4AA1-9762B5B0FAF9}" dt="2023-11-07T09:40:58.659" v="1082" actId="20577"/>
        <pc:sldMkLst>
          <pc:docMk/>
          <pc:sldMk cId="3149972175" sldId="261"/>
        </pc:sldMkLst>
        <pc:spChg chg="mod">
          <ac:chgData name="Lars Tennbakk Bockman" userId="S::lars.bockman@fornybarnorge.no::5a235df0-e381-4c4c-99ce-24b4b21fb9d1" providerId="AD" clId="Web-{5903708D-60A8-4E8F-4AA1-9762B5B0FAF9}" dt="2023-11-07T09:40:58.659" v="1082" actId="20577"/>
          <ac:spMkLst>
            <pc:docMk/>
            <pc:sldMk cId="3149972175" sldId="261"/>
            <ac:spMk id="15" creationId="{71CD328A-FCBF-98DB-A3A2-36A13A7E9980}"/>
          </ac:spMkLst>
        </pc:spChg>
      </pc:sldChg>
      <pc:sldChg chg="modSp">
        <pc:chgData name="Lars Tennbakk Bockman" userId="S::lars.bockman@fornybarnorge.no::5a235df0-e381-4c4c-99ce-24b4b21fb9d1" providerId="AD" clId="Web-{5903708D-60A8-4E8F-4AA1-9762B5B0FAF9}" dt="2023-11-07T09:40:04.610" v="1041"/>
        <pc:sldMkLst>
          <pc:docMk/>
          <pc:sldMk cId="362544367" sldId="264"/>
        </pc:sldMkLst>
        <pc:graphicFrameChg chg="mod modGraphic">
          <ac:chgData name="Lars Tennbakk Bockman" userId="S::lars.bockman@fornybarnorge.no::5a235df0-e381-4c4c-99ce-24b4b21fb9d1" providerId="AD" clId="Web-{5903708D-60A8-4E8F-4AA1-9762B5B0FAF9}" dt="2023-11-07T09:40:04.610" v="1041"/>
          <ac:graphicFrameMkLst>
            <pc:docMk/>
            <pc:sldMk cId="362544367" sldId="264"/>
            <ac:graphicFrameMk id="5" creationId="{C053FE77-EC44-A8E4-7B92-D229DC64FB53}"/>
          </ac:graphicFrameMkLst>
        </pc:graphicFrameChg>
      </pc:sldChg>
      <pc:sldChg chg="modSp modCm">
        <pc:chgData name="Lars Tennbakk Bockman" userId="S::lars.bockman@fornybarnorge.no::5a235df0-e381-4c4c-99ce-24b4b21fb9d1" providerId="AD" clId="Web-{5903708D-60A8-4E8F-4AA1-9762B5B0FAF9}" dt="2023-11-07T09:42:12.926" v="1089" actId="20577"/>
        <pc:sldMkLst>
          <pc:docMk/>
          <pc:sldMk cId="3809428704" sldId="268"/>
        </pc:sldMkLst>
        <pc:spChg chg="mod">
          <ac:chgData name="Lars Tennbakk Bockman" userId="S::lars.bockman@fornybarnorge.no::5a235df0-e381-4c4c-99ce-24b4b21fb9d1" providerId="AD" clId="Web-{5903708D-60A8-4E8F-4AA1-9762B5B0FAF9}" dt="2023-11-07T09:42:12.926" v="1089" actId="20577"/>
          <ac:spMkLst>
            <pc:docMk/>
            <pc:sldMk cId="3809428704" sldId="268"/>
            <ac:spMk id="3" creationId="{8A3EFEB1-D7F7-A46E-7DED-AE462CEAB1A0}"/>
          </ac:spMkLst>
        </pc:spChg>
        <pc:spChg chg="mod">
          <ac:chgData name="Lars Tennbakk Bockman" userId="S::lars.bockman@fornybarnorge.no::5a235df0-e381-4c4c-99ce-24b4b21fb9d1" providerId="AD" clId="Web-{5903708D-60A8-4E8F-4AA1-9762B5B0FAF9}" dt="2023-11-07T09:33:19.116" v="777" actId="20577"/>
          <ac:spMkLst>
            <pc:docMk/>
            <pc:sldMk cId="3809428704" sldId="268"/>
            <ac:spMk id="4" creationId="{D1901E2F-AFF3-2F50-C7AA-0E8DFCDE0BD5}"/>
          </ac:spMkLst>
        </pc:spChg>
        <pc:extLst>
          <p:ext xmlns:p="http://schemas.openxmlformats.org/presentationml/2006/main" uri="{D6D511B9-2390-475A-947B-AFAB55BFBCF1}">
            <pc226:cmChg xmlns:pc226="http://schemas.microsoft.com/office/powerpoint/2022/06/main/command" chg="mod">
              <pc226:chgData name="Lars Tennbakk Bockman" userId="S::lars.bockman@fornybarnorge.no::5a235df0-e381-4c4c-99ce-24b4b21fb9d1" providerId="AD" clId="Web-{5903708D-60A8-4E8F-4AA1-9762B5B0FAF9}" dt="2023-11-07T09:42:12.926" v="1089" actId="20577"/>
              <pc2:cmMkLst xmlns:pc2="http://schemas.microsoft.com/office/powerpoint/2019/9/main/command">
                <pc:docMk/>
                <pc:sldMk cId="3809428704" sldId="268"/>
                <pc2:cmMk id="{A318A83F-A0A7-4D89-8411-0BD46F6ACF59}"/>
              </pc2:cmMkLst>
            </pc226:cmChg>
          </p:ext>
        </pc:extLst>
      </pc:sldChg>
      <pc:sldChg chg="addSp modSp ord">
        <pc:chgData name="Lars Tennbakk Bockman" userId="S::lars.bockman@fornybarnorge.no::5a235df0-e381-4c4c-99ce-24b4b21fb9d1" providerId="AD" clId="Web-{5903708D-60A8-4E8F-4AA1-9762B5B0FAF9}" dt="2023-11-07T09:39:03.390" v="1029" actId="1076"/>
        <pc:sldMkLst>
          <pc:docMk/>
          <pc:sldMk cId="4275014000" sldId="270"/>
        </pc:sldMkLst>
        <pc:spChg chg="mod">
          <ac:chgData name="Lars Tennbakk Bockman" userId="S::lars.bockman@fornybarnorge.no::5a235df0-e381-4c4c-99ce-24b4b21fb9d1" providerId="AD" clId="Web-{5903708D-60A8-4E8F-4AA1-9762B5B0FAF9}" dt="2023-11-07T09:38:05.920" v="1020" actId="1076"/>
          <ac:spMkLst>
            <pc:docMk/>
            <pc:sldMk cId="4275014000" sldId="270"/>
            <ac:spMk id="11" creationId="{C9D230B1-551A-0E7A-96AB-ADE59A906758}"/>
          </ac:spMkLst>
        </pc:spChg>
        <pc:graphicFrameChg chg="modGraphic">
          <ac:chgData name="Lars Tennbakk Bockman" userId="S::lars.bockman@fornybarnorge.no::5a235df0-e381-4c4c-99ce-24b4b21fb9d1" providerId="AD" clId="Web-{5903708D-60A8-4E8F-4AA1-9762B5B0FAF9}" dt="2023-11-07T09:38:33.296" v="1023"/>
          <ac:graphicFrameMkLst>
            <pc:docMk/>
            <pc:sldMk cId="4275014000" sldId="270"/>
            <ac:graphicFrameMk id="8" creationId="{0A657AEA-2E7D-6B9E-83A2-2D87A4F202CD}"/>
          </ac:graphicFrameMkLst>
        </pc:graphicFrameChg>
        <pc:graphicFrameChg chg="mod modGraphic">
          <ac:chgData name="Lars Tennbakk Bockman" userId="S::lars.bockman@fornybarnorge.no::5a235df0-e381-4c4c-99ce-24b4b21fb9d1" providerId="AD" clId="Web-{5903708D-60A8-4E8F-4AA1-9762B5B0FAF9}" dt="2023-11-07T09:38:30.077" v="1022"/>
          <ac:graphicFrameMkLst>
            <pc:docMk/>
            <pc:sldMk cId="4275014000" sldId="270"/>
            <ac:graphicFrameMk id="15" creationId="{B7172AA5-798D-E291-779C-5FB38F38EC2B}"/>
          </ac:graphicFrameMkLst>
        </pc:graphicFrameChg>
        <pc:picChg chg="add mod">
          <ac:chgData name="Lars Tennbakk Bockman" userId="S::lars.bockman@fornybarnorge.no::5a235df0-e381-4c4c-99ce-24b4b21fb9d1" providerId="AD" clId="Web-{5903708D-60A8-4E8F-4AA1-9762B5B0FAF9}" dt="2023-11-07T09:39:03.390" v="1029" actId="1076"/>
          <ac:picMkLst>
            <pc:docMk/>
            <pc:sldMk cId="4275014000" sldId="270"/>
            <ac:picMk id="4" creationId="{333A123B-CC7B-438C-45B1-FD90C4A986EA}"/>
          </ac:picMkLst>
        </pc:picChg>
        <pc:picChg chg="mod">
          <ac:chgData name="Lars Tennbakk Bockman" userId="S::lars.bockman@fornybarnorge.no::5a235df0-e381-4c4c-99ce-24b4b21fb9d1" providerId="AD" clId="Web-{5903708D-60A8-4E8F-4AA1-9762B5B0FAF9}" dt="2023-11-07T09:38:48.140" v="1026" actId="1076"/>
          <ac:picMkLst>
            <pc:docMk/>
            <pc:sldMk cId="4275014000" sldId="270"/>
            <ac:picMk id="5" creationId="{1FC70556-B41D-FA15-EDBD-21B7105AEC8B}"/>
          </ac:picMkLst>
        </pc:picChg>
        <pc:picChg chg="add mod">
          <ac:chgData name="Lars Tennbakk Bockman" userId="S::lars.bockman@fornybarnorge.no::5a235df0-e381-4c4c-99ce-24b4b21fb9d1" providerId="AD" clId="Web-{5903708D-60A8-4E8F-4AA1-9762B5B0FAF9}" dt="2023-11-07T09:38:56.281" v="1028" actId="1076"/>
          <ac:picMkLst>
            <pc:docMk/>
            <pc:sldMk cId="4275014000" sldId="270"/>
            <ac:picMk id="6" creationId="{E247D54D-3951-79FF-87AE-26509570666F}"/>
          </ac:picMkLst>
        </pc:picChg>
      </pc:sldChg>
    </pc:docChg>
  </pc:docChgLst>
  <pc:docChgLst>
    <pc:chgData name="Lars Tennbakk Bockman" userId="5a235df0-e381-4c4c-99ce-24b4b21fb9d1" providerId="ADAL" clId="{BE8B769A-34BA-4D4F-8D51-BAE78FDFE385}"/>
    <pc:docChg chg="modSld">
      <pc:chgData name="Lars Tennbakk Bockman" userId="5a235df0-e381-4c4c-99ce-24b4b21fb9d1" providerId="ADAL" clId="{BE8B769A-34BA-4D4F-8D51-BAE78FDFE385}" dt="2023-11-08T15:11:56.306" v="90" actId="20577"/>
      <pc:docMkLst>
        <pc:docMk/>
      </pc:docMkLst>
      <pc:sldChg chg="modSp mod">
        <pc:chgData name="Lars Tennbakk Bockman" userId="5a235df0-e381-4c4c-99ce-24b4b21fb9d1" providerId="ADAL" clId="{BE8B769A-34BA-4D4F-8D51-BAE78FDFE385}" dt="2023-11-08T15:11:56.306" v="90" actId="20577"/>
        <pc:sldMkLst>
          <pc:docMk/>
          <pc:sldMk cId="3149972175" sldId="261"/>
        </pc:sldMkLst>
        <pc:spChg chg="mod">
          <ac:chgData name="Lars Tennbakk Bockman" userId="5a235df0-e381-4c4c-99ce-24b4b21fb9d1" providerId="ADAL" clId="{BE8B769A-34BA-4D4F-8D51-BAE78FDFE385}" dt="2023-11-08T15:11:56.306" v="90" actId="20577"/>
          <ac:spMkLst>
            <pc:docMk/>
            <pc:sldMk cId="3149972175" sldId="261"/>
            <ac:spMk id="15" creationId="{71CD328A-FCBF-98DB-A3A2-36A13A7E9980}"/>
          </ac:spMkLst>
        </pc:spChg>
      </pc:sldChg>
      <pc:sldChg chg="modSp mod">
        <pc:chgData name="Lars Tennbakk Bockman" userId="5a235df0-e381-4c4c-99ce-24b4b21fb9d1" providerId="ADAL" clId="{BE8B769A-34BA-4D4F-8D51-BAE78FDFE385}" dt="2023-11-08T15:06:58.752" v="30" actId="20577"/>
        <pc:sldMkLst>
          <pc:docMk/>
          <pc:sldMk cId="362544367" sldId="264"/>
        </pc:sldMkLst>
        <pc:graphicFrameChg chg="mod modGraphic">
          <ac:chgData name="Lars Tennbakk Bockman" userId="5a235df0-e381-4c4c-99ce-24b4b21fb9d1" providerId="ADAL" clId="{BE8B769A-34BA-4D4F-8D51-BAE78FDFE385}" dt="2023-11-08T15:06:58.752" v="30" actId="20577"/>
          <ac:graphicFrameMkLst>
            <pc:docMk/>
            <pc:sldMk cId="362544367" sldId="264"/>
            <ac:graphicFrameMk id="5" creationId="{C053FE77-EC44-A8E4-7B92-D229DC64FB53}"/>
          </ac:graphicFrameMkLst>
        </pc:graphicFrameChg>
      </pc:sldChg>
      <pc:sldChg chg="modSp mod">
        <pc:chgData name="Lars Tennbakk Bockman" userId="5a235df0-e381-4c4c-99ce-24b4b21fb9d1" providerId="ADAL" clId="{BE8B769A-34BA-4D4F-8D51-BAE78FDFE385}" dt="2023-11-08T15:10:46.557" v="32" actId="404"/>
        <pc:sldMkLst>
          <pc:docMk/>
          <pc:sldMk cId="3809428704" sldId="268"/>
        </pc:sldMkLst>
        <pc:spChg chg="mod">
          <ac:chgData name="Lars Tennbakk Bockman" userId="5a235df0-e381-4c4c-99ce-24b4b21fb9d1" providerId="ADAL" clId="{BE8B769A-34BA-4D4F-8D51-BAE78FDFE385}" dt="2023-11-08T15:10:43.115" v="31" actId="404"/>
          <ac:spMkLst>
            <pc:docMk/>
            <pc:sldMk cId="3809428704" sldId="268"/>
            <ac:spMk id="3" creationId="{8A3EFEB1-D7F7-A46E-7DED-AE462CEAB1A0}"/>
          </ac:spMkLst>
        </pc:spChg>
        <pc:spChg chg="mod">
          <ac:chgData name="Lars Tennbakk Bockman" userId="5a235df0-e381-4c4c-99ce-24b4b21fb9d1" providerId="ADAL" clId="{BE8B769A-34BA-4D4F-8D51-BAE78FDFE385}" dt="2023-11-08T15:10:46.557" v="32" actId="404"/>
          <ac:spMkLst>
            <pc:docMk/>
            <pc:sldMk cId="3809428704" sldId="268"/>
            <ac:spMk id="4" creationId="{D1901E2F-AFF3-2F50-C7AA-0E8DFCDE0BD5}"/>
          </ac:spMkLst>
        </pc:spChg>
      </pc:sldChg>
      <pc:sldChg chg="modSp mod">
        <pc:chgData name="Lars Tennbakk Bockman" userId="5a235df0-e381-4c4c-99ce-24b4b21fb9d1" providerId="ADAL" clId="{BE8B769A-34BA-4D4F-8D51-BAE78FDFE385}" dt="2023-11-08T15:06:42.416" v="28" actId="20577"/>
        <pc:sldMkLst>
          <pc:docMk/>
          <pc:sldMk cId="964345901" sldId="269"/>
        </pc:sldMkLst>
        <pc:graphicFrameChg chg="mod modGraphic">
          <ac:chgData name="Lars Tennbakk Bockman" userId="5a235df0-e381-4c4c-99ce-24b4b21fb9d1" providerId="ADAL" clId="{BE8B769A-34BA-4D4F-8D51-BAE78FDFE385}" dt="2023-11-08T15:06:42.416" v="28" actId="20577"/>
          <ac:graphicFrameMkLst>
            <pc:docMk/>
            <pc:sldMk cId="964345901" sldId="269"/>
            <ac:graphicFrameMk id="4" creationId="{FB2C5BE3-044A-0521-5FE2-080E0D82DD9D}"/>
          </ac:graphicFrameMkLst>
        </pc:graphicFrameChg>
        <pc:graphicFrameChg chg="mod">
          <ac:chgData name="Lars Tennbakk Bockman" userId="5a235df0-e381-4c4c-99ce-24b4b21fb9d1" providerId="ADAL" clId="{BE8B769A-34BA-4D4F-8D51-BAE78FDFE385}" dt="2023-11-08T15:06:38.948" v="26"/>
          <ac:graphicFrameMkLst>
            <pc:docMk/>
            <pc:sldMk cId="964345901" sldId="269"/>
            <ac:graphicFrameMk id="7" creationId="{42283D0B-5503-55A2-7B1F-E929DB7BD08F}"/>
          </ac:graphicFrameMkLst>
        </pc:graphicFrameChg>
      </pc:sldChg>
      <pc:sldChg chg="modSp mod">
        <pc:chgData name="Lars Tennbakk Bockman" userId="5a235df0-e381-4c4c-99ce-24b4b21fb9d1" providerId="ADAL" clId="{BE8B769A-34BA-4D4F-8D51-BAE78FDFE385}" dt="2023-11-08T15:06:35.221" v="25"/>
        <pc:sldMkLst>
          <pc:docMk/>
          <pc:sldMk cId="4275014000" sldId="270"/>
        </pc:sldMkLst>
        <pc:graphicFrameChg chg="mod">
          <ac:chgData name="Lars Tennbakk Bockman" userId="5a235df0-e381-4c4c-99ce-24b4b21fb9d1" providerId="ADAL" clId="{BE8B769A-34BA-4D4F-8D51-BAE78FDFE385}" dt="2023-11-08T15:06:35.221" v="25"/>
          <ac:graphicFrameMkLst>
            <pc:docMk/>
            <pc:sldMk cId="4275014000" sldId="270"/>
            <ac:graphicFrameMk id="8" creationId="{0A657AEA-2E7D-6B9E-83A2-2D87A4F202CD}"/>
          </ac:graphicFrameMkLst>
        </pc:graphicFrameChg>
        <pc:graphicFrameChg chg="modGraphic">
          <ac:chgData name="Lars Tennbakk Bockman" userId="5a235df0-e381-4c4c-99ce-24b4b21fb9d1" providerId="ADAL" clId="{BE8B769A-34BA-4D4F-8D51-BAE78FDFE385}" dt="2023-11-08T15:04:27.752" v="24" actId="20577"/>
          <ac:graphicFrameMkLst>
            <pc:docMk/>
            <pc:sldMk cId="4275014000" sldId="270"/>
            <ac:graphicFrameMk id="15" creationId="{B7172AA5-798D-E291-779C-5FB38F38EC2B}"/>
          </ac:graphicFrameMkLst>
        </pc:graphicFrameChg>
      </pc:sldChg>
    </pc:docChg>
  </pc:docChgLst>
  <pc:docChgLst>
    <pc:chgData name="Lars Tennbakk Bockman" userId="S::lars.bockman@fornybarnorge.no::5a235df0-e381-4c4c-99ce-24b4b21fb9d1" providerId="AD" clId="Web-{E868FDCA-CCEC-4A8B-BE43-90ACDC644DE5}"/>
    <pc:docChg chg="modSld">
      <pc:chgData name="Lars Tennbakk Bockman" userId="S::lars.bockman@fornybarnorge.no::5a235df0-e381-4c4c-99ce-24b4b21fb9d1" providerId="AD" clId="Web-{E868FDCA-CCEC-4A8B-BE43-90ACDC644DE5}" dt="2023-11-08T08:57:36.795" v="107" actId="20577"/>
      <pc:docMkLst>
        <pc:docMk/>
      </pc:docMkLst>
      <pc:sldChg chg="addSp delSp modSp">
        <pc:chgData name="Lars Tennbakk Bockman" userId="S::lars.bockman@fornybarnorge.no::5a235df0-e381-4c4c-99ce-24b4b21fb9d1" providerId="AD" clId="Web-{E868FDCA-CCEC-4A8B-BE43-90ACDC644DE5}" dt="2023-11-08T08:55:04.082" v="34" actId="14100"/>
        <pc:sldMkLst>
          <pc:docMk/>
          <pc:sldMk cId="3149972175" sldId="261"/>
        </pc:sldMkLst>
        <pc:spChg chg="mod">
          <ac:chgData name="Lars Tennbakk Bockman" userId="S::lars.bockman@fornybarnorge.no::5a235df0-e381-4c4c-99ce-24b4b21fb9d1" providerId="AD" clId="Web-{E868FDCA-CCEC-4A8B-BE43-90ACDC644DE5}" dt="2023-11-08T08:54:48.143" v="30" actId="1076"/>
          <ac:spMkLst>
            <pc:docMk/>
            <pc:sldMk cId="3149972175" sldId="261"/>
            <ac:spMk id="2" creationId="{EB808BFC-B71A-C9E5-5827-2A0376474563}"/>
          </ac:spMkLst>
        </pc:spChg>
        <pc:spChg chg="del">
          <ac:chgData name="Lars Tennbakk Bockman" userId="S::lars.bockman@fornybarnorge.no::5a235df0-e381-4c4c-99ce-24b4b21fb9d1" providerId="AD" clId="Web-{E868FDCA-CCEC-4A8B-BE43-90ACDC644DE5}" dt="2023-11-08T08:54:28.986" v="0"/>
          <ac:spMkLst>
            <pc:docMk/>
            <pc:sldMk cId="3149972175" sldId="261"/>
            <ac:spMk id="8" creationId="{7995F727-00E9-67DA-EFCB-2C9BD8FB4168}"/>
          </ac:spMkLst>
        </pc:spChg>
        <pc:spChg chg="del">
          <ac:chgData name="Lars Tennbakk Bockman" userId="S::lars.bockman@fornybarnorge.no::5a235df0-e381-4c4c-99ce-24b4b21fb9d1" providerId="AD" clId="Web-{E868FDCA-CCEC-4A8B-BE43-90ACDC644DE5}" dt="2023-11-08T08:54:33.720" v="1"/>
          <ac:spMkLst>
            <pc:docMk/>
            <pc:sldMk cId="3149972175" sldId="261"/>
            <ac:spMk id="13" creationId="{CD75D795-0296-F694-4C1D-ED8E6F78ACC9}"/>
          </ac:spMkLst>
        </pc:spChg>
        <pc:spChg chg="mod">
          <ac:chgData name="Lars Tennbakk Bockman" userId="S::lars.bockman@fornybarnorge.no::5a235df0-e381-4c4c-99ce-24b4b21fb9d1" providerId="AD" clId="Web-{E868FDCA-CCEC-4A8B-BE43-90ACDC644DE5}" dt="2023-11-08T08:54:58.644" v="32" actId="1076"/>
          <ac:spMkLst>
            <pc:docMk/>
            <pc:sldMk cId="3149972175" sldId="261"/>
            <ac:spMk id="15" creationId="{71CD328A-FCBF-98DB-A3A2-36A13A7E9980}"/>
          </ac:spMkLst>
        </pc:spChg>
        <pc:picChg chg="add mod ord">
          <ac:chgData name="Lars Tennbakk Bockman" userId="S::lars.bockman@fornybarnorge.no::5a235df0-e381-4c4c-99ce-24b4b21fb9d1" providerId="AD" clId="Web-{E868FDCA-CCEC-4A8B-BE43-90ACDC644DE5}" dt="2023-11-08T08:54:52.987" v="31" actId="1076"/>
          <ac:picMkLst>
            <pc:docMk/>
            <pc:sldMk cId="3149972175" sldId="261"/>
            <ac:picMk id="3" creationId="{5D1EA37B-A1CF-A5A7-7B9E-7B7BEECB43E1}"/>
          </ac:picMkLst>
        </pc:picChg>
        <pc:picChg chg="mod">
          <ac:chgData name="Lars Tennbakk Bockman" userId="S::lars.bockman@fornybarnorge.no::5a235df0-e381-4c4c-99ce-24b4b21fb9d1" providerId="AD" clId="Web-{E868FDCA-CCEC-4A8B-BE43-90ACDC644DE5}" dt="2023-11-08T08:55:04.082" v="34" actId="14100"/>
          <ac:picMkLst>
            <pc:docMk/>
            <pc:sldMk cId="3149972175" sldId="261"/>
            <ac:picMk id="4" creationId="{8A0DFAE1-212C-9200-08F1-57DD4ACB5F2D}"/>
          </ac:picMkLst>
        </pc:picChg>
      </pc:sldChg>
      <pc:sldChg chg="modSp">
        <pc:chgData name="Lars Tennbakk Bockman" userId="S::lars.bockman@fornybarnorge.no::5a235df0-e381-4c4c-99ce-24b4b21fb9d1" providerId="AD" clId="Web-{E868FDCA-CCEC-4A8B-BE43-90ACDC644DE5}" dt="2023-11-08T08:57:36.795" v="107" actId="20577"/>
        <pc:sldMkLst>
          <pc:docMk/>
          <pc:sldMk cId="3809428704" sldId="268"/>
        </pc:sldMkLst>
        <pc:spChg chg="mod">
          <ac:chgData name="Lars Tennbakk Bockman" userId="S::lars.bockman@fornybarnorge.no::5a235df0-e381-4c4c-99ce-24b4b21fb9d1" providerId="AD" clId="Web-{E868FDCA-CCEC-4A8B-BE43-90ACDC644DE5}" dt="2023-11-08T08:57:36.795" v="107" actId="20577"/>
          <ac:spMkLst>
            <pc:docMk/>
            <pc:sldMk cId="3809428704" sldId="268"/>
            <ac:spMk id="3" creationId="{8A3EFEB1-D7F7-A46E-7DED-AE462CEAB1A0}"/>
          </ac:spMkLst>
        </pc:spChg>
      </pc:sldChg>
    </pc:docChg>
  </pc:docChgLst>
  <pc:docChgLst>
    <pc:chgData name="Lars Tennbakk Bockman" userId="S::lars.bockman@fornybarnorge.no::5a235df0-e381-4c4c-99ce-24b4b21fb9d1" providerId="AD" clId="Web-{9DA44019-1F7F-10C2-6371-2246C43C09CE}"/>
    <pc:docChg chg="modSld">
      <pc:chgData name="Lars Tennbakk Bockman" userId="S::lars.bockman@fornybarnorge.no::5a235df0-e381-4c4c-99ce-24b4b21fb9d1" providerId="AD" clId="Web-{9DA44019-1F7F-10C2-6371-2246C43C09CE}" dt="2023-11-07T08:55:22.758" v="385"/>
      <pc:docMkLst>
        <pc:docMk/>
      </pc:docMkLst>
      <pc:sldChg chg="modSp">
        <pc:chgData name="Lars Tennbakk Bockman" userId="S::lars.bockman@fornybarnorge.no::5a235df0-e381-4c4c-99ce-24b4b21fb9d1" providerId="AD" clId="Web-{9DA44019-1F7F-10C2-6371-2246C43C09CE}" dt="2023-11-07T08:44:44.680" v="2" actId="14100"/>
        <pc:sldMkLst>
          <pc:docMk/>
          <pc:sldMk cId="3149972175" sldId="261"/>
        </pc:sldMkLst>
        <pc:picChg chg="mod">
          <ac:chgData name="Lars Tennbakk Bockman" userId="S::lars.bockman@fornybarnorge.no::5a235df0-e381-4c4c-99ce-24b4b21fb9d1" providerId="AD" clId="Web-{9DA44019-1F7F-10C2-6371-2246C43C09CE}" dt="2023-11-07T08:44:44.680" v="2" actId="14100"/>
          <ac:picMkLst>
            <pc:docMk/>
            <pc:sldMk cId="3149972175" sldId="261"/>
            <ac:picMk id="4" creationId="{8A0DFAE1-212C-9200-08F1-57DD4ACB5F2D}"/>
          </ac:picMkLst>
        </pc:picChg>
      </pc:sldChg>
      <pc:sldChg chg="modSp">
        <pc:chgData name="Lars Tennbakk Bockman" userId="S::lars.bockman@fornybarnorge.no::5a235df0-e381-4c4c-99ce-24b4b21fb9d1" providerId="AD" clId="Web-{9DA44019-1F7F-10C2-6371-2246C43C09CE}" dt="2023-11-07T08:55:22.758" v="385"/>
        <pc:sldMkLst>
          <pc:docMk/>
          <pc:sldMk cId="362544367" sldId="264"/>
        </pc:sldMkLst>
        <pc:graphicFrameChg chg="mod modGraphic">
          <ac:chgData name="Lars Tennbakk Bockman" userId="S::lars.bockman@fornybarnorge.no::5a235df0-e381-4c4c-99ce-24b4b21fb9d1" providerId="AD" clId="Web-{9DA44019-1F7F-10C2-6371-2246C43C09CE}" dt="2023-11-07T08:55:22.758" v="385"/>
          <ac:graphicFrameMkLst>
            <pc:docMk/>
            <pc:sldMk cId="362544367" sldId="264"/>
            <ac:graphicFrameMk id="5" creationId="{C053FE77-EC44-A8E4-7B92-D229DC64FB53}"/>
          </ac:graphicFrameMkLst>
        </pc:graphicFrameChg>
      </pc:sldChg>
      <pc:sldChg chg="modSp">
        <pc:chgData name="Lars Tennbakk Bockman" userId="S::lars.bockman@fornybarnorge.no::5a235df0-e381-4c4c-99ce-24b4b21fb9d1" providerId="AD" clId="Web-{9DA44019-1F7F-10C2-6371-2246C43C09CE}" dt="2023-11-07T08:50:19.555" v="186"/>
        <pc:sldMkLst>
          <pc:docMk/>
          <pc:sldMk cId="964345901" sldId="269"/>
        </pc:sldMkLst>
        <pc:graphicFrameChg chg="mod modGraphic">
          <ac:chgData name="Lars Tennbakk Bockman" userId="S::lars.bockman@fornybarnorge.no::5a235df0-e381-4c4c-99ce-24b4b21fb9d1" providerId="AD" clId="Web-{9DA44019-1F7F-10C2-6371-2246C43C09CE}" dt="2023-11-07T08:50:19.555" v="186"/>
          <ac:graphicFrameMkLst>
            <pc:docMk/>
            <pc:sldMk cId="964345901" sldId="269"/>
            <ac:graphicFrameMk id="4" creationId="{FB2C5BE3-044A-0521-5FE2-080E0D82DD9D}"/>
          </ac:graphicFrameMkLst>
        </pc:graphicFrameChg>
      </pc:sldChg>
      <pc:sldChg chg="addSp delSp modSp">
        <pc:chgData name="Lars Tennbakk Bockman" userId="S::lars.bockman@fornybarnorge.no::5a235df0-e381-4c4c-99ce-24b4b21fb9d1" providerId="AD" clId="Web-{9DA44019-1F7F-10C2-6371-2246C43C09CE}" dt="2023-11-07T08:51:24.430" v="215"/>
        <pc:sldMkLst>
          <pc:docMk/>
          <pc:sldMk cId="4275014000" sldId="270"/>
        </pc:sldMkLst>
        <pc:spChg chg="add del mod">
          <ac:chgData name="Lars Tennbakk Bockman" userId="S::lars.bockman@fornybarnorge.no::5a235df0-e381-4c4c-99ce-24b4b21fb9d1" providerId="AD" clId="Web-{9DA44019-1F7F-10C2-6371-2246C43C09CE}" dt="2023-11-07T08:49:04.555" v="168"/>
          <ac:spMkLst>
            <pc:docMk/>
            <pc:sldMk cId="4275014000" sldId="270"/>
            <ac:spMk id="6" creationId="{1586374A-7F83-3E94-0865-87AE0B1AC8A6}"/>
          </ac:spMkLst>
        </pc:spChg>
        <pc:graphicFrameChg chg="add mod modGraphic">
          <ac:chgData name="Lars Tennbakk Bockman" userId="S::lars.bockman@fornybarnorge.no::5a235df0-e381-4c4c-99ce-24b4b21fb9d1" providerId="AD" clId="Web-{9DA44019-1F7F-10C2-6371-2246C43C09CE}" dt="2023-11-07T08:51:24.430" v="215"/>
          <ac:graphicFrameMkLst>
            <pc:docMk/>
            <pc:sldMk cId="4275014000" sldId="270"/>
            <ac:graphicFrameMk id="8" creationId="{0A657AEA-2E7D-6B9E-83A2-2D87A4F202CD}"/>
          </ac:graphicFrameMkLst>
        </pc:graphicFrameChg>
        <pc:graphicFrameChg chg="del">
          <ac:chgData name="Lars Tennbakk Bockman" userId="S::lars.bockman@fornybarnorge.no::5a235df0-e381-4c4c-99ce-24b4b21fb9d1" providerId="AD" clId="Web-{9DA44019-1F7F-10C2-6371-2246C43C09CE}" dt="2023-11-07T08:48:50.008" v="163"/>
          <ac:graphicFrameMkLst>
            <pc:docMk/>
            <pc:sldMk cId="4275014000" sldId="270"/>
            <ac:graphicFrameMk id="13" creationId="{679BF466-D0AC-4194-66DF-4E393D6FAD44}"/>
          </ac:graphicFrameMkLst>
        </pc:graphicFrameChg>
        <pc:picChg chg="mod">
          <ac:chgData name="Lars Tennbakk Bockman" userId="S::lars.bockman@fornybarnorge.no::5a235df0-e381-4c4c-99ce-24b4b21fb9d1" providerId="AD" clId="Web-{9DA44019-1F7F-10C2-6371-2246C43C09CE}" dt="2023-11-07T08:45:08.117" v="5" actId="14100"/>
          <ac:picMkLst>
            <pc:docMk/>
            <pc:sldMk cId="4275014000" sldId="270"/>
            <ac:picMk id="5" creationId="{1FC70556-B41D-FA15-EDBD-21B7105AEC8B}"/>
          </ac:picMkLst>
        </pc:picChg>
      </pc:sldChg>
      <pc:sldChg chg="modSp">
        <pc:chgData name="Lars Tennbakk Bockman" userId="S::lars.bockman@fornybarnorge.no::5a235df0-e381-4c4c-99ce-24b4b21fb9d1" providerId="AD" clId="Web-{9DA44019-1F7F-10C2-6371-2246C43C09CE}" dt="2023-11-07T08:45:34.117" v="8" actId="14100"/>
        <pc:sldMkLst>
          <pc:docMk/>
          <pc:sldMk cId="3383647622" sldId="271"/>
        </pc:sldMkLst>
        <pc:picChg chg="mod">
          <ac:chgData name="Lars Tennbakk Bockman" userId="S::lars.bockman@fornybarnorge.no::5a235df0-e381-4c4c-99ce-24b4b21fb9d1" providerId="AD" clId="Web-{9DA44019-1F7F-10C2-6371-2246C43C09CE}" dt="2023-11-07T08:45:34.117" v="8" actId="14100"/>
          <ac:picMkLst>
            <pc:docMk/>
            <pc:sldMk cId="3383647622" sldId="271"/>
            <ac:picMk id="9" creationId="{5246CA24-03EC-F3F0-0086-8C069260E76C}"/>
          </ac:picMkLst>
        </pc:picChg>
      </pc:sldChg>
    </pc:docChg>
  </pc:docChgLst>
  <pc:docChgLst>
    <pc:chgData name="Lars Tennbakk Bockman" userId="5a235df0-e381-4c4c-99ce-24b4b21fb9d1" providerId="ADAL" clId="{9F22C2D4-9640-4305-B21A-E986E11329D2}"/>
    <pc:docChg chg="custSel modSld">
      <pc:chgData name="Lars Tennbakk Bockman" userId="5a235df0-e381-4c4c-99ce-24b4b21fb9d1" providerId="ADAL" clId="{9F22C2D4-9640-4305-B21A-E986E11329D2}" dt="2023-12-06T12:07:23.497" v="135" actId="1076"/>
      <pc:docMkLst>
        <pc:docMk/>
      </pc:docMkLst>
      <pc:sldChg chg="addSp delSp modSp mod">
        <pc:chgData name="Lars Tennbakk Bockman" userId="5a235df0-e381-4c4c-99ce-24b4b21fb9d1" providerId="ADAL" clId="{9F22C2D4-9640-4305-B21A-E986E11329D2}" dt="2023-12-06T12:06:43.037" v="133" actId="1076"/>
        <pc:sldMkLst>
          <pc:docMk/>
          <pc:sldMk cId="3149972175" sldId="261"/>
        </pc:sldMkLst>
        <pc:spChg chg="add mod">
          <ac:chgData name="Lars Tennbakk Bockman" userId="5a235df0-e381-4c4c-99ce-24b4b21fb9d1" providerId="ADAL" clId="{9F22C2D4-9640-4305-B21A-E986E11329D2}" dt="2023-12-06T12:06:30.893" v="127" actId="478"/>
          <ac:spMkLst>
            <pc:docMk/>
            <pc:sldMk cId="3149972175" sldId="261"/>
            <ac:spMk id="8" creationId="{55BB1AA5-AF49-29EA-7910-91E49A9EA748}"/>
          </ac:spMkLst>
        </pc:spChg>
        <pc:picChg chg="del">
          <ac:chgData name="Lars Tennbakk Bockman" userId="5a235df0-e381-4c4c-99ce-24b4b21fb9d1" providerId="ADAL" clId="{9F22C2D4-9640-4305-B21A-E986E11329D2}" dt="2023-12-06T12:06:30.893" v="127" actId="478"/>
          <ac:picMkLst>
            <pc:docMk/>
            <pc:sldMk cId="3149972175" sldId="261"/>
            <ac:picMk id="3" creationId="{5D1EA37B-A1CF-A5A7-7B9E-7B7BEECB43E1}"/>
          </ac:picMkLst>
        </pc:picChg>
        <pc:picChg chg="mod">
          <ac:chgData name="Lars Tennbakk Bockman" userId="5a235df0-e381-4c4c-99ce-24b4b21fb9d1" providerId="ADAL" clId="{9F22C2D4-9640-4305-B21A-E986E11329D2}" dt="2023-12-06T09:44:42.999" v="30" actId="14100"/>
          <ac:picMkLst>
            <pc:docMk/>
            <pc:sldMk cId="3149972175" sldId="261"/>
            <ac:picMk id="4" creationId="{8A0DFAE1-212C-9200-08F1-57DD4ACB5F2D}"/>
          </ac:picMkLst>
        </pc:picChg>
        <pc:picChg chg="add mod">
          <ac:chgData name="Lars Tennbakk Bockman" userId="5a235df0-e381-4c4c-99ce-24b4b21fb9d1" providerId="ADAL" clId="{9F22C2D4-9640-4305-B21A-E986E11329D2}" dt="2023-12-06T12:06:43.037" v="133" actId="1076"/>
          <ac:picMkLst>
            <pc:docMk/>
            <pc:sldMk cId="3149972175" sldId="261"/>
            <ac:picMk id="1026" creationId="{26194B54-3381-84EB-972B-B20D0320CB1D}"/>
          </ac:picMkLst>
        </pc:picChg>
      </pc:sldChg>
      <pc:sldChg chg="modSp mod">
        <pc:chgData name="Lars Tennbakk Bockman" userId="5a235df0-e381-4c4c-99ce-24b4b21fb9d1" providerId="ADAL" clId="{9F22C2D4-9640-4305-B21A-E986E11329D2}" dt="2023-12-06T09:47:53.819" v="119" actId="20577"/>
        <pc:sldMkLst>
          <pc:docMk/>
          <pc:sldMk cId="362544367" sldId="264"/>
        </pc:sldMkLst>
        <pc:graphicFrameChg chg="modGraphic">
          <ac:chgData name="Lars Tennbakk Bockman" userId="5a235df0-e381-4c4c-99ce-24b4b21fb9d1" providerId="ADAL" clId="{9F22C2D4-9640-4305-B21A-E986E11329D2}" dt="2023-12-06T09:47:53.819" v="119" actId="20577"/>
          <ac:graphicFrameMkLst>
            <pc:docMk/>
            <pc:sldMk cId="362544367" sldId="264"/>
            <ac:graphicFrameMk id="5" creationId="{C053FE77-EC44-A8E4-7B92-D229DC64FB53}"/>
          </ac:graphicFrameMkLst>
        </pc:graphicFrameChg>
      </pc:sldChg>
      <pc:sldChg chg="modSp mod">
        <pc:chgData name="Lars Tennbakk Bockman" userId="5a235df0-e381-4c4c-99ce-24b4b21fb9d1" providerId="ADAL" clId="{9F22C2D4-9640-4305-B21A-E986E11329D2}" dt="2023-12-06T09:53:44.302" v="126" actId="20577"/>
        <pc:sldMkLst>
          <pc:docMk/>
          <pc:sldMk cId="964345901" sldId="269"/>
        </pc:sldMkLst>
        <pc:graphicFrameChg chg="modGraphic">
          <ac:chgData name="Lars Tennbakk Bockman" userId="5a235df0-e381-4c4c-99ce-24b4b21fb9d1" providerId="ADAL" clId="{9F22C2D4-9640-4305-B21A-E986E11329D2}" dt="2023-12-06T09:44:10.680" v="27" actId="20577"/>
          <ac:graphicFrameMkLst>
            <pc:docMk/>
            <pc:sldMk cId="964345901" sldId="269"/>
            <ac:graphicFrameMk id="4" creationId="{FB2C5BE3-044A-0521-5FE2-080E0D82DD9D}"/>
          </ac:graphicFrameMkLst>
        </pc:graphicFrameChg>
        <pc:graphicFrameChg chg="modGraphic">
          <ac:chgData name="Lars Tennbakk Bockman" userId="5a235df0-e381-4c4c-99ce-24b4b21fb9d1" providerId="ADAL" clId="{9F22C2D4-9640-4305-B21A-E986E11329D2}" dt="2023-12-06T09:53:44.302" v="126" actId="20577"/>
          <ac:graphicFrameMkLst>
            <pc:docMk/>
            <pc:sldMk cId="964345901" sldId="269"/>
            <ac:graphicFrameMk id="7" creationId="{42283D0B-5503-55A2-7B1F-E929DB7BD08F}"/>
          </ac:graphicFrameMkLst>
        </pc:graphicFrameChg>
      </pc:sldChg>
      <pc:sldChg chg="modSp mod">
        <pc:chgData name="Lars Tennbakk Bockman" userId="5a235df0-e381-4c4c-99ce-24b4b21fb9d1" providerId="ADAL" clId="{9F22C2D4-9640-4305-B21A-E986E11329D2}" dt="2023-12-06T09:47:12.457" v="96" actId="20577"/>
        <pc:sldMkLst>
          <pc:docMk/>
          <pc:sldMk cId="4275014000" sldId="270"/>
        </pc:sldMkLst>
        <pc:graphicFrameChg chg="modGraphic">
          <ac:chgData name="Lars Tennbakk Bockman" userId="5a235df0-e381-4c4c-99ce-24b4b21fb9d1" providerId="ADAL" clId="{9F22C2D4-9640-4305-B21A-E986E11329D2}" dt="2023-12-06T09:46:19.785" v="67" actId="20577"/>
          <ac:graphicFrameMkLst>
            <pc:docMk/>
            <pc:sldMk cId="4275014000" sldId="270"/>
            <ac:graphicFrameMk id="8" creationId="{0A657AEA-2E7D-6B9E-83A2-2D87A4F202CD}"/>
          </ac:graphicFrameMkLst>
        </pc:graphicFrameChg>
        <pc:graphicFrameChg chg="modGraphic">
          <ac:chgData name="Lars Tennbakk Bockman" userId="5a235df0-e381-4c4c-99ce-24b4b21fb9d1" providerId="ADAL" clId="{9F22C2D4-9640-4305-B21A-E986E11329D2}" dt="2023-12-06T09:47:12.457" v="96" actId="20577"/>
          <ac:graphicFrameMkLst>
            <pc:docMk/>
            <pc:sldMk cId="4275014000" sldId="270"/>
            <ac:graphicFrameMk id="15" creationId="{B7172AA5-798D-E291-779C-5FB38F38EC2B}"/>
          </ac:graphicFrameMkLst>
        </pc:graphicFrameChg>
        <pc:picChg chg="mod">
          <ac:chgData name="Lars Tennbakk Bockman" userId="5a235df0-e381-4c4c-99ce-24b4b21fb9d1" providerId="ADAL" clId="{9F22C2D4-9640-4305-B21A-E986E11329D2}" dt="2023-12-06T09:45:34.106" v="33" actId="14100"/>
          <ac:picMkLst>
            <pc:docMk/>
            <pc:sldMk cId="4275014000" sldId="270"/>
            <ac:picMk id="5" creationId="{1FC70556-B41D-FA15-EDBD-21B7105AEC8B}"/>
          </ac:picMkLst>
        </pc:picChg>
      </pc:sldChg>
      <pc:sldChg chg="modSp mod">
        <pc:chgData name="Lars Tennbakk Bockman" userId="5a235df0-e381-4c4c-99ce-24b4b21fb9d1" providerId="ADAL" clId="{9F22C2D4-9640-4305-B21A-E986E11329D2}" dt="2023-12-06T12:07:23.497" v="135" actId="1076"/>
        <pc:sldMkLst>
          <pc:docMk/>
          <pc:sldMk cId="3383647622" sldId="271"/>
        </pc:sldMkLst>
        <pc:picChg chg="mod">
          <ac:chgData name="Lars Tennbakk Bockman" userId="5a235df0-e381-4c4c-99ce-24b4b21fb9d1" providerId="ADAL" clId="{9F22C2D4-9640-4305-B21A-E986E11329D2}" dt="2023-12-06T12:07:23.497" v="135" actId="1076"/>
          <ac:picMkLst>
            <pc:docMk/>
            <pc:sldMk cId="3383647622" sldId="271"/>
            <ac:picMk id="9" creationId="{5246CA24-03EC-F3F0-0086-8C069260E76C}"/>
          </ac:picMkLst>
        </pc:picChg>
      </pc:sldChg>
    </pc:docChg>
  </pc:docChgLst>
  <pc:docChgLst>
    <pc:chgData name="Lars Tennbakk Bockman" userId="S::lars.bockman@fornybarnorge.no::5a235df0-e381-4c4c-99ce-24b4b21fb9d1" providerId="AD" clId="Web-{E3604417-DE88-424F-B4BA-7FDF17BA5BE6}"/>
    <pc:docChg chg="modSld">
      <pc:chgData name="Lars Tennbakk Bockman" userId="S::lars.bockman@fornybarnorge.no::5a235df0-e381-4c4c-99ce-24b4b21fb9d1" providerId="AD" clId="Web-{E3604417-DE88-424F-B4BA-7FDF17BA5BE6}" dt="2023-11-08T09:40:28.425" v="0"/>
      <pc:docMkLst>
        <pc:docMk/>
      </pc:docMkLst>
      <pc:sldChg chg="modSp">
        <pc:chgData name="Lars Tennbakk Bockman" userId="S::lars.bockman@fornybarnorge.no::5a235df0-e381-4c4c-99ce-24b4b21fb9d1" providerId="AD" clId="Web-{E3604417-DE88-424F-B4BA-7FDF17BA5BE6}" dt="2023-11-08T09:40:28.425" v="0"/>
        <pc:sldMkLst>
          <pc:docMk/>
          <pc:sldMk cId="3149972175" sldId="261"/>
        </pc:sldMkLst>
        <pc:picChg chg="mod">
          <ac:chgData name="Lars Tennbakk Bockman" userId="S::lars.bockman@fornybarnorge.no::5a235df0-e381-4c4c-99ce-24b4b21fb9d1" providerId="AD" clId="Web-{E3604417-DE88-424F-B4BA-7FDF17BA5BE6}" dt="2023-11-08T09:40:28.425" v="0"/>
          <ac:picMkLst>
            <pc:docMk/>
            <pc:sldMk cId="3149972175" sldId="261"/>
            <ac:picMk id="3" creationId="{5D1EA37B-A1CF-A5A7-7B9E-7B7BEECB43E1}"/>
          </ac:picMkLst>
        </pc:picChg>
      </pc:sldChg>
    </pc:docChg>
  </pc:docChgLst>
  <pc:docChgLst>
    <pc:chgData name="Lars Tennbakk Bockman" userId="S::lars.bockman@fornybarnorge.no::5a235df0-e381-4c4c-99ce-24b4b21fb9d1" providerId="AD" clId="Web-{39A8E451-B4F6-EF2A-C075-85663E7BC386}"/>
    <pc:docChg chg="modSld">
      <pc:chgData name="Lars Tennbakk Bockman" userId="S::lars.bockman@fornybarnorge.no::5a235df0-e381-4c4c-99ce-24b4b21fb9d1" providerId="AD" clId="Web-{39A8E451-B4F6-EF2A-C075-85663E7BC386}" dt="2023-11-28T12:27:30.777" v="1"/>
      <pc:docMkLst>
        <pc:docMk/>
      </pc:docMkLst>
      <pc:sldChg chg="modSp">
        <pc:chgData name="Lars Tennbakk Bockman" userId="S::lars.bockman@fornybarnorge.no::5a235df0-e381-4c4c-99ce-24b4b21fb9d1" providerId="AD" clId="Web-{39A8E451-B4F6-EF2A-C075-85663E7BC386}" dt="2023-11-28T12:27:30.777" v="1"/>
        <pc:sldMkLst>
          <pc:docMk/>
          <pc:sldMk cId="964345901" sldId="269"/>
        </pc:sldMkLst>
        <pc:graphicFrameChg chg="modGraphic">
          <ac:chgData name="Lars Tennbakk Bockman" userId="S::lars.bockman@fornybarnorge.no::5a235df0-e381-4c4c-99ce-24b4b21fb9d1" providerId="AD" clId="Web-{39A8E451-B4F6-EF2A-C075-85663E7BC386}" dt="2023-11-28T12:27:30.777" v="1"/>
          <ac:graphicFrameMkLst>
            <pc:docMk/>
            <pc:sldMk cId="964345901" sldId="269"/>
            <ac:graphicFrameMk id="7" creationId="{42283D0B-5503-55A2-7B1F-E929DB7BD08F}"/>
          </ac:graphicFrameMkLst>
        </pc:graphicFrameChg>
      </pc:sldChg>
    </pc:docChg>
  </pc:docChgLst>
  <pc:docChgLst>
    <pc:chgData name="Aslak Øverås" userId="9589d718-68a4-45e1-8f8a-997eb5b080ea" providerId="ADAL" clId="{85355914-79A9-4A94-AC78-F3BD6D9DEAB3}"/>
    <pc:docChg chg="undo redo custSel addSld modSld">
      <pc:chgData name="Aslak Øverås" userId="9589d718-68a4-45e1-8f8a-997eb5b080ea" providerId="ADAL" clId="{85355914-79A9-4A94-AC78-F3BD6D9DEAB3}" dt="2023-11-08T09:16:12.798" v="1219" actId="1035"/>
      <pc:docMkLst>
        <pc:docMk/>
      </pc:docMkLst>
      <pc:sldChg chg="modSp mod">
        <pc:chgData name="Aslak Øverås" userId="9589d718-68a4-45e1-8f8a-997eb5b080ea" providerId="ADAL" clId="{85355914-79A9-4A94-AC78-F3BD6D9DEAB3}" dt="2023-11-08T09:14:23.762" v="1131" actId="20577"/>
        <pc:sldMkLst>
          <pc:docMk/>
          <pc:sldMk cId="4148148830" sldId="259"/>
        </pc:sldMkLst>
        <pc:spChg chg="mod">
          <ac:chgData name="Aslak Øverås" userId="9589d718-68a4-45e1-8f8a-997eb5b080ea" providerId="ADAL" clId="{85355914-79A9-4A94-AC78-F3BD6D9DEAB3}" dt="2023-11-08T09:14:23.762" v="1131" actId="20577"/>
          <ac:spMkLst>
            <pc:docMk/>
            <pc:sldMk cId="4148148830" sldId="259"/>
            <ac:spMk id="4" creationId="{02B670F3-F503-EDCF-4447-49EB9200B55E}"/>
          </ac:spMkLst>
        </pc:spChg>
      </pc:sldChg>
      <pc:sldChg chg="addSp delSp modSp mod delCm">
        <pc:chgData name="Aslak Øverås" userId="9589d718-68a4-45e1-8f8a-997eb5b080ea" providerId="ADAL" clId="{85355914-79A9-4A94-AC78-F3BD6D9DEAB3}" dt="2023-11-08T08:52:49.563" v="373" actId="21"/>
        <pc:sldMkLst>
          <pc:docMk/>
          <pc:sldMk cId="3149972175" sldId="261"/>
        </pc:sldMkLst>
        <pc:spChg chg="del">
          <ac:chgData name="Aslak Øverås" userId="9589d718-68a4-45e1-8f8a-997eb5b080ea" providerId="ADAL" clId="{85355914-79A9-4A94-AC78-F3BD6D9DEAB3}" dt="2023-11-08T08:52:49.563" v="373" actId="21"/>
          <ac:spMkLst>
            <pc:docMk/>
            <pc:sldMk cId="3149972175" sldId="261"/>
            <ac:spMk id="3" creationId="{A9546AFD-EA75-1F95-7AF3-6BDE66F5A6DE}"/>
          </ac:spMkLst>
        </pc:spChg>
        <pc:spChg chg="add mod">
          <ac:chgData name="Aslak Øverås" userId="9589d718-68a4-45e1-8f8a-997eb5b080ea" providerId="ADAL" clId="{85355914-79A9-4A94-AC78-F3BD6D9DEAB3}" dt="2023-11-08T08:52:49.563" v="373" actId="21"/>
          <ac:spMkLst>
            <pc:docMk/>
            <pc:sldMk cId="3149972175" sldId="261"/>
            <ac:spMk id="8" creationId="{7995F727-00E9-67DA-EFCB-2C9BD8FB4168}"/>
          </ac:spMkLst>
        </pc:spChg>
        <pc:spChg chg="mod">
          <ac:chgData name="Aslak Øverås" userId="9589d718-68a4-45e1-8f8a-997eb5b080ea" providerId="ADAL" clId="{85355914-79A9-4A94-AC78-F3BD6D9DEAB3}" dt="2023-11-08T08:38:22.548" v="1" actId="790"/>
          <ac:spMkLst>
            <pc:docMk/>
            <pc:sldMk cId="3149972175" sldId="261"/>
            <ac:spMk id="15" creationId="{71CD328A-FCBF-98DB-A3A2-36A13A7E9980}"/>
          </ac:spMkLst>
        </pc:spChg>
        <pc:extLst>
          <p:ext xmlns:p="http://schemas.openxmlformats.org/presentationml/2006/main" uri="{D6D511B9-2390-475A-947B-AFAB55BFBCF1}">
            <pc226:cmChg xmlns:pc226="http://schemas.microsoft.com/office/powerpoint/2022/06/main/command" chg="del">
              <pc226:chgData name="Aslak Øverås" userId="9589d718-68a4-45e1-8f8a-997eb5b080ea" providerId="ADAL" clId="{85355914-79A9-4A94-AC78-F3BD6D9DEAB3}" dt="2023-11-08T08:48:25.548" v="303"/>
              <pc2:cmMkLst xmlns:pc2="http://schemas.microsoft.com/office/powerpoint/2019/9/main/command">
                <pc:docMk/>
                <pc:sldMk cId="3149972175" sldId="261"/>
                <pc2:cmMk id="{589D64C6-D2F4-411B-9111-559F6FC8D48A}"/>
              </pc2:cmMkLst>
            </pc226:cmChg>
          </p:ext>
        </pc:extLst>
      </pc:sldChg>
      <pc:sldChg chg="addSp modSp mod">
        <pc:chgData name="Aslak Øverås" userId="9589d718-68a4-45e1-8f8a-997eb5b080ea" providerId="ADAL" clId="{85355914-79A9-4A94-AC78-F3BD6D9DEAB3}" dt="2023-11-08T09:08:41.848" v="652" actId="20577"/>
        <pc:sldMkLst>
          <pc:docMk/>
          <pc:sldMk cId="362544367" sldId="264"/>
        </pc:sldMkLst>
        <pc:spChg chg="mod">
          <ac:chgData name="Aslak Øverås" userId="9589d718-68a4-45e1-8f8a-997eb5b080ea" providerId="ADAL" clId="{85355914-79A9-4A94-AC78-F3BD6D9DEAB3}" dt="2023-11-08T09:08:41.848" v="652" actId="20577"/>
          <ac:spMkLst>
            <pc:docMk/>
            <pc:sldMk cId="362544367" sldId="264"/>
            <ac:spMk id="2" creationId="{5213922F-444B-9587-AFC4-5C4C6A8D8FDB}"/>
          </ac:spMkLst>
        </pc:spChg>
        <pc:spChg chg="mod">
          <ac:chgData name="Aslak Øverås" userId="9589d718-68a4-45e1-8f8a-997eb5b080ea" providerId="ADAL" clId="{85355914-79A9-4A94-AC78-F3BD6D9DEAB3}" dt="2023-11-08T09:07:11.394" v="624" actId="20577"/>
          <ac:spMkLst>
            <pc:docMk/>
            <pc:sldMk cId="362544367" sldId="264"/>
            <ac:spMk id="3" creationId="{127DA9E0-2CEF-FE7D-6AE9-33C8E0D6BC4E}"/>
          </ac:spMkLst>
        </pc:spChg>
        <pc:spChg chg="mod">
          <ac:chgData name="Aslak Øverås" userId="9589d718-68a4-45e1-8f8a-997eb5b080ea" providerId="ADAL" clId="{85355914-79A9-4A94-AC78-F3BD6D9DEAB3}" dt="2023-11-08T09:03:32.510" v="484" actId="790"/>
          <ac:spMkLst>
            <pc:docMk/>
            <pc:sldMk cId="362544367" sldId="264"/>
            <ac:spMk id="4" creationId="{113A1B97-60AB-A82D-7695-603B4FDE308B}"/>
          </ac:spMkLst>
        </pc:spChg>
        <pc:spChg chg="mod">
          <ac:chgData name="Aslak Øverås" userId="9589d718-68a4-45e1-8f8a-997eb5b080ea" providerId="ADAL" clId="{85355914-79A9-4A94-AC78-F3BD6D9DEAB3}" dt="2023-11-08T09:04:15.093" v="492" actId="20577"/>
          <ac:spMkLst>
            <pc:docMk/>
            <pc:sldMk cId="362544367" sldId="264"/>
            <ac:spMk id="6" creationId="{43281BD6-61B8-4DBB-3558-178E91D04924}"/>
          </ac:spMkLst>
        </pc:spChg>
        <pc:spChg chg="add mod">
          <ac:chgData name="Aslak Øverås" userId="9589d718-68a4-45e1-8f8a-997eb5b080ea" providerId="ADAL" clId="{85355914-79A9-4A94-AC78-F3BD6D9DEAB3}" dt="2023-11-08T09:05:03.303" v="499" actId="207"/>
          <ac:spMkLst>
            <pc:docMk/>
            <pc:sldMk cId="362544367" sldId="264"/>
            <ac:spMk id="9" creationId="{900DDBDD-1832-6A0C-F937-3CBEE583917D}"/>
          </ac:spMkLst>
        </pc:spChg>
        <pc:spChg chg="mod">
          <ac:chgData name="Aslak Øverås" userId="9589d718-68a4-45e1-8f8a-997eb5b080ea" providerId="ADAL" clId="{85355914-79A9-4A94-AC78-F3BD6D9DEAB3}" dt="2023-11-08T09:06:42.263" v="568" actId="20577"/>
          <ac:spMkLst>
            <pc:docMk/>
            <pc:sldMk cId="362544367" sldId="264"/>
            <ac:spMk id="11" creationId="{08E89037-2C15-7BA4-E420-580B2668841D}"/>
          </ac:spMkLst>
        </pc:spChg>
        <pc:spChg chg="mod">
          <ac:chgData name="Aslak Øverås" userId="9589d718-68a4-45e1-8f8a-997eb5b080ea" providerId="ADAL" clId="{85355914-79A9-4A94-AC78-F3BD6D9DEAB3}" dt="2023-11-08T09:03:32.510" v="484" actId="790"/>
          <ac:spMkLst>
            <pc:docMk/>
            <pc:sldMk cId="362544367" sldId="264"/>
            <ac:spMk id="12" creationId="{ACE861B4-F35C-E954-435A-F05307E551AD}"/>
          </ac:spMkLst>
        </pc:spChg>
        <pc:spChg chg="mod">
          <ac:chgData name="Aslak Øverås" userId="9589d718-68a4-45e1-8f8a-997eb5b080ea" providerId="ADAL" clId="{85355914-79A9-4A94-AC78-F3BD6D9DEAB3}" dt="2023-11-08T09:04:24.682" v="497" actId="1035"/>
          <ac:spMkLst>
            <pc:docMk/>
            <pc:sldMk cId="362544367" sldId="264"/>
            <ac:spMk id="27" creationId="{1D503F1E-631A-06BB-9FA6-AB5D4E68E9D8}"/>
          </ac:spMkLst>
        </pc:spChg>
      </pc:sldChg>
      <pc:sldChg chg="modSp mod delCm">
        <pc:chgData name="Aslak Øverås" userId="9589d718-68a4-45e1-8f8a-997eb5b080ea" providerId="ADAL" clId="{85355914-79A9-4A94-AC78-F3BD6D9DEAB3}" dt="2023-11-08T09:00:12.123" v="432" actId="14100"/>
        <pc:sldMkLst>
          <pc:docMk/>
          <pc:sldMk cId="3809428704" sldId="268"/>
        </pc:sldMkLst>
        <pc:spChg chg="mod">
          <ac:chgData name="Aslak Øverås" userId="9589d718-68a4-45e1-8f8a-997eb5b080ea" providerId="ADAL" clId="{85355914-79A9-4A94-AC78-F3BD6D9DEAB3}" dt="2023-11-08T08:59:08.102" v="431" actId="20577"/>
          <ac:spMkLst>
            <pc:docMk/>
            <pc:sldMk cId="3809428704" sldId="268"/>
            <ac:spMk id="3" creationId="{8A3EFEB1-D7F7-A46E-7DED-AE462CEAB1A0}"/>
          </ac:spMkLst>
        </pc:spChg>
        <pc:spChg chg="mod">
          <ac:chgData name="Aslak Øverås" userId="9589d718-68a4-45e1-8f8a-997eb5b080ea" providerId="ADAL" clId="{85355914-79A9-4A94-AC78-F3BD6D9DEAB3}" dt="2023-11-08T08:58:34.438" v="426" actId="20577"/>
          <ac:spMkLst>
            <pc:docMk/>
            <pc:sldMk cId="3809428704" sldId="268"/>
            <ac:spMk id="4" creationId="{D1901E2F-AFF3-2F50-C7AA-0E8DFCDE0BD5}"/>
          </ac:spMkLst>
        </pc:spChg>
        <pc:spChg chg="mod">
          <ac:chgData name="Aslak Øverås" userId="9589d718-68a4-45e1-8f8a-997eb5b080ea" providerId="ADAL" clId="{85355914-79A9-4A94-AC78-F3BD6D9DEAB3}" dt="2023-11-08T08:49:59.253" v="315" actId="790"/>
          <ac:spMkLst>
            <pc:docMk/>
            <pc:sldMk cId="3809428704" sldId="268"/>
            <ac:spMk id="27" creationId="{D4479EF9-3012-3964-A9D0-6C16A3C05105}"/>
          </ac:spMkLst>
        </pc:spChg>
        <pc:picChg chg="mod">
          <ac:chgData name="Aslak Øverås" userId="9589d718-68a4-45e1-8f8a-997eb5b080ea" providerId="ADAL" clId="{85355914-79A9-4A94-AC78-F3BD6D9DEAB3}" dt="2023-11-08T09:00:12.123" v="432" actId="14100"/>
          <ac:picMkLst>
            <pc:docMk/>
            <pc:sldMk cId="3809428704" sldId="268"/>
            <ac:picMk id="5" creationId="{EDD2A1DB-03B4-A540-E2CF-68A1C96AF138}"/>
          </ac:picMkLst>
        </pc:picChg>
        <pc:extLst>
          <p:ext xmlns:p="http://schemas.openxmlformats.org/presentationml/2006/main" uri="{D6D511B9-2390-475A-947B-AFAB55BFBCF1}">
            <pc226:cmChg xmlns:pc226="http://schemas.microsoft.com/office/powerpoint/2022/06/main/command" chg="del">
              <pc226:chgData name="Aslak Øverås" userId="9589d718-68a4-45e1-8f8a-997eb5b080ea" providerId="ADAL" clId="{85355914-79A9-4A94-AC78-F3BD6D9DEAB3}" dt="2023-11-08T08:49:10.108" v="305"/>
              <pc2:cmMkLst xmlns:pc2="http://schemas.microsoft.com/office/powerpoint/2019/9/main/command">
                <pc:docMk/>
                <pc:sldMk cId="3809428704" sldId="268"/>
                <pc2:cmMk id="{0A707331-5F4F-40AD-BE6E-B6D004E5F5F9}"/>
              </pc2:cmMkLst>
            </pc226:cmChg>
            <pc226:cmChg xmlns:pc226="http://schemas.microsoft.com/office/powerpoint/2022/06/main/command" chg="del">
              <pc226:chgData name="Aslak Øverås" userId="9589d718-68a4-45e1-8f8a-997eb5b080ea" providerId="ADAL" clId="{85355914-79A9-4A94-AC78-F3BD6D9DEAB3}" dt="2023-11-08T08:49:07.467" v="304"/>
              <pc2:cmMkLst xmlns:pc2="http://schemas.microsoft.com/office/powerpoint/2019/9/main/command">
                <pc:docMk/>
                <pc:sldMk cId="3809428704" sldId="268"/>
                <pc2:cmMk id="{A318A83F-A0A7-4D89-8411-0BD46F6ACF59}"/>
              </pc2:cmMkLst>
            </pc226:cmChg>
          </p:ext>
        </pc:extLst>
      </pc:sldChg>
      <pc:sldChg chg="addSp modSp mod">
        <pc:chgData name="Aslak Øverås" userId="9589d718-68a4-45e1-8f8a-997eb5b080ea" providerId="ADAL" clId="{85355914-79A9-4A94-AC78-F3BD6D9DEAB3}" dt="2023-11-08T08:46:57.300" v="282" actId="20577"/>
        <pc:sldMkLst>
          <pc:docMk/>
          <pc:sldMk cId="964345901" sldId="269"/>
        </pc:sldMkLst>
        <pc:spChg chg="add mod">
          <ac:chgData name="Aslak Øverås" userId="9589d718-68a4-45e1-8f8a-997eb5b080ea" providerId="ADAL" clId="{85355914-79A9-4A94-AC78-F3BD6D9DEAB3}" dt="2023-11-08T08:45:04.818" v="230" actId="1037"/>
          <ac:spMkLst>
            <pc:docMk/>
            <pc:sldMk cId="964345901" sldId="269"/>
            <ac:spMk id="5" creationId="{1AB5B9F3-8F6E-FB63-4035-D0B61CCAA3FF}"/>
          </ac:spMkLst>
        </pc:spChg>
        <pc:spChg chg="mod">
          <ac:chgData name="Aslak Øverås" userId="9589d718-68a4-45e1-8f8a-997eb5b080ea" providerId="ADAL" clId="{85355914-79A9-4A94-AC78-F3BD6D9DEAB3}" dt="2023-11-08T08:40:48.038" v="28" actId="20577"/>
          <ac:spMkLst>
            <pc:docMk/>
            <pc:sldMk cId="964345901" sldId="269"/>
            <ac:spMk id="11" creationId="{C9D230B1-551A-0E7A-96AB-ADE59A906758}"/>
          </ac:spMkLst>
        </pc:spChg>
        <pc:spChg chg="mod">
          <ac:chgData name="Aslak Øverås" userId="9589d718-68a4-45e1-8f8a-997eb5b080ea" providerId="ADAL" clId="{85355914-79A9-4A94-AC78-F3BD6D9DEAB3}" dt="2023-11-08T08:39:44.142" v="18" actId="1038"/>
          <ac:spMkLst>
            <pc:docMk/>
            <pc:sldMk cId="964345901" sldId="269"/>
            <ac:spMk id="15" creationId="{04DCDA78-71F1-811A-A7B3-AF6C80100E58}"/>
          </ac:spMkLst>
        </pc:spChg>
        <pc:graphicFrameChg chg="modGraphic">
          <ac:chgData name="Aslak Øverås" userId="9589d718-68a4-45e1-8f8a-997eb5b080ea" providerId="ADAL" clId="{85355914-79A9-4A94-AC78-F3BD6D9DEAB3}" dt="2023-11-08T08:46:50.932" v="272" actId="20577"/>
          <ac:graphicFrameMkLst>
            <pc:docMk/>
            <pc:sldMk cId="964345901" sldId="269"/>
            <ac:graphicFrameMk id="4" creationId="{FB2C5BE3-044A-0521-5FE2-080E0D82DD9D}"/>
          </ac:graphicFrameMkLst>
        </pc:graphicFrameChg>
        <pc:graphicFrameChg chg="modGraphic">
          <ac:chgData name="Aslak Øverås" userId="9589d718-68a4-45e1-8f8a-997eb5b080ea" providerId="ADAL" clId="{85355914-79A9-4A94-AC78-F3BD6D9DEAB3}" dt="2023-11-08T08:46:57.300" v="282" actId="20577"/>
          <ac:graphicFrameMkLst>
            <pc:docMk/>
            <pc:sldMk cId="964345901" sldId="269"/>
            <ac:graphicFrameMk id="7" creationId="{42283D0B-5503-55A2-7B1F-E929DB7BD08F}"/>
          </ac:graphicFrameMkLst>
        </pc:graphicFrameChg>
      </pc:sldChg>
      <pc:sldChg chg="addSp delSp modSp mod modClrScheme chgLayout">
        <pc:chgData name="Aslak Øverås" userId="9589d718-68a4-45e1-8f8a-997eb5b080ea" providerId="ADAL" clId="{85355914-79A9-4A94-AC78-F3BD6D9DEAB3}" dt="2023-11-08T09:16:12.798" v="1219" actId="1035"/>
        <pc:sldMkLst>
          <pc:docMk/>
          <pc:sldMk cId="4275014000" sldId="270"/>
        </pc:sldMkLst>
        <pc:spChg chg="mod ord">
          <ac:chgData name="Aslak Øverås" userId="9589d718-68a4-45e1-8f8a-997eb5b080ea" providerId="ADAL" clId="{85355914-79A9-4A94-AC78-F3BD6D9DEAB3}" dt="2023-11-08T09:14:52.827" v="1134" actId="700"/>
          <ac:spMkLst>
            <pc:docMk/>
            <pc:sldMk cId="4275014000" sldId="270"/>
            <ac:spMk id="2" creationId="{4787122A-4536-2BFE-134B-7186FF3A34A7}"/>
          </ac:spMkLst>
        </pc:spChg>
        <pc:spChg chg="mod ord">
          <ac:chgData name="Aslak Øverås" userId="9589d718-68a4-45e1-8f8a-997eb5b080ea" providerId="ADAL" clId="{85355914-79A9-4A94-AC78-F3BD6D9DEAB3}" dt="2023-11-08T09:14:52.827" v="1134" actId="700"/>
          <ac:spMkLst>
            <pc:docMk/>
            <pc:sldMk cId="4275014000" sldId="270"/>
            <ac:spMk id="3" creationId="{0EB152C5-D1F6-A0FC-C7BA-61454D2120BB}"/>
          </ac:spMkLst>
        </pc:spChg>
        <pc:spChg chg="add mod">
          <ac:chgData name="Aslak Øverås" userId="9589d718-68a4-45e1-8f8a-997eb5b080ea" providerId="ADAL" clId="{85355914-79A9-4A94-AC78-F3BD6D9DEAB3}" dt="2023-11-08T08:45:34.929" v="238" actId="207"/>
          <ac:spMkLst>
            <pc:docMk/>
            <pc:sldMk cId="4275014000" sldId="270"/>
            <ac:spMk id="7" creationId="{A033AADF-D07F-262B-FDF8-3A80D13F93CB}"/>
          </ac:spMkLst>
        </pc:spChg>
        <pc:spChg chg="add del mod ord">
          <ac:chgData name="Aslak Øverås" userId="9589d718-68a4-45e1-8f8a-997eb5b080ea" providerId="ADAL" clId="{85355914-79A9-4A94-AC78-F3BD6D9DEAB3}" dt="2023-11-08T09:14:52.827" v="1134" actId="700"/>
          <ac:spMkLst>
            <pc:docMk/>
            <pc:sldMk cId="4275014000" sldId="270"/>
            <ac:spMk id="9" creationId="{50A0D156-0661-5EE8-90FE-A80C673B59D7}"/>
          </ac:spMkLst>
        </pc:spChg>
        <pc:spChg chg="add del mod ord">
          <ac:chgData name="Aslak Øverås" userId="9589d718-68a4-45e1-8f8a-997eb5b080ea" providerId="ADAL" clId="{85355914-79A9-4A94-AC78-F3BD6D9DEAB3}" dt="2023-11-08T09:14:52.827" v="1134" actId="700"/>
          <ac:spMkLst>
            <pc:docMk/>
            <pc:sldMk cId="4275014000" sldId="270"/>
            <ac:spMk id="10" creationId="{2E44DC9F-A76B-F324-FE1F-743F6836012B}"/>
          </ac:spMkLst>
        </pc:spChg>
        <pc:spChg chg="mod ord">
          <ac:chgData name="Aslak Øverås" userId="9589d718-68a4-45e1-8f8a-997eb5b080ea" providerId="ADAL" clId="{85355914-79A9-4A94-AC78-F3BD6D9DEAB3}" dt="2023-11-08T09:15:58.484" v="1192" actId="1035"/>
          <ac:spMkLst>
            <pc:docMk/>
            <pc:sldMk cId="4275014000" sldId="270"/>
            <ac:spMk id="11" creationId="{C9D230B1-551A-0E7A-96AB-ADE59A906758}"/>
          </ac:spMkLst>
        </pc:spChg>
        <pc:spChg chg="add del mod ord">
          <ac:chgData name="Aslak Øverås" userId="9589d718-68a4-45e1-8f8a-997eb5b080ea" providerId="ADAL" clId="{85355914-79A9-4A94-AC78-F3BD6D9DEAB3}" dt="2023-11-08T09:14:52.827" v="1134" actId="700"/>
          <ac:spMkLst>
            <pc:docMk/>
            <pc:sldMk cId="4275014000" sldId="270"/>
            <ac:spMk id="12" creationId="{F74C9C4A-6EB3-6BE6-B7F6-6BB0ED7D3675}"/>
          </ac:spMkLst>
        </pc:spChg>
        <pc:spChg chg="add del mod ord">
          <ac:chgData name="Aslak Øverås" userId="9589d718-68a4-45e1-8f8a-997eb5b080ea" providerId="ADAL" clId="{85355914-79A9-4A94-AC78-F3BD6D9DEAB3}" dt="2023-11-08T09:14:52.827" v="1134" actId="700"/>
          <ac:spMkLst>
            <pc:docMk/>
            <pc:sldMk cId="4275014000" sldId="270"/>
            <ac:spMk id="13" creationId="{2B6CAA38-4291-F0CC-8F00-F0BFC8D2AA37}"/>
          </ac:spMkLst>
        </pc:spChg>
        <pc:graphicFrameChg chg="mod modGraphic">
          <ac:chgData name="Aslak Øverås" userId="9589d718-68a4-45e1-8f8a-997eb5b080ea" providerId="ADAL" clId="{85355914-79A9-4A94-AC78-F3BD6D9DEAB3}" dt="2023-11-08T09:16:12.798" v="1219" actId="1035"/>
          <ac:graphicFrameMkLst>
            <pc:docMk/>
            <pc:sldMk cId="4275014000" sldId="270"/>
            <ac:graphicFrameMk id="8" creationId="{0A657AEA-2E7D-6B9E-83A2-2D87A4F202CD}"/>
          </ac:graphicFrameMkLst>
        </pc:graphicFrameChg>
        <pc:graphicFrameChg chg="mod modGraphic">
          <ac:chgData name="Aslak Øverås" userId="9589d718-68a4-45e1-8f8a-997eb5b080ea" providerId="ADAL" clId="{85355914-79A9-4A94-AC78-F3BD6D9DEAB3}" dt="2023-11-08T09:16:12.798" v="1219" actId="1035"/>
          <ac:graphicFrameMkLst>
            <pc:docMk/>
            <pc:sldMk cId="4275014000" sldId="270"/>
            <ac:graphicFrameMk id="15" creationId="{B7172AA5-798D-E291-779C-5FB38F38EC2B}"/>
          </ac:graphicFrameMkLst>
        </pc:graphicFrameChg>
      </pc:sldChg>
      <pc:sldChg chg="addSp delSp modSp new mod">
        <pc:chgData name="Aslak Øverås" userId="9589d718-68a4-45e1-8f8a-997eb5b080ea" providerId="ADAL" clId="{85355914-79A9-4A94-AC78-F3BD6D9DEAB3}" dt="2023-11-08T08:55:15.099" v="416" actId="1036"/>
        <pc:sldMkLst>
          <pc:docMk/>
          <pc:sldMk cId="2106493409" sldId="272"/>
        </pc:sldMkLst>
        <pc:spChg chg="mod">
          <ac:chgData name="Aslak Øverås" userId="9589d718-68a4-45e1-8f8a-997eb5b080ea" providerId="ADAL" clId="{85355914-79A9-4A94-AC78-F3BD6D9DEAB3}" dt="2023-11-08T08:55:15.099" v="416" actId="1036"/>
          <ac:spMkLst>
            <pc:docMk/>
            <pc:sldMk cId="2106493409" sldId="272"/>
            <ac:spMk id="2" creationId="{DB0BF3FE-3C53-D368-35F4-C778C39E8FFE}"/>
          </ac:spMkLst>
        </pc:spChg>
        <pc:spChg chg="del">
          <ac:chgData name="Aslak Øverås" userId="9589d718-68a4-45e1-8f8a-997eb5b080ea" providerId="ADAL" clId="{85355914-79A9-4A94-AC78-F3BD6D9DEAB3}" dt="2023-11-08T08:52:40.461" v="370" actId="478"/>
          <ac:spMkLst>
            <pc:docMk/>
            <pc:sldMk cId="2106493409" sldId="272"/>
            <ac:spMk id="3" creationId="{4444CC96-F310-13D6-80DC-FBB2C170C02F}"/>
          </ac:spMkLst>
        </pc:spChg>
        <pc:spChg chg="del mod">
          <ac:chgData name="Aslak Øverås" userId="9589d718-68a4-45e1-8f8a-997eb5b080ea" providerId="ADAL" clId="{85355914-79A9-4A94-AC78-F3BD6D9DEAB3}" dt="2023-11-08T08:52:44.034" v="372" actId="478"/>
          <ac:spMkLst>
            <pc:docMk/>
            <pc:sldMk cId="2106493409" sldId="272"/>
            <ac:spMk id="4" creationId="{85BF8486-1BBA-237A-73AA-6D66F04B87F4}"/>
          </ac:spMkLst>
        </pc:spChg>
        <pc:spChg chg="add mod">
          <ac:chgData name="Aslak Øverås" userId="9589d718-68a4-45e1-8f8a-997eb5b080ea" providerId="ADAL" clId="{85355914-79A9-4A94-AC78-F3BD6D9DEAB3}" dt="2023-11-08T08:53:58.379" v="398" actId="1036"/>
          <ac:spMkLst>
            <pc:docMk/>
            <pc:sldMk cId="2106493409" sldId="272"/>
            <ac:spMk id="6" creationId="{F894649D-857C-3DC9-80FC-F6689C0A0D11}"/>
          </ac:spMkLst>
        </pc:spChg>
      </pc:sldChg>
    </pc:docChg>
  </pc:docChgLst>
  <pc:docChgLst>
    <pc:chgData name="Lars Tennbakk Bockman" userId="5a235df0-e381-4c4c-99ce-24b4b21fb9d1" providerId="ADAL" clId="{CF810B18-0CBA-4A40-B037-D343E5AA451D}"/>
    <pc:docChg chg="custSel modSld">
      <pc:chgData name="Lars Tennbakk Bockman" userId="5a235df0-e381-4c4c-99ce-24b4b21fb9d1" providerId="ADAL" clId="{CF810B18-0CBA-4A40-B037-D343E5AA451D}" dt="2023-11-07T15:18:09.200" v="1241" actId="20577"/>
      <pc:docMkLst>
        <pc:docMk/>
      </pc:docMkLst>
      <pc:sldChg chg="addSp delSp modSp mod">
        <pc:chgData name="Lars Tennbakk Bockman" userId="5a235df0-e381-4c4c-99ce-24b4b21fb9d1" providerId="ADAL" clId="{CF810B18-0CBA-4A40-B037-D343E5AA451D}" dt="2023-11-07T15:08:13.252" v="1240" actId="20577"/>
        <pc:sldMkLst>
          <pc:docMk/>
          <pc:sldMk cId="4148148830" sldId="259"/>
        </pc:sldMkLst>
        <pc:spChg chg="mod">
          <ac:chgData name="Lars Tennbakk Bockman" userId="5a235df0-e381-4c4c-99ce-24b4b21fb9d1" providerId="ADAL" clId="{CF810B18-0CBA-4A40-B037-D343E5AA451D}" dt="2023-11-07T15:08:13.252" v="1240" actId="20577"/>
          <ac:spMkLst>
            <pc:docMk/>
            <pc:sldMk cId="4148148830" sldId="259"/>
            <ac:spMk id="4" creationId="{02B670F3-F503-EDCF-4447-49EB9200B55E}"/>
          </ac:spMkLst>
        </pc:spChg>
        <pc:spChg chg="add del mod">
          <ac:chgData name="Lars Tennbakk Bockman" userId="5a235df0-e381-4c4c-99ce-24b4b21fb9d1" providerId="ADAL" clId="{CF810B18-0CBA-4A40-B037-D343E5AA451D}" dt="2023-11-07T11:47:57.833" v="932" actId="478"/>
          <ac:spMkLst>
            <pc:docMk/>
            <pc:sldMk cId="4148148830" sldId="259"/>
            <ac:spMk id="5" creationId="{7BB358FA-BC90-525D-4430-7A19BFC7F34B}"/>
          </ac:spMkLst>
        </pc:spChg>
      </pc:sldChg>
      <pc:sldChg chg="modSp mod">
        <pc:chgData name="Lars Tennbakk Bockman" userId="5a235df0-e381-4c4c-99ce-24b4b21fb9d1" providerId="ADAL" clId="{CF810B18-0CBA-4A40-B037-D343E5AA451D}" dt="2023-11-07T15:18:09.200" v="1241" actId="20577"/>
        <pc:sldMkLst>
          <pc:docMk/>
          <pc:sldMk cId="362544367" sldId="264"/>
        </pc:sldMkLst>
        <pc:spChg chg="mod">
          <ac:chgData name="Lars Tennbakk Bockman" userId="5a235df0-e381-4c4c-99ce-24b4b21fb9d1" providerId="ADAL" clId="{CF810B18-0CBA-4A40-B037-D343E5AA451D}" dt="2023-11-07T15:18:09.200" v="1241" actId="20577"/>
          <ac:spMkLst>
            <pc:docMk/>
            <pc:sldMk cId="362544367" sldId="264"/>
            <ac:spMk id="4" creationId="{113A1B97-60AB-A82D-7695-603B4FDE308B}"/>
          </ac:spMkLst>
        </pc:spChg>
      </pc:sldChg>
    </pc:docChg>
  </pc:docChgLst>
  <pc:docChgLst>
    <pc:chgData name="Iselin Ekeli Rønningsbakk" userId="187300ae-9cb6-416d-8a94-664ca977a24d" providerId="ADAL" clId="{20FC8264-ECCC-45F0-B4EB-A797397C799B}"/>
    <pc:docChg chg="">
      <pc:chgData name="Iselin Ekeli Rønningsbakk" userId="187300ae-9cb6-416d-8a94-664ca977a24d" providerId="ADAL" clId="{20FC8264-ECCC-45F0-B4EB-A797397C799B}" dt="2023-11-06T14:19:25.489" v="0"/>
      <pc:docMkLst>
        <pc:docMk/>
      </pc:docMkLst>
      <pc:sldChg chg="addCm">
        <pc:chgData name="Iselin Ekeli Rønningsbakk" userId="187300ae-9cb6-416d-8a94-664ca977a24d" providerId="ADAL" clId="{20FC8264-ECCC-45F0-B4EB-A797397C799B}" dt="2023-11-06T14:19:25.489" v="0"/>
        <pc:sldMkLst>
          <pc:docMk/>
          <pc:sldMk cId="3809428704" sldId="268"/>
        </pc:sldMkLst>
        <pc:extLst>
          <p:ext xmlns:p="http://schemas.openxmlformats.org/presentationml/2006/main" uri="{D6D511B9-2390-475A-947B-AFAB55BFBCF1}">
            <pc226:cmChg xmlns:pc226="http://schemas.microsoft.com/office/powerpoint/2022/06/main/command" chg="add">
              <pc226:chgData name="Iselin Ekeli Rønningsbakk" userId="187300ae-9cb6-416d-8a94-664ca977a24d" providerId="ADAL" clId="{20FC8264-ECCC-45F0-B4EB-A797397C799B}" dt="2023-11-06T14:19:25.489" v="0"/>
              <pc2:cmMkLst xmlns:pc2="http://schemas.microsoft.com/office/powerpoint/2019/9/main/command">
                <pc:docMk/>
                <pc:sldMk cId="3809428704" sldId="268"/>
                <pc2:cmMk id="{A318A83F-A0A7-4D89-8411-0BD46F6ACF59}"/>
              </pc2:cmMkLst>
            </pc226:cmChg>
          </p:ext>
        </pc:extLst>
      </pc:sldChg>
    </pc:docChg>
  </pc:docChgLst>
  <pc:docChgLst>
    <pc:chgData name="Iselin Ekeli Rønningsbakk" userId="187300ae-9cb6-416d-8a94-664ca977a24d" providerId="ADAL" clId="{06469B1A-EC49-40B1-AC47-D1E7C89A5178}"/>
    <pc:docChg chg="modSld">
      <pc:chgData name="Iselin Ekeli Rønningsbakk" userId="187300ae-9cb6-416d-8a94-664ca977a24d" providerId="ADAL" clId="{06469B1A-EC49-40B1-AC47-D1E7C89A5178}" dt="2023-11-03T13:47:44.147" v="184" actId="14734"/>
      <pc:docMkLst>
        <pc:docMk/>
      </pc:docMkLst>
      <pc:sldChg chg="modSp mod">
        <pc:chgData name="Iselin Ekeli Rønningsbakk" userId="187300ae-9cb6-416d-8a94-664ca977a24d" providerId="ADAL" clId="{06469B1A-EC49-40B1-AC47-D1E7C89A5178}" dt="2023-11-03T13:42:44.396" v="181" actId="14100"/>
        <pc:sldMkLst>
          <pc:docMk/>
          <pc:sldMk cId="4148148830" sldId="259"/>
        </pc:sldMkLst>
        <pc:spChg chg="mod">
          <ac:chgData name="Iselin Ekeli Rønningsbakk" userId="187300ae-9cb6-416d-8a94-664ca977a24d" providerId="ADAL" clId="{06469B1A-EC49-40B1-AC47-D1E7C89A5178}" dt="2023-11-03T13:40:53.102" v="42" actId="20577"/>
          <ac:spMkLst>
            <pc:docMk/>
            <pc:sldMk cId="4148148830" sldId="259"/>
            <ac:spMk id="3" creationId="{4502D30A-3FAE-781C-EE25-B4A797F38369}"/>
          </ac:spMkLst>
        </pc:spChg>
        <pc:spChg chg="mod">
          <ac:chgData name="Iselin Ekeli Rønningsbakk" userId="187300ae-9cb6-416d-8a94-664ca977a24d" providerId="ADAL" clId="{06469B1A-EC49-40B1-AC47-D1E7C89A5178}" dt="2023-11-03T13:42:44.396" v="181" actId="14100"/>
          <ac:spMkLst>
            <pc:docMk/>
            <pc:sldMk cId="4148148830" sldId="259"/>
            <ac:spMk id="14" creationId="{15338AEF-92F2-513A-6A32-71FA0EA91367}"/>
          </ac:spMkLst>
        </pc:spChg>
      </pc:sldChg>
      <pc:sldChg chg="modSp mod">
        <pc:chgData name="Iselin Ekeli Rønningsbakk" userId="187300ae-9cb6-416d-8a94-664ca977a24d" providerId="ADAL" clId="{06469B1A-EC49-40B1-AC47-D1E7C89A5178}" dt="2023-11-03T11:53:06.836" v="3" actId="6549"/>
        <pc:sldMkLst>
          <pc:docMk/>
          <pc:sldMk cId="3149972175" sldId="261"/>
        </pc:sldMkLst>
        <pc:spChg chg="mod">
          <ac:chgData name="Iselin Ekeli Rønningsbakk" userId="187300ae-9cb6-416d-8a94-664ca977a24d" providerId="ADAL" clId="{06469B1A-EC49-40B1-AC47-D1E7C89A5178}" dt="2023-11-03T11:53:06.836" v="3" actId="6549"/>
          <ac:spMkLst>
            <pc:docMk/>
            <pc:sldMk cId="3149972175" sldId="261"/>
            <ac:spMk id="15" creationId="{71CD328A-FCBF-98DB-A3A2-36A13A7E9980}"/>
          </ac:spMkLst>
        </pc:spChg>
      </pc:sldChg>
      <pc:sldChg chg="modSp mod">
        <pc:chgData name="Iselin Ekeli Rønningsbakk" userId="187300ae-9cb6-416d-8a94-664ca977a24d" providerId="ADAL" clId="{06469B1A-EC49-40B1-AC47-D1E7C89A5178}" dt="2023-11-03T13:43:42.500" v="183" actId="6549"/>
        <pc:sldMkLst>
          <pc:docMk/>
          <pc:sldMk cId="362544367" sldId="264"/>
        </pc:sldMkLst>
        <pc:spChg chg="mod">
          <ac:chgData name="Iselin Ekeli Rønningsbakk" userId="187300ae-9cb6-416d-8a94-664ca977a24d" providerId="ADAL" clId="{06469B1A-EC49-40B1-AC47-D1E7C89A5178}" dt="2023-11-03T13:43:42.500" v="183" actId="6549"/>
          <ac:spMkLst>
            <pc:docMk/>
            <pc:sldMk cId="362544367" sldId="264"/>
            <ac:spMk id="12" creationId="{ACE861B4-F35C-E954-435A-F05307E551AD}"/>
          </ac:spMkLst>
        </pc:spChg>
      </pc:sldChg>
      <pc:sldChg chg="modSp mod">
        <pc:chgData name="Iselin Ekeli Rønningsbakk" userId="187300ae-9cb6-416d-8a94-664ca977a24d" providerId="ADAL" clId="{06469B1A-EC49-40B1-AC47-D1E7C89A5178}" dt="2023-11-03T13:47:44.147" v="184" actId="14734"/>
        <pc:sldMkLst>
          <pc:docMk/>
          <pc:sldMk cId="964345901" sldId="269"/>
        </pc:sldMkLst>
        <pc:graphicFrameChg chg="modGraphic">
          <ac:chgData name="Iselin Ekeli Rønningsbakk" userId="187300ae-9cb6-416d-8a94-664ca977a24d" providerId="ADAL" clId="{06469B1A-EC49-40B1-AC47-D1E7C89A5178}" dt="2023-11-03T13:47:44.147" v="184" actId="14734"/>
          <ac:graphicFrameMkLst>
            <pc:docMk/>
            <pc:sldMk cId="964345901" sldId="269"/>
            <ac:graphicFrameMk id="4" creationId="{FB2C5BE3-044A-0521-5FE2-080E0D82DD9D}"/>
          </ac:graphicFrameMkLst>
        </pc:graphicFrameChg>
      </pc:sldChg>
      <pc:sldChg chg="modSp mod">
        <pc:chgData name="Iselin Ekeli Rønningsbakk" userId="187300ae-9cb6-416d-8a94-664ca977a24d" providerId="ADAL" clId="{06469B1A-EC49-40B1-AC47-D1E7C89A5178}" dt="2023-11-03T13:01:19.210" v="19" actId="6549"/>
        <pc:sldMkLst>
          <pc:docMk/>
          <pc:sldMk cId="4275014000" sldId="270"/>
        </pc:sldMkLst>
        <pc:spChg chg="mod">
          <ac:chgData name="Iselin Ekeli Rønningsbakk" userId="187300ae-9cb6-416d-8a94-664ca977a24d" providerId="ADAL" clId="{06469B1A-EC49-40B1-AC47-D1E7C89A5178}" dt="2023-11-03T13:01:19.210" v="19" actId="6549"/>
          <ac:spMkLst>
            <pc:docMk/>
            <pc:sldMk cId="4275014000" sldId="270"/>
            <ac:spMk id="11" creationId="{C9D230B1-551A-0E7A-96AB-ADE59A906758}"/>
          </ac:spMkLst>
        </pc:spChg>
      </pc:sldChg>
    </pc:docChg>
  </pc:docChgLst>
  <pc:docChgLst>
    <pc:chgData name="Lars Tennbakk Bockman" userId="S::lars.bockman@fornybarnorge.no::5a235df0-e381-4c4c-99ce-24b4b21fb9d1" providerId="AD" clId="Web-{D09C2D16-4994-4789-88DD-C1A7945111A7}"/>
    <pc:docChg chg="modSld">
      <pc:chgData name="Lars Tennbakk Bockman" userId="S::lars.bockman@fornybarnorge.no::5a235df0-e381-4c4c-99ce-24b4b21fb9d1" providerId="AD" clId="Web-{D09C2D16-4994-4789-88DD-C1A7945111A7}" dt="2023-11-07T11:38:17.671" v="69" actId="20577"/>
      <pc:docMkLst>
        <pc:docMk/>
      </pc:docMkLst>
      <pc:sldChg chg="modSp">
        <pc:chgData name="Lars Tennbakk Bockman" userId="S::lars.bockman@fornybarnorge.no::5a235df0-e381-4c4c-99ce-24b4b21fb9d1" providerId="AD" clId="Web-{D09C2D16-4994-4789-88DD-C1A7945111A7}" dt="2023-11-07T11:38:17.671" v="69" actId="20577"/>
        <pc:sldMkLst>
          <pc:docMk/>
          <pc:sldMk cId="4148148830" sldId="259"/>
        </pc:sldMkLst>
        <pc:spChg chg="mod">
          <ac:chgData name="Lars Tennbakk Bockman" userId="S::lars.bockman@fornybarnorge.no::5a235df0-e381-4c4c-99ce-24b4b21fb9d1" providerId="AD" clId="Web-{D09C2D16-4994-4789-88DD-C1A7945111A7}" dt="2023-11-07T11:38:17.671" v="69" actId="20577"/>
          <ac:spMkLst>
            <pc:docMk/>
            <pc:sldMk cId="4148148830" sldId="259"/>
            <ac:spMk id="4" creationId="{02B670F3-F503-EDCF-4447-49EB9200B55E}"/>
          </ac:spMkLst>
        </pc:spChg>
      </pc:sldChg>
    </pc:docChg>
  </pc:docChgLst>
  <pc:docChgLst>
    <pc:chgData name="Iselin Ekeli Rønningsbakk" userId="187300ae-9cb6-416d-8a94-664ca977a24d" providerId="ADAL" clId="{B6826E5B-048A-4F2C-9659-CA0FF1CB855A}"/>
    <pc:docChg chg="">
      <pc:chgData name="Iselin Ekeli Rønningsbakk" userId="187300ae-9cb6-416d-8a94-664ca977a24d" providerId="ADAL" clId="{B6826E5B-048A-4F2C-9659-CA0FF1CB855A}" dt="2023-11-07T12:14:27.012" v="0"/>
      <pc:docMkLst>
        <pc:docMk/>
      </pc:docMkLst>
      <pc:sldChg chg="addCm">
        <pc:chgData name="Iselin Ekeli Rønningsbakk" userId="187300ae-9cb6-416d-8a94-664ca977a24d" providerId="ADAL" clId="{B6826E5B-048A-4F2C-9659-CA0FF1CB855A}" dt="2023-11-07T12:14:27.012" v="0"/>
        <pc:sldMkLst>
          <pc:docMk/>
          <pc:sldMk cId="3809428704" sldId="268"/>
        </pc:sldMkLst>
        <pc:extLst>
          <p:ext xmlns:p="http://schemas.openxmlformats.org/presentationml/2006/main" uri="{D6D511B9-2390-475A-947B-AFAB55BFBCF1}">
            <pc226:cmChg xmlns:pc226="http://schemas.microsoft.com/office/powerpoint/2022/06/main/command" chg="add">
              <pc226:chgData name="Iselin Ekeli Rønningsbakk" userId="187300ae-9cb6-416d-8a94-664ca977a24d" providerId="ADAL" clId="{B6826E5B-048A-4F2C-9659-CA0FF1CB855A}" dt="2023-11-07T12:14:27.012" v="0"/>
              <pc2:cmMkLst xmlns:pc2="http://schemas.microsoft.com/office/powerpoint/2019/9/main/command">
                <pc:docMk/>
                <pc:sldMk cId="3809428704" sldId="268"/>
                <pc2:cmMk id="{0A707331-5F4F-40AD-BE6E-B6D004E5F5F9}"/>
              </pc2:cmMkLst>
            </pc226:cmChg>
          </p:ext>
        </pc:extLst>
      </pc:sldChg>
    </pc:docChg>
  </pc:docChgLst>
  <pc:docChgLst>
    <pc:chgData name="Iselin Ekeli Rønningsbakk" userId="187300ae-9cb6-416d-8a94-664ca977a24d" providerId="ADAL" clId="{C9967B4C-79EE-47C3-8BA0-A0E08C075C99}"/>
    <pc:docChg chg="custSel modSld">
      <pc:chgData name="Iselin Ekeli Rønningsbakk" userId="187300ae-9cb6-416d-8a94-664ca977a24d" providerId="ADAL" clId="{C9967B4C-79EE-47C3-8BA0-A0E08C075C99}" dt="2023-11-02T14:22:56.620" v="87"/>
      <pc:docMkLst>
        <pc:docMk/>
      </pc:docMkLst>
      <pc:sldChg chg="modSp mod addCm modCm">
        <pc:chgData name="Iselin Ekeli Rønningsbakk" userId="187300ae-9cb6-416d-8a94-664ca977a24d" providerId="ADAL" clId="{C9967B4C-79EE-47C3-8BA0-A0E08C075C99}" dt="2023-11-02T14:22:56.620" v="87"/>
        <pc:sldMkLst>
          <pc:docMk/>
          <pc:sldMk cId="3149972175" sldId="261"/>
        </pc:sldMkLst>
        <pc:spChg chg="mod">
          <ac:chgData name="Iselin Ekeli Rønningsbakk" userId="187300ae-9cb6-416d-8a94-664ca977a24d" providerId="ADAL" clId="{C9967B4C-79EE-47C3-8BA0-A0E08C075C99}" dt="2023-11-02T14:21:32.097" v="85" actId="6549"/>
          <ac:spMkLst>
            <pc:docMk/>
            <pc:sldMk cId="3149972175" sldId="261"/>
            <ac:spMk id="15" creationId="{71CD328A-FCBF-98DB-A3A2-36A13A7E9980}"/>
          </ac:spMkLst>
        </pc:spChg>
        <pc:extLst>
          <p:ext xmlns:p="http://schemas.openxmlformats.org/presentationml/2006/main" uri="{D6D511B9-2390-475A-947B-AFAB55BFBCF1}">
            <pc226:cmChg xmlns:pc226="http://schemas.microsoft.com/office/powerpoint/2022/06/main/command" chg="add mod">
              <pc226:chgData name="Iselin Ekeli Rønningsbakk" userId="187300ae-9cb6-416d-8a94-664ca977a24d" providerId="ADAL" clId="{C9967B4C-79EE-47C3-8BA0-A0E08C075C99}" dt="2023-11-02T14:22:56.620" v="87"/>
              <pc2:cmMkLst xmlns:pc2="http://schemas.microsoft.com/office/powerpoint/2019/9/main/command">
                <pc:docMk/>
                <pc:sldMk cId="3149972175" sldId="261"/>
                <pc2:cmMk id="{589D64C6-D2F4-411B-9111-559F6FC8D48A}"/>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6177491" cy="490409"/>
          </a:xfrm>
          <a:prstGeom prst="rect">
            <a:avLst/>
          </a:prstGeom>
        </p:spPr>
        <p:txBody>
          <a:bodyPr vert="horz" lIns="133795" tIns="66898" rIns="133795" bIns="66898" rtlCol="0"/>
          <a:lstStyle>
            <a:lvl1pPr algn="l">
              <a:defRPr sz="1800"/>
            </a:lvl1pPr>
          </a:lstStyle>
          <a:p>
            <a:endParaRPr lang="nb-NO"/>
          </a:p>
        </p:txBody>
      </p:sp>
      <p:sp>
        <p:nvSpPr>
          <p:cNvPr id="3" name="Plassholder for dato 2"/>
          <p:cNvSpPr>
            <a:spLocks noGrp="1"/>
          </p:cNvSpPr>
          <p:nvPr>
            <p:ph type="dt" idx="1"/>
          </p:nvPr>
        </p:nvSpPr>
        <p:spPr>
          <a:xfrm>
            <a:off x="8074962" y="0"/>
            <a:ext cx="6177491" cy="490409"/>
          </a:xfrm>
          <a:prstGeom prst="rect">
            <a:avLst/>
          </a:prstGeom>
        </p:spPr>
        <p:txBody>
          <a:bodyPr vert="horz" lIns="133795" tIns="66898" rIns="133795" bIns="66898" rtlCol="0"/>
          <a:lstStyle>
            <a:lvl1pPr algn="r">
              <a:defRPr sz="1800"/>
            </a:lvl1pPr>
          </a:lstStyle>
          <a:p>
            <a:fld id="{01329E2F-4686-4F18-A9A7-D08BDCF84B80}" type="datetimeFigureOut">
              <a:rPr lang="nb-NO" smtClean="0"/>
              <a:t>05.12.2023</a:t>
            </a:fld>
            <a:endParaRPr lang="nb-NO"/>
          </a:p>
        </p:txBody>
      </p:sp>
      <p:sp>
        <p:nvSpPr>
          <p:cNvPr id="4" name="Plassholder for lysbilde 3"/>
          <p:cNvSpPr>
            <a:spLocks noGrp="1" noRot="1" noChangeAspect="1"/>
          </p:cNvSpPr>
          <p:nvPr>
            <p:ph type="sldImg" idx="2"/>
          </p:nvPr>
        </p:nvSpPr>
        <p:spPr>
          <a:xfrm>
            <a:off x="4176713" y="1222375"/>
            <a:ext cx="5902325" cy="3298825"/>
          </a:xfrm>
          <a:prstGeom prst="rect">
            <a:avLst/>
          </a:prstGeom>
          <a:noFill/>
          <a:ln w="12700">
            <a:solidFill>
              <a:prstClr val="black"/>
            </a:solidFill>
          </a:ln>
        </p:spPr>
        <p:txBody>
          <a:bodyPr vert="horz" lIns="133795" tIns="66898" rIns="133795" bIns="66898" rtlCol="0" anchor="ctr"/>
          <a:lstStyle/>
          <a:p>
            <a:endParaRPr lang="nb-NO"/>
          </a:p>
        </p:txBody>
      </p:sp>
      <p:sp>
        <p:nvSpPr>
          <p:cNvPr id="5" name="Plassholder for notater 4"/>
          <p:cNvSpPr>
            <a:spLocks noGrp="1"/>
          </p:cNvSpPr>
          <p:nvPr>
            <p:ph type="body" sz="quarter" idx="3"/>
          </p:nvPr>
        </p:nvSpPr>
        <p:spPr>
          <a:xfrm>
            <a:off x="1425576" y="4703851"/>
            <a:ext cx="11404599" cy="3848607"/>
          </a:xfrm>
          <a:prstGeom prst="rect">
            <a:avLst/>
          </a:prstGeom>
        </p:spPr>
        <p:txBody>
          <a:bodyPr vert="horz" lIns="133795" tIns="66898" rIns="133795" bIns="66898"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9283831"/>
            <a:ext cx="6177491" cy="490409"/>
          </a:xfrm>
          <a:prstGeom prst="rect">
            <a:avLst/>
          </a:prstGeom>
        </p:spPr>
        <p:txBody>
          <a:bodyPr vert="horz" lIns="133795" tIns="66898" rIns="133795" bIns="66898" rtlCol="0" anchor="b"/>
          <a:lstStyle>
            <a:lvl1pPr algn="l">
              <a:defRPr sz="1800"/>
            </a:lvl1pPr>
          </a:lstStyle>
          <a:p>
            <a:endParaRPr lang="nb-NO"/>
          </a:p>
        </p:txBody>
      </p:sp>
      <p:sp>
        <p:nvSpPr>
          <p:cNvPr id="7" name="Plassholder for lysbildenummer 6"/>
          <p:cNvSpPr>
            <a:spLocks noGrp="1"/>
          </p:cNvSpPr>
          <p:nvPr>
            <p:ph type="sldNum" sz="quarter" idx="5"/>
          </p:nvPr>
        </p:nvSpPr>
        <p:spPr>
          <a:xfrm>
            <a:off x="8074962" y="9283831"/>
            <a:ext cx="6177491" cy="490409"/>
          </a:xfrm>
          <a:prstGeom prst="rect">
            <a:avLst/>
          </a:prstGeom>
        </p:spPr>
        <p:txBody>
          <a:bodyPr vert="horz" lIns="133795" tIns="66898" rIns="133795" bIns="66898" rtlCol="0" anchor="b"/>
          <a:lstStyle>
            <a:lvl1pPr algn="r">
              <a:defRPr sz="1800"/>
            </a:lvl1pPr>
          </a:lstStyle>
          <a:p>
            <a:fld id="{988FB815-4B74-45D9-A47D-33C36308A6D8}" type="slidenum">
              <a:rPr lang="nb-NO" smtClean="0"/>
              <a:t>‹#›</a:t>
            </a:fld>
            <a:endParaRPr lang="nb-NO"/>
          </a:p>
        </p:txBody>
      </p:sp>
    </p:spTree>
    <p:extLst>
      <p:ext uri="{BB962C8B-B14F-4D97-AF65-F5344CB8AC3E}">
        <p14:creationId xmlns:p14="http://schemas.microsoft.com/office/powerpoint/2010/main" val="1155752628"/>
      </p:ext>
    </p:extLst>
  </p:cSld>
  <p:clrMap bg1="lt1" tx1="dk1" bg2="lt2" tx2="dk2" accent1="accent1" accent2="accent2" accent3="accent3" accent4="accent4" accent5="accent5" accent6="accent6" hlink="hlink" folHlink="folHlink"/>
  <p:notesStyle>
    <a:lvl1pPr marL="0" algn="l" defTabSz="684246" rtl="0" eaLnBrk="1" latinLnBrk="0" hangingPunct="1">
      <a:defRPr sz="898" kern="1200">
        <a:solidFill>
          <a:schemeClr val="tx1"/>
        </a:solidFill>
        <a:latin typeface="+mn-lt"/>
        <a:ea typeface="+mn-ea"/>
        <a:cs typeface="+mn-cs"/>
      </a:defRPr>
    </a:lvl1pPr>
    <a:lvl2pPr marL="342123" algn="l" defTabSz="684246" rtl="0" eaLnBrk="1" latinLnBrk="0" hangingPunct="1">
      <a:defRPr sz="898" kern="1200">
        <a:solidFill>
          <a:schemeClr val="tx1"/>
        </a:solidFill>
        <a:latin typeface="+mn-lt"/>
        <a:ea typeface="+mn-ea"/>
        <a:cs typeface="+mn-cs"/>
      </a:defRPr>
    </a:lvl2pPr>
    <a:lvl3pPr marL="684246" algn="l" defTabSz="684246" rtl="0" eaLnBrk="1" latinLnBrk="0" hangingPunct="1">
      <a:defRPr sz="898" kern="1200">
        <a:solidFill>
          <a:schemeClr val="tx1"/>
        </a:solidFill>
        <a:latin typeface="+mn-lt"/>
        <a:ea typeface="+mn-ea"/>
        <a:cs typeface="+mn-cs"/>
      </a:defRPr>
    </a:lvl3pPr>
    <a:lvl4pPr marL="1026368" algn="l" defTabSz="684246" rtl="0" eaLnBrk="1" latinLnBrk="0" hangingPunct="1">
      <a:defRPr sz="898" kern="1200">
        <a:solidFill>
          <a:schemeClr val="tx1"/>
        </a:solidFill>
        <a:latin typeface="+mn-lt"/>
        <a:ea typeface="+mn-ea"/>
        <a:cs typeface="+mn-cs"/>
      </a:defRPr>
    </a:lvl4pPr>
    <a:lvl5pPr marL="1368491" algn="l" defTabSz="684246" rtl="0" eaLnBrk="1" latinLnBrk="0" hangingPunct="1">
      <a:defRPr sz="898" kern="1200">
        <a:solidFill>
          <a:schemeClr val="tx1"/>
        </a:solidFill>
        <a:latin typeface="+mn-lt"/>
        <a:ea typeface="+mn-ea"/>
        <a:cs typeface="+mn-cs"/>
      </a:defRPr>
    </a:lvl5pPr>
    <a:lvl6pPr marL="1710614" algn="l" defTabSz="684246" rtl="0" eaLnBrk="1" latinLnBrk="0" hangingPunct="1">
      <a:defRPr sz="898" kern="1200">
        <a:solidFill>
          <a:schemeClr val="tx1"/>
        </a:solidFill>
        <a:latin typeface="+mn-lt"/>
        <a:ea typeface="+mn-ea"/>
        <a:cs typeface="+mn-cs"/>
      </a:defRPr>
    </a:lvl6pPr>
    <a:lvl7pPr marL="2052737" algn="l" defTabSz="684246" rtl="0" eaLnBrk="1" latinLnBrk="0" hangingPunct="1">
      <a:defRPr sz="898" kern="1200">
        <a:solidFill>
          <a:schemeClr val="tx1"/>
        </a:solidFill>
        <a:latin typeface="+mn-lt"/>
        <a:ea typeface="+mn-ea"/>
        <a:cs typeface="+mn-cs"/>
      </a:defRPr>
    </a:lvl7pPr>
    <a:lvl8pPr marL="2394859" algn="l" defTabSz="684246" rtl="0" eaLnBrk="1" latinLnBrk="0" hangingPunct="1">
      <a:defRPr sz="898" kern="1200">
        <a:solidFill>
          <a:schemeClr val="tx1"/>
        </a:solidFill>
        <a:latin typeface="+mn-lt"/>
        <a:ea typeface="+mn-ea"/>
        <a:cs typeface="+mn-cs"/>
      </a:defRPr>
    </a:lvl8pPr>
    <a:lvl9pPr marL="2736982" algn="l" defTabSz="684246" rtl="0" eaLnBrk="1" latinLnBrk="0" hangingPunct="1">
      <a:defRPr sz="89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88FB815-4B74-45D9-A47D-33C36308A6D8}" type="slidenum">
              <a:rPr lang="nb-NO" smtClean="0"/>
              <a:t>3</a:t>
            </a:fld>
            <a:endParaRPr lang="nb-NO"/>
          </a:p>
        </p:txBody>
      </p:sp>
    </p:spTree>
    <p:extLst>
      <p:ext uri="{BB962C8B-B14F-4D97-AF65-F5344CB8AC3E}">
        <p14:creationId xmlns:p14="http://schemas.microsoft.com/office/powerpoint/2010/main" val="265543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88FB815-4B74-45D9-A47D-33C36308A6D8}" type="slidenum">
              <a:rPr lang="nb-NO" smtClean="0"/>
              <a:t>5</a:t>
            </a:fld>
            <a:endParaRPr lang="nb-NO"/>
          </a:p>
        </p:txBody>
      </p:sp>
    </p:spTree>
    <p:extLst>
      <p:ext uri="{BB962C8B-B14F-4D97-AF65-F5344CB8AC3E}">
        <p14:creationId xmlns:p14="http://schemas.microsoft.com/office/powerpoint/2010/main" val="433705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3A1E326-C424-77C0-6978-2ECBD0AFF397}"/>
              </a:ext>
            </a:extLst>
          </p:cNvPr>
          <p:cNvSpPr/>
          <p:nvPr userDrawn="1"/>
        </p:nvSpPr>
        <p:spPr>
          <a:xfrm>
            <a:off x="0" y="4654493"/>
            <a:ext cx="9145143" cy="457257"/>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bunntekst 4">
            <a:extLst>
              <a:ext uri="{FF2B5EF4-FFF2-40B4-BE49-F238E27FC236}">
                <a16:creationId xmlns:a16="http://schemas.microsoft.com/office/drawing/2014/main" id="{5044874A-FADC-7682-CE1B-D61B44B0B01E}"/>
              </a:ext>
            </a:extLst>
          </p:cNvPr>
          <p:cNvSpPr>
            <a:spLocks noGrp="1"/>
          </p:cNvSpPr>
          <p:nvPr>
            <p:ph type="ftr" sz="quarter" idx="11"/>
          </p:nvPr>
        </p:nvSpPr>
        <p:spPr/>
        <p:txBody>
          <a:bodyPr lIns="0" tIns="0" rIns="0" bIns="0"/>
          <a:lstStyle/>
          <a:p>
            <a:endParaRPr lang="nb-NO"/>
          </a:p>
        </p:txBody>
      </p:sp>
      <p:pic>
        <p:nvPicPr>
          <p:cNvPr id="9" name="Grafikk 8">
            <a:extLst>
              <a:ext uri="{FF2B5EF4-FFF2-40B4-BE49-F238E27FC236}">
                <a16:creationId xmlns:a16="http://schemas.microsoft.com/office/drawing/2014/main" id="{15CFC04B-ED1B-B55D-9BD9-0AD91F8A247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235" b="36013"/>
          <a:stretch/>
        </p:blipFill>
        <p:spPr>
          <a:xfrm>
            <a:off x="736688" y="1"/>
            <a:ext cx="8337600" cy="5111750"/>
          </a:xfrm>
          <a:prstGeom prst="rect">
            <a:avLst/>
          </a:prstGeom>
        </p:spPr>
      </p:pic>
      <p:sp>
        <p:nvSpPr>
          <p:cNvPr id="2" name="Tittel 1">
            <a:extLst>
              <a:ext uri="{FF2B5EF4-FFF2-40B4-BE49-F238E27FC236}">
                <a16:creationId xmlns:a16="http://schemas.microsoft.com/office/drawing/2014/main" id="{189EBC06-125D-02E3-7D7F-05ADCD9166E1}"/>
              </a:ext>
            </a:extLst>
          </p:cNvPr>
          <p:cNvSpPr>
            <a:spLocks noGrp="1"/>
          </p:cNvSpPr>
          <p:nvPr>
            <p:ph type="ctrTitle"/>
          </p:nvPr>
        </p:nvSpPr>
        <p:spPr>
          <a:xfrm>
            <a:off x="457257" y="2039874"/>
            <a:ext cx="6495086" cy="498598"/>
          </a:xfrm>
        </p:spPr>
        <p:txBody>
          <a:bodyPr wrap="square" lIns="0" tIns="0" rIns="0" bIns="0" anchor="t">
            <a:spAutoFit/>
          </a:bodyPr>
          <a:lstStyle>
            <a:lvl1pPr algn="l">
              <a:defRPr sz="3600"/>
            </a:lvl1pPr>
          </a:lstStyle>
          <a:p>
            <a:r>
              <a:rPr lang="nb-NO"/>
              <a:t>Klikk for å redigere tittelstil</a:t>
            </a:r>
          </a:p>
        </p:txBody>
      </p:sp>
      <p:sp>
        <p:nvSpPr>
          <p:cNvPr id="3" name="Undertittel 2">
            <a:extLst>
              <a:ext uri="{FF2B5EF4-FFF2-40B4-BE49-F238E27FC236}">
                <a16:creationId xmlns:a16="http://schemas.microsoft.com/office/drawing/2014/main" id="{8A9128B6-D639-84D6-CE51-229DD113EC95}"/>
              </a:ext>
            </a:extLst>
          </p:cNvPr>
          <p:cNvSpPr>
            <a:spLocks noGrp="1"/>
          </p:cNvSpPr>
          <p:nvPr>
            <p:ph type="subTitle" idx="1"/>
          </p:nvPr>
        </p:nvSpPr>
        <p:spPr>
          <a:xfrm>
            <a:off x="457257" y="2713880"/>
            <a:ext cx="6495086" cy="193899"/>
          </a:xfrm>
        </p:spPr>
        <p:txBody>
          <a:bodyPr lIns="0" tIns="0" rIns="0" bIns="0">
            <a:spAutoFit/>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20681BD6-E2BE-C975-4AF7-B057CF7B9067}"/>
              </a:ext>
            </a:extLst>
          </p:cNvPr>
          <p:cNvSpPr>
            <a:spLocks noGrp="1"/>
          </p:cNvSpPr>
          <p:nvPr>
            <p:ph type="dt" sz="half" idx="10"/>
          </p:nvPr>
        </p:nvSpPr>
        <p:spPr>
          <a:xfrm>
            <a:off x="457257" y="3126755"/>
            <a:ext cx="2057400" cy="153888"/>
          </a:xfrm>
        </p:spPr>
        <p:txBody>
          <a:bodyPr lIns="0" tIns="0" rIns="0" bIns="0"/>
          <a:lstStyle>
            <a:lvl1pPr>
              <a:defRPr sz="1000"/>
            </a:lvl1pPr>
          </a:lstStyle>
          <a:p>
            <a:r>
              <a:rPr lang="nb-NO"/>
              <a:t>Oslo, dd.mm.yyyy</a:t>
            </a:r>
          </a:p>
        </p:txBody>
      </p:sp>
      <p:sp>
        <p:nvSpPr>
          <p:cNvPr id="6" name="Plassholder for lysbildenummer 5">
            <a:extLst>
              <a:ext uri="{FF2B5EF4-FFF2-40B4-BE49-F238E27FC236}">
                <a16:creationId xmlns:a16="http://schemas.microsoft.com/office/drawing/2014/main" id="{09C3D943-CF29-F519-F396-74A07D368CCF}"/>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pic>
        <p:nvPicPr>
          <p:cNvPr id="8" name="Grafikk 7">
            <a:extLst>
              <a:ext uri="{FF2B5EF4-FFF2-40B4-BE49-F238E27FC236}">
                <a16:creationId xmlns:a16="http://schemas.microsoft.com/office/drawing/2014/main" id="{1FB3283B-FF68-DC05-E013-0F72BC5F0DE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57" y="457257"/>
            <a:ext cx="1530000" cy="370421"/>
          </a:xfrm>
          <a:prstGeom prst="rect">
            <a:avLst/>
          </a:prstGeom>
        </p:spPr>
      </p:pic>
    </p:spTree>
    <p:extLst>
      <p:ext uri="{BB962C8B-B14F-4D97-AF65-F5344CB8AC3E}">
        <p14:creationId xmlns:p14="http://schemas.microsoft.com/office/powerpoint/2010/main" val="4068609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innholdsdeler #3">
    <p:bg>
      <p:bgRef idx="1001">
        <a:schemeClr val="bg1"/>
      </p:bgRef>
    </p:bg>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7" y="1110634"/>
            <a:ext cx="7824682"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4578981"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9">
            <a:extLst>
              <a:ext uri="{FF2B5EF4-FFF2-40B4-BE49-F238E27FC236}">
                <a16:creationId xmlns:a16="http://schemas.microsoft.com/office/drawing/2014/main" id="{FF592D73-2BB9-D0DD-9066-E29A73148330}"/>
              </a:ext>
            </a:extLst>
          </p:cNvPr>
          <p:cNvSpPr>
            <a:spLocks noGrp="1"/>
          </p:cNvSpPr>
          <p:nvPr>
            <p:ph type="body" sz="quarter" idx="15" hasCustomPrompt="1"/>
          </p:nvPr>
        </p:nvSpPr>
        <p:spPr>
          <a:xfrm>
            <a:off x="4578979"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Tree>
    <p:extLst>
      <p:ext uri="{BB962C8B-B14F-4D97-AF65-F5344CB8AC3E}">
        <p14:creationId xmlns:p14="http://schemas.microsoft.com/office/powerpoint/2010/main" val="333407647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4">
    <p:bg>
      <p:bgRef idx="1001">
        <a:schemeClr val="bg1"/>
      </p:bgRef>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BEE2BB55-7571-3411-2E34-E5B91C6BF44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2702" r="19833" b="8048"/>
          <a:stretch/>
        </p:blipFill>
        <p:spPr>
          <a:xfrm>
            <a:off x="275326" y="0"/>
            <a:ext cx="8868674" cy="5111750"/>
          </a:xfrm>
          <a:prstGeom prst="rect">
            <a:avLst/>
          </a:prstGeom>
        </p:spPr>
      </p:pic>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005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7" y="1110634"/>
            <a:ext cx="7824682"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4578981"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9">
            <a:extLst>
              <a:ext uri="{FF2B5EF4-FFF2-40B4-BE49-F238E27FC236}">
                <a16:creationId xmlns:a16="http://schemas.microsoft.com/office/drawing/2014/main" id="{FF592D73-2BB9-D0DD-9066-E29A73148330}"/>
              </a:ext>
            </a:extLst>
          </p:cNvPr>
          <p:cNvSpPr>
            <a:spLocks noGrp="1"/>
          </p:cNvSpPr>
          <p:nvPr>
            <p:ph type="body" sz="quarter" idx="15" hasCustomPrompt="1"/>
          </p:nvPr>
        </p:nvSpPr>
        <p:spPr>
          <a:xfrm>
            <a:off x="4578979"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Tree>
    <p:extLst>
      <p:ext uri="{BB962C8B-B14F-4D97-AF65-F5344CB8AC3E}">
        <p14:creationId xmlns:p14="http://schemas.microsoft.com/office/powerpoint/2010/main" val="69396341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5">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E727192-E739-041D-CB81-5E90EF320E51}"/>
              </a:ext>
            </a:extLst>
          </p:cNvPr>
          <p:cNvSpPr/>
          <p:nvPr userDrawn="1"/>
        </p:nvSpPr>
        <p:spPr>
          <a:xfrm>
            <a:off x="0" y="0"/>
            <a:ext cx="4572000" cy="511175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8" y="1368170"/>
            <a:ext cx="3702960" cy="876266"/>
          </a:xfrm>
        </p:spPr>
        <p:txBody>
          <a:bodyPr lIns="0" tIns="0" rIns="0" bIns="0"/>
          <a:lstStyle>
            <a:lvl1pPr>
              <a:defRPr>
                <a:solidFill>
                  <a:schemeClr val="lt1"/>
                </a:solidFill>
              </a:defRPr>
            </a:lvl1pPr>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479617"/>
            <a:ext cx="3702960" cy="1749484"/>
          </a:xfrm>
        </p:spPr>
        <p:txBody>
          <a:bodyPr lIns="0" tIns="0" rIns="0" bIns="0"/>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5036180" y="2479616"/>
            <a:ext cx="3245759" cy="1749484"/>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2" name="Grafikk 1">
            <a:extLst>
              <a:ext uri="{FF2B5EF4-FFF2-40B4-BE49-F238E27FC236}">
                <a16:creationId xmlns:a16="http://schemas.microsoft.com/office/drawing/2014/main" id="{7031CF78-9F44-2D1C-EB1A-80013EA580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56" y="457257"/>
            <a:ext cx="1202400" cy="291107"/>
          </a:xfrm>
          <a:prstGeom prst="rect">
            <a:avLst/>
          </a:prstGeom>
        </p:spPr>
      </p:pic>
      <p:sp>
        <p:nvSpPr>
          <p:cNvPr id="4" name="Plassholder for tekst 3">
            <a:extLst>
              <a:ext uri="{FF2B5EF4-FFF2-40B4-BE49-F238E27FC236}">
                <a16:creationId xmlns:a16="http://schemas.microsoft.com/office/drawing/2014/main" id="{77B5B3D8-2294-84AC-EF16-BE5723C67792}"/>
              </a:ext>
            </a:extLst>
          </p:cNvPr>
          <p:cNvSpPr>
            <a:spLocks noGrp="1"/>
          </p:cNvSpPr>
          <p:nvPr>
            <p:ph type="body" sz="quarter" idx="15" hasCustomPrompt="1"/>
          </p:nvPr>
        </p:nvSpPr>
        <p:spPr>
          <a:xfrm>
            <a:off x="5036180" y="1368171"/>
            <a:ext cx="3245759" cy="876266"/>
          </a:xfrm>
          <a:prstGeom prst="rect">
            <a:avLst/>
          </a:prstGeom>
        </p:spPr>
        <p:txBody>
          <a:bodyPr lIns="0" tIns="0" rIns="0" bIns="0"/>
          <a:lstStyle>
            <a:lvl1pPr marL="0" indent="0">
              <a:buNone/>
              <a:defRPr sz="2400"/>
            </a:lvl1pPr>
          </a:lstStyle>
          <a:p>
            <a:pPr lvl="0"/>
            <a:r>
              <a:rPr lang="nb-NO"/>
              <a:t>Klikk for å legge til tittel</a:t>
            </a:r>
          </a:p>
        </p:txBody>
      </p:sp>
    </p:spTree>
    <p:extLst>
      <p:ext uri="{BB962C8B-B14F-4D97-AF65-F5344CB8AC3E}">
        <p14:creationId xmlns:p14="http://schemas.microsoft.com/office/powerpoint/2010/main" val="140275880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tekst og bilde">
    <p:bg>
      <p:bgRef idx="1001">
        <a:schemeClr val="bg1"/>
      </p:bgRef>
    </p:bg>
    <p:spTree>
      <p:nvGrpSpPr>
        <p:cNvPr id="1" name=""/>
        <p:cNvGrpSpPr/>
        <p:nvPr/>
      </p:nvGrpSpPr>
      <p:grpSpPr>
        <a:xfrm>
          <a:off x="0" y="0"/>
          <a:ext cx="0" cy="0"/>
          <a:chOff x="0" y="0"/>
          <a:chExt cx="0" cy="0"/>
        </a:xfrm>
      </p:grpSpPr>
      <p:sp>
        <p:nvSpPr>
          <p:cNvPr id="12" name="Plassholder for bilde 11">
            <a:extLst>
              <a:ext uri="{FF2B5EF4-FFF2-40B4-BE49-F238E27FC236}">
                <a16:creationId xmlns:a16="http://schemas.microsoft.com/office/drawing/2014/main" id="{183ABFD2-3904-4789-1324-422C0363621E}"/>
              </a:ext>
            </a:extLst>
          </p:cNvPr>
          <p:cNvSpPr>
            <a:spLocks noGrp="1"/>
          </p:cNvSpPr>
          <p:nvPr>
            <p:ph type="pic" sz="quarter" idx="14"/>
          </p:nvPr>
        </p:nvSpPr>
        <p:spPr>
          <a:xfrm>
            <a:off x="5672426" y="0"/>
            <a:ext cx="3471575" cy="5111751"/>
          </a:xfrm>
          <a:custGeom>
            <a:avLst/>
            <a:gdLst>
              <a:gd name="connsiteX0" fmla="*/ 907563 w 3471575"/>
              <a:gd name="connsiteY0" fmla="*/ 0 h 5111751"/>
              <a:gd name="connsiteX1" fmla="*/ 3471575 w 3471575"/>
              <a:gd name="connsiteY1" fmla="*/ 0 h 5111751"/>
              <a:gd name="connsiteX2" fmla="*/ 3471575 w 3471575"/>
              <a:gd name="connsiteY2" fmla="*/ 5111751 h 5111751"/>
              <a:gd name="connsiteX3" fmla="*/ 1241407 w 3471575"/>
              <a:gd name="connsiteY3" fmla="*/ 5111751 h 5111751"/>
              <a:gd name="connsiteX4" fmla="*/ 220495 w 3471575"/>
              <a:gd name="connsiteY4" fmla="*/ 2846952 h 5111751"/>
              <a:gd name="connsiteX5" fmla="*/ 501 w 3471575"/>
              <a:gd name="connsiteY5" fmla="*/ 1900596 h 5111751"/>
              <a:gd name="connsiteX6" fmla="*/ 907563 w 3471575"/>
              <a:gd name="connsiteY6" fmla="*/ 0 h 511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1575" h="5111751">
                <a:moveTo>
                  <a:pt x="907563" y="0"/>
                </a:moveTo>
                <a:lnTo>
                  <a:pt x="3471575" y="0"/>
                </a:lnTo>
                <a:lnTo>
                  <a:pt x="3471575" y="5111751"/>
                </a:lnTo>
                <a:lnTo>
                  <a:pt x="1241407" y="5111751"/>
                </a:lnTo>
                <a:lnTo>
                  <a:pt x="220495" y="2846952"/>
                </a:lnTo>
                <a:cubicBezTo>
                  <a:pt x="85574" y="2559052"/>
                  <a:pt x="7368" y="2238853"/>
                  <a:pt x="501" y="1900596"/>
                </a:cubicBezTo>
                <a:cubicBezTo>
                  <a:pt x="-15267" y="1129981"/>
                  <a:pt x="342445" y="438844"/>
                  <a:pt x="907563" y="0"/>
                </a:cubicBezTo>
                <a:close/>
              </a:path>
            </a:pathLst>
          </a:custGeom>
          <a:solidFill>
            <a:schemeClr val="bg1">
              <a:lumMod val="85000"/>
            </a:schemeClr>
          </a:solidFill>
        </p:spPr>
        <p:txBody>
          <a:bodyPr wrap="square" tIns="504615">
            <a:noAutofit/>
          </a:bodyPr>
          <a:lstStyle>
            <a:lvl1pPr marL="120650" indent="-120650" algn="ctr" defTabSz="914400" rtl="0" eaLnBrk="1" latinLnBrk="0" hangingPunct="1">
              <a:lnSpc>
                <a:spcPct val="90000"/>
              </a:lnSpc>
              <a:spcBef>
                <a:spcPts val="10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7" y="1110634"/>
            <a:ext cx="4476693"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081047"/>
            <a:ext cx="4476693"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5" y="1809436"/>
            <a:ext cx="4476693" cy="124650"/>
          </a:xfrm>
          <a:prstGeom prst="rect">
            <a:avLst/>
          </a:prstGeom>
        </p:spPr>
        <p:txBody>
          <a:bodyPr wrap="square" lIns="0" tIns="0" rIns="0" bIns="0">
            <a:spAutoFit/>
          </a:bodyPr>
          <a:lstStyle>
            <a:lvl1pPr marL="0" indent="0">
              <a:buNone/>
              <a:defRPr b="1"/>
            </a:lvl1pPr>
          </a:lstStyle>
          <a:p>
            <a:pPr lvl="0"/>
            <a:r>
              <a:rPr lang="nb-NO"/>
              <a:t>Undertittel</a:t>
            </a:r>
          </a:p>
        </p:txBody>
      </p:sp>
    </p:spTree>
    <p:extLst>
      <p:ext uri="{BB962C8B-B14F-4D97-AF65-F5344CB8AC3E}">
        <p14:creationId xmlns:p14="http://schemas.microsoft.com/office/powerpoint/2010/main" val="246497681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2">
    <p:bg>
      <p:bgRef idx="1001">
        <a:schemeClr val="bg1"/>
      </p:bgRef>
    </p:bg>
    <p:spTree>
      <p:nvGrpSpPr>
        <p:cNvPr id="1" name=""/>
        <p:cNvGrpSpPr/>
        <p:nvPr/>
      </p:nvGrpSpPr>
      <p:grpSpPr>
        <a:xfrm>
          <a:off x="0" y="0"/>
          <a:ext cx="0" cy="0"/>
          <a:chOff x="0" y="0"/>
          <a:chExt cx="0" cy="0"/>
        </a:xfrm>
      </p:grpSpPr>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0"/>
            <a:ext cx="3582448" cy="4654493"/>
          </a:xfrm>
          <a:prstGeom prst="rect">
            <a:avLst/>
          </a:prstGeom>
          <a:solidFill>
            <a:schemeClr val="bg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dk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369362" y="1110634"/>
            <a:ext cx="4476693"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369362" y="2081047"/>
            <a:ext cx="4476693"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369362" y="1809436"/>
            <a:ext cx="4476693"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457256" y="457257"/>
            <a:ext cx="1202400" cy="29110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pic>
        <p:nvPicPr>
          <p:cNvPr id="19" name="Grafikk 18">
            <a:extLst>
              <a:ext uri="{FF2B5EF4-FFF2-40B4-BE49-F238E27FC236}">
                <a16:creationId xmlns:a16="http://schemas.microsoft.com/office/drawing/2014/main" id="{836B93EF-C490-5A81-6A58-3BD0EC70A263}"/>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9186" b="62840"/>
          <a:stretch/>
        </p:blipFill>
        <p:spPr>
          <a:xfrm>
            <a:off x="5912587" y="3639012"/>
            <a:ext cx="3231413" cy="1015482"/>
          </a:xfrm>
          <a:prstGeom prst="rect">
            <a:avLst/>
          </a:prstGeom>
        </p:spPr>
      </p:pic>
    </p:spTree>
    <p:extLst>
      <p:ext uri="{BB962C8B-B14F-4D97-AF65-F5344CB8AC3E}">
        <p14:creationId xmlns:p14="http://schemas.microsoft.com/office/powerpoint/2010/main" val="82863365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3">
    <p:bg>
      <p:bgRef idx="1001">
        <a:schemeClr val="bg1"/>
      </p:bgRef>
    </p:bg>
    <p:spTree>
      <p:nvGrpSpPr>
        <p:cNvPr id="1" name=""/>
        <p:cNvGrpSpPr/>
        <p:nvPr/>
      </p:nvGrpSpPr>
      <p:grpSpPr>
        <a:xfrm>
          <a:off x="0" y="0"/>
          <a:ext cx="0" cy="0"/>
          <a:chOff x="0" y="0"/>
          <a:chExt cx="0" cy="0"/>
        </a:xfrm>
      </p:grpSpPr>
      <p:pic>
        <p:nvPicPr>
          <p:cNvPr id="10" name="Grafikk 9">
            <a:extLst>
              <a:ext uri="{FF2B5EF4-FFF2-40B4-BE49-F238E27FC236}">
                <a16:creationId xmlns:a16="http://schemas.microsoft.com/office/drawing/2014/main" id="{BD4153EE-7C08-07D3-CF05-460E299038F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669" t="12701" r="8676" b="15138"/>
          <a:stretch/>
        </p:blipFill>
        <p:spPr>
          <a:xfrm>
            <a:off x="0" y="0"/>
            <a:ext cx="9144000" cy="4654493"/>
          </a:xfrm>
          <a:prstGeom prst="rect">
            <a:avLst/>
          </a:prstGeom>
        </p:spPr>
      </p:pic>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0"/>
            <a:ext cx="3582448" cy="4654493"/>
          </a:xfrm>
          <a:prstGeom prst="rect">
            <a:avLst/>
          </a:prstGeom>
          <a:solidFill>
            <a:schemeClr val="bg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80F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dk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369362" y="1110634"/>
            <a:ext cx="4476693"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369362" y="2081047"/>
            <a:ext cx="4476693"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369362" y="1809436"/>
            <a:ext cx="4476693"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457256" y="457257"/>
            <a:ext cx="1202400" cy="291107"/>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290556300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4">
    <p:bg>
      <p:bgRef idx="1001">
        <a:schemeClr val="bg2"/>
      </p:bgRef>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21183325-5D0B-B443-6613-47C611FAF1D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1430" t="26336" r="10537"/>
          <a:stretch/>
        </p:blipFill>
        <p:spPr>
          <a:xfrm>
            <a:off x="0" y="0"/>
            <a:ext cx="9144000" cy="3499421"/>
          </a:xfrm>
          <a:prstGeom prst="rect">
            <a:avLst/>
          </a:prstGeom>
        </p:spPr>
      </p:pic>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0"/>
            <a:ext cx="3582448" cy="4654493"/>
          </a:xfrm>
          <a:prstGeom prst="rect">
            <a:avLst/>
          </a:prstGeom>
          <a:solidFill>
            <a:schemeClr val="tx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5F0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369362" y="1110634"/>
            <a:ext cx="4476693"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369362" y="2081047"/>
            <a:ext cx="4476693"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369362" y="1809436"/>
            <a:ext cx="4476693"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457256" y="457257"/>
            <a:ext cx="1202400" cy="291107"/>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2317944372"/>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5">
    <p:bg>
      <p:bgPr>
        <a:solidFill>
          <a:srgbClr val="5F00C2"/>
        </a:solidFill>
        <a:effectLst/>
      </p:bgPr>
    </p:bg>
    <p:spTree>
      <p:nvGrpSpPr>
        <p:cNvPr id="1" name=""/>
        <p:cNvGrpSpPr/>
        <p:nvPr/>
      </p:nvGrpSpPr>
      <p:grpSpPr>
        <a:xfrm>
          <a:off x="0" y="0"/>
          <a:ext cx="0" cy="0"/>
          <a:chOff x="0" y="0"/>
          <a:chExt cx="0" cy="0"/>
        </a:xfrm>
      </p:grpSpPr>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4571428" y="0"/>
            <a:ext cx="4572572" cy="4654492"/>
          </a:xfrm>
          <a:prstGeom prst="rect">
            <a:avLst/>
          </a:prstGeom>
          <a:solidFill>
            <a:schemeClr val="tx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4" name="Plassholder for tekst 12">
            <a:extLst>
              <a:ext uri="{FF2B5EF4-FFF2-40B4-BE49-F238E27FC236}">
                <a16:creationId xmlns:a16="http://schemas.microsoft.com/office/drawing/2014/main" id="{00969560-B406-A3F9-3583-A403A675DECD}"/>
              </a:ext>
            </a:extLst>
          </p:cNvPr>
          <p:cNvSpPr>
            <a:spLocks noGrp="1"/>
          </p:cNvSpPr>
          <p:nvPr>
            <p:ph type="body" sz="quarter" idx="16" hasCustomPrompt="1"/>
          </p:nvPr>
        </p:nvSpPr>
        <p:spPr>
          <a:xfrm>
            <a:off x="0" y="0"/>
            <a:ext cx="5438103" cy="4657748"/>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8" y="1110634"/>
            <a:ext cx="3648018"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8" y="2081047"/>
            <a:ext cx="3648018"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8" y="1809436"/>
            <a:ext cx="3648018" cy="124650"/>
          </a:xfrm>
          <a:prstGeom prst="rect">
            <a:avLst/>
          </a:prstGeom>
        </p:spPr>
        <p:txBody>
          <a:bodyPr wrap="square" lIns="0" tIns="0" rIns="0" bIns="0">
            <a:spAutoFit/>
          </a:bodyPr>
          <a:lstStyle>
            <a:lvl1pPr marL="0" indent="0">
              <a:buNone/>
              <a:defRPr b="1"/>
            </a:lvl1pPr>
          </a:lstStyle>
          <a:p>
            <a:pPr lvl="0"/>
            <a:r>
              <a:rPr lang="nb-NO"/>
              <a:t>Undertittel</a:t>
            </a:r>
          </a:p>
        </p:txBody>
      </p:sp>
      <p:pic>
        <p:nvPicPr>
          <p:cNvPr id="17" name="Grafikk 16">
            <a:extLst>
              <a:ext uri="{FF2B5EF4-FFF2-40B4-BE49-F238E27FC236}">
                <a16:creationId xmlns:a16="http://schemas.microsoft.com/office/drawing/2014/main" id="{C2CA1454-1993-8B75-66B5-A59F401C80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256" y="457257"/>
            <a:ext cx="1202400" cy="291107"/>
          </a:xfrm>
          <a:prstGeom prst="rect">
            <a:avLst/>
          </a:prstGeom>
        </p:spPr>
      </p:pic>
    </p:spTree>
    <p:extLst>
      <p:ext uri="{BB962C8B-B14F-4D97-AF65-F5344CB8AC3E}">
        <p14:creationId xmlns:p14="http://schemas.microsoft.com/office/powerpoint/2010/main" val="290883169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ilde">
    <p:bg>
      <p:bgRef idx="1001">
        <a:schemeClr val="bg2"/>
      </p:bgRef>
    </p:bg>
    <p:spTree>
      <p:nvGrpSpPr>
        <p:cNvPr id="1" name=""/>
        <p:cNvGrpSpPr/>
        <p:nvPr/>
      </p:nvGrpSpPr>
      <p:grpSpPr>
        <a:xfrm>
          <a:off x="0" y="0"/>
          <a:ext cx="0" cy="0"/>
          <a:chOff x="0" y="0"/>
          <a:chExt cx="0" cy="0"/>
        </a:xfrm>
      </p:grpSpPr>
      <p:pic>
        <p:nvPicPr>
          <p:cNvPr id="4" name="Grafikk 3">
            <a:extLst>
              <a:ext uri="{FF2B5EF4-FFF2-40B4-BE49-F238E27FC236}">
                <a16:creationId xmlns:a16="http://schemas.microsoft.com/office/drawing/2014/main" id="{5733D159-5E6A-C22F-C226-0B15D57CB2F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6948" r="20214" b="11741"/>
          <a:stretch/>
        </p:blipFill>
        <p:spPr>
          <a:xfrm>
            <a:off x="889095" y="0"/>
            <a:ext cx="8254905" cy="4654493"/>
          </a:xfrm>
          <a:prstGeom prst="rect">
            <a:avLst/>
          </a:prstGeom>
        </p:spPr>
      </p:pic>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0"/>
            <a:ext cx="3582448" cy="4654493"/>
          </a:xfrm>
          <a:prstGeom prst="rect">
            <a:avLst/>
          </a:prstGeom>
          <a:solidFill>
            <a:schemeClr val="tx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5F0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457256" y="457257"/>
            <a:ext cx="1202400" cy="291107"/>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48086403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lde #2">
    <p:bg>
      <p:bgRef idx="1001">
        <a:schemeClr val="bg2"/>
      </p:bgRef>
    </p:bg>
    <p:spTree>
      <p:nvGrpSpPr>
        <p:cNvPr id="1" name=""/>
        <p:cNvGrpSpPr/>
        <p:nvPr/>
      </p:nvGrpSpPr>
      <p:grpSpPr>
        <a:xfrm>
          <a:off x="0" y="0"/>
          <a:ext cx="0" cy="0"/>
          <a:chOff x="0" y="0"/>
          <a:chExt cx="0" cy="0"/>
        </a:xfrm>
      </p:grpSpPr>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0"/>
            <a:ext cx="3582448" cy="4654493"/>
          </a:xfrm>
          <a:prstGeom prst="rect">
            <a:avLst/>
          </a:prstGeom>
          <a:solidFill>
            <a:schemeClr val="tx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5F0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457256" y="457257"/>
            <a:ext cx="1202400" cy="29110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3579109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tellysbilde #2">
    <p:spTree>
      <p:nvGrpSpPr>
        <p:cNvPr id="1" name=""/>
        <p:cNvGrpSpPr/>
        <p:nvPr/>
      </p:nvGrpSpPr>
      <p:grpSpPr>
        <a:xfrm>
          <a:off x="0" y="0"/>
          <a:ext cx="0" cy="0"/>
          <a:chOff x="0" y="0"/>
          <a:chExt cx="0" cy="0"/>
        </a:xfrm>
      </p:grpSpPr>
      <p:pic>
        <p:nvPicPr>
          <p:cNvPr id="17" name="Grafikk 16">
            <a:extLst>
              <a:ext uri="{FF2B5EF4-FFF2-40B4-BE49-F238E27FC236}">
                <a16:creationId xmlns:a16="http://schemas.microsoft.com/office/drawing/2014/main" id="{127236AC-385C-EBE5-7561-BE1CA3C7010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442" t="8882" r="24702" b="26576"/>
          <a:stretch/>
        </p:blipFill>
        <p:spPr>
          <a:xfrm>
            <a:off x="0" y="0"/>
            <a:ext cx="9144000" cy="5111750"/>
          </a:xfrm>
          <a:prstGeom prst="rect">
            <a:avLst/>
          </a:prstGeom>
        </p:spPr>
      </p:pic>
      <p:sp>
        <p:nvSpPr>
          <p:cNvPr id="5" name="Plassholder for bunntekst 4">
            <a:extLst>
              <a:ext uri="{FF2B5EF4-FFF2-40B4-BE49-F238E27FC236}">
                <a16:creationId xmlns:a16="http://schemas.microsoft.com/office/drawing/2014/main" id="{5044874A-FADC-7682-CE1B-D61B44B0B01E}"/>
              </a:ext>
            </a:extLst>
          </p:cNvPr>
          <p:cNvSpPr>
            <a:spLocks noGrp="1"/>
          </p:cNvSpPr>
          <p:nvPr>
            <p:ph type="ftr" sz="quarter" idx="11"/>
          </p:nvPr>
        </p:nvSpPr>
        <p:spPr/>
        <p:txBody>
          <a:bodyPr lIns="0" tIns="0" rIns="0" bIns="0"/>
          <a:lstStyle/>
          <a:p>
            <a:endParaRPr lang="nb-NO"/>
          </a:p>
        </p:txBody>
      </p:sp>
      <p:pic>
        <p:nvPicPr>
          <p:cNvPr id="9" name="Grafikk 8">
            <a:extLst>
              <a:ext uri="{FF2B5EF4-FFF2-40B4-BE49-F238E27FC236}">
                <a16:creationId xmlns:a16="http://schemas.microsoft.com/office/drawing/2014/main" id="{15CFC04B-ED1B-B55D-9BD9-0AD91F8A247D}"/>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27235" b="36013"/>
          <a:stretch/>
        </p:blipFill>
        <p:spPr>
          <a:xfrm>
            <a:off x="736688" y="1"/>
            <a:ext cx="8337600" cy="5111750"/>
          </a:xfrm>
          <a:prstGeom prst="rect">
            <a:avLst/>
          </a:prstGeom>
        </p:spPr>
      </p:pic>
      <p:sp>
        <p:nvSpPr>
          <p:cNvPr id="2" name="Tittel 1">
            <a:extLst>
              <a:ext uri="{FF2B5EF4-FFF2-40B4-BE49-F238E27FC236}">
                <a16:creationId xmlns:a16="http://schemas.microsoft.com/office/drawing/2014/main" id="{189EBC06-125D-02E3-7D7F-05ADCD9166E1}"/>
              </a:ext>
            </a:extLst>
          </p:cNvPr>
          <p:cNvSpPr>
            <a:spLocks noGrp="1"/>
          </p:cNvSpPr>
          <p:nvPr>
            <p:ph type="ctrTitle"/>
          </p:nvPr>
        </p:nvSpPr>
        <p:spPr>
          <a:xfrm>
            <a:off x="457257" y="2039874"/>
            <a:ext cx="6495086" cy="498598"/>
          </a:xfrm>
        </p:spPr>
        <p:txBody>
          <a:bodyPr wrap="square" lIns="0" tIns="0" rIns="0" bIns="0" anchor="t">
            <a:spAutoFit/>
          </a:bodyPr>
          <a:lstStyle>
            <a:lvl1pPr algn="l">
              <a:defRPr sz="3600"/>
            </a:lvl1pPr>
          </a:lstStyle>
          <a:p>
            <a:r>
              <a:rPr lang="nb-NO"/>
              <a:t>Klikk for å redigere tittelstil</a:t>
            </a:r>
          </a:p>
        </p:txBody>
      </p:sp>
      <p:sp>
        <p:nvSpPr>
          <p:cNvPr id="3" name="Undertittel 2">
            <a:extLst>
              <a:ext uri="{FF2B5EF4-FFF2-40B4-BE49-F238E27FC236}">
                <a16:creationId xmlns:a16="http://schemas.microsoft.com/office/drawing/2014/main" id="{8A9128B6-D639-84D6-CE51-229DD113EC95}"/>
              </a:ext>
            </a:extLst>
          </p:cNvPr>
          <p:cNvSpPr>
            <a:spLocks noGrp="1"/>
          </p:cNvSpPr>
          <p:nvPr>
            <p:ph type="subTitle" idx="1"/>
          </p:nvPr>
        </p:nvSpPr>
        <p:spPr>
          <a:xfrm>
            <a:off x="457257" y="2713880"/>
            <a:ext cx="6495086" cy="193899"/>
          </a:xfrm>
        </p:spPr>
        <p:txBody>
          <a:bodyPr lIns="0" tIns="0" rIns="0" bIns="0">
            <a:spAutoFit/>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20681BD6-E2BE-C975-4AF7-B057CF7B9067}"/>
              </a:ext>
            </a:extLst>
          </p:cNvPr>
          <p:cNvSpPr>
            <a:spLocks noGrp="1"/>
          </p:cNvSpPr>
          <p:nvPr>
            <p:ph type="dt" sz="half" idx="10"/>
          </p:nvPr>
        </p:nvSpPr>
        <p:spPr>
          <a:xfrm>
            <a:off x="457257" y="3126755"/>
            <a:ext cx="2057400" cy="153888"/>
          </a:xfrm>
        </p:spPr>
        <p:txBody>
          <a:bodyPr lIns="0" tIns="0" rIns="0" bIns="0"/>
          <a:lstStyle>
            <a:lvl1pPr>
              <a:defRPr sz="1000"/>
            </a:lvl1pPr>
          </a:lstStyle>
          <a:p>
            <a:r>
              <a:rPr lang="nb-NO"/>
              <a:t>Oslo, dd.mm.yyyy</a:t>
            </a:r>
          </a:p>
        </p:txBody>
      </p:sp>
      <p:sp>
        <p:nvSpPr>
          <p:cNvPr id="6" name="Plassholder for lysbildenummer 5">
            <a:extLst>
              <a:ext uri="{FF2B5EF4-FFF2-40B4-BE49-F238E27FC236}">
                <a16:creationId xmlns:a16="http://schemas.microsoft.com/office/drawing/2014/main" id="{09C3D943-CF29-F519-F396-74A07D368CCF}"/>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pic>
        <p:nvPicPr>
          <p:cNvPr id="7" name="Grafikk 6">
            <a:extLst>
              <a:ext uri="{FF2B5EF4-FFF2-40B4-BE49-F238E27FC236}">
                <a16:creationId xmlns:a16="http://schemas.microsoft.com/office/drawing/2014/main" id="{D3645C4E-B90B-D676-13B7-A6F36B63621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57257" y="457257"/>
            <a:ext cx="1530000" cy="370421"/>
          </a:xfrm>
          <a:prstGeom prst="rect">
            <a:avLst/>
          </a:prstGeom>
        </p:spPr>
      </p:pic>
    </p:spTree>
    <p:extLst>
      <p:ext uri="{BB962C8B-B14F-4D97-AF65-F5344CB8AC3E}">
        <p14:creationId xmlns:p14="http://schemas.microsoft.com/office/powerpoint/2010/main" val="2259845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tel og 3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5F083A-8242-0524-80C0-48DFC0E268C7}"/>
              </a:ext>
            </a:extLst>
          </p:cNvPr>
          <p:cNvSpPr>
            <a:spLocks noGrp="1"/>
          </p:cNvSpPr>
          <p:nvPr>
            <p:ph type="title"/>
          </p:nvPr>
        </p:nvSpPr>
        <p:spPr>
          <a:xfrm>
            <a:off x="457257" y="897051"/>
            <a:ext cx="8229486" cy="664797"/>
          </a:xfrm>
        </p:spPr>
        <p:txBody>
          <a:bodyPr lIns="0" tIns="0" rIns="0" bIns="0"/>
          <a:lstStyle/>
          <a:p>
            <a:r>
              <a:rPr lang="nb-NO"/>
              <a:t>Klikk for å redigere tittelstil</a:t>
            </a:r>
          </a:p>
        </p:txBody>
      </p:sp>
      <p:sp>
        <p:nvSpPr>
          <p:cNvPr id="3" name="Plassholder for dato 2">
            <a:extLst>
              <a:ext uri="{FF2B5EF4-FFF2-40B4-BE49-F238E27FC236}">
                <a16:creationId xmlns:a16="http://schemas.microsoft.com/office/drawing/2014/main" id="{4E8C16F5-32E8-931A-216C-F29C6892F5B8}"/>
              </a:ext>
            </a:extLst>
          </p:cNvPr>
          <p:cNvSpPr>
            <a:spLocks noGrp="1"/>
          </p:cNvSpPr>
          <p:nvPr>
            <p:ph type="dt" sz="half" idx="10"/>
          </p:nvPr>
        </p:nvSpPr>
        <p:spPr/>
        <p:txBody>
          <a:bodyPr lIns="0" tIns="0" rIns="0" bIns="0"/>
          <a:lstStyle/>
          <a:p>
            <a:r>
              <a:rPr lang="nb-NO"/>
              <a:t>Oslo, dd.mm.yyyy</a:t>
            </a:r>
          </a:p>
        </p:txBody>
      </p:sp>
      <p:sp>
        <p:nvSpPr>
          <p:cNvPr id="4" name="Plassholder for bunntekst 3">
            <a:extLst>
              <a:ext uri="{FF2B5EF4-FFF2-40B4-BE49-F238E27FC236}">
                <a16:creationId xmlns:a16="http://schemas.microsoft.com/office/drawing/2014/main" id="{E92FD23E-9391-0B96-4714-790BDD2CA5F0}"/>
              </a:ext>
            </a:extLst>
          </p:cNvPr>
          <p:cNvSpPr>
            <a:spLocks noGrp="1"/>
          </p:cNvSpPr>
          <p:nvPr>
            <p:ph type="ftr" sz="quarter" idx="11"/>
          </p:nvPr>
        </p:nvSpPr>
        <p:spPr/>
        <p:txBody>
          <a:bodyPr lIns="0" tIns="0" rIns="0" bIns="0"/>
          <a:lstStyle/>
          <a:p>
            <a:endParaRPr lang="nb-NO"/>
          </a:p>
        </p:txBody>
      </p:sp>
      <p:sp>
        <p:nvSpPr>
          <p:cNvPr id="5" name="Plassholder for lysbildenummer 4">
            <a:extLst>
              <a:ext uri="{FF2B5EF4-FFF2-40B4-BE49-F238E27FC236}">
                <a16:creationId xmlns:a16="http://schemas.microsoft.com/office/drawing/2014/main" id="{67637BAE-6B5B-AB02-038F-56A0927D3919}"/>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sp>
        <p:nvSpPr>
          <p:cNvPr id="6" name="Rektangel 5">
            <a:extLst>
              <a:ext uri="{FF2B5EF4-FFF2-40B4-BE49-F238E27FC236}">
                <a16:creationId xmlns:a16="http://schemas.microsoft.com/office/drawing/2014/main" id="{7646EA35-F0E0-A802-CEFA-464D6250911C}"/>
              </a:ext>
            </a:extLst>
          </p:cNvPr>
          <p:cNvSpPr/>
          <p:nvPr userDrawn="1"/>
        </p:nvSpPr>
        <p:spPr>
          <a:xfrm>
            <a:off x="-1" y="2917276"/>
            <a:ext cx="3045600" cy="2194474"/>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a:extLst>
              <a:ext uri="{FF2B5EF4-FFF2-40B4-BE49-F238E27FC236}">
                <a16:creationId xmlns:a16="http://schemas.microsoft.com/office/drawing/2014/main" id="{B3610D67-829F-7753-DAA3-D434EEA73AC5}"/>
              </a:ext>
            </a:extLst>
          </p:cNvPr>
          <p:cNvSpPr/>
          <p:nvPr userDrawn="1"/>
        </p:nvSpPr>
        <p:spPr>
          <a:xfrm>
            <a:off x="3061066" y="2917276"/>
            <a:ext cx="3045600" cy="2194474"/>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a:extLst>
              <a:ext uri="{FF2B5EF4-FFF2-40B4-BE49-F238E27FC236}">
                <a16:creationId xmlns:a16="http://schemas.microsoft.com/office/drawing/2014/main" id="{9EE381F8-6F7C-2553-D5D3-B419E77AED5C}"/>
              </a:ext>
            </a:extLst>
          </p:cNvPr>
          <p:cNvSpPr/>
          <p:nvPr userDrawn="1"/>
        </p:nvSpPr>
        <p:spPr>
          <a:xfrm>
            <a:off x="6116022" y="2917276"/>
            <a:ext cx="3027978" cy="2194474"/>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lassholder for bilde 9">
            <a:extLst>
              <a:ext uri="{FF2B5EF4-FFF2-40B4-BE49-F238E27FC236}">
                <a16:creationId xmlns:a16="http://schemas.microsoft.com/office/drawing/2014/main" id="{74D47579-561A-1035-B1F4-2F2E2A2DC0BC}"/>
              </a:ext>
            </a:extLst>
          </p:cNvPr>
          <p:cNvSpPr>
            <a:spLocks noGrp="1"/>
          </p:cNvSpPr>
          <p:nvPr>
            <p:ph type="pic" idx="13"/>
          </p:nvPr>
        </p:nvSpPr>
        <p:spPr>
          <a:xfrm>
            <a:off x="457258" y="1631616"/>
            <a:ext cx="1968762" cy="1587798"/>
          </a:xfrm>
          <a:solidFill>
            <a:schemeClr val="bg1">
              <a:lumMod val="85000"/>
            </a:schemeClr>
          </a:solidFill>
        </p:spPr>
        <p:txBody>
          <a:bodyPr tIns="429611">
            <a:normAutofit/>
          </a:bodyPr>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2" name="Plassholder for tekst 11">
            <a:extLst>
              <a:ext uri="{FF2B5EF4-FFF2-40B4-BE49-F238E27FC236}">
                <a16:creationId xmlns:a16="http://schemas.microsoft.com/office/drawing/2014/main" id="{032AFE5F-B141-8A02-90F1-BA438010E43A}"/>
              </a:ext>
            </a:extLst>
          </p:cNvPr>
          <p:cNvSpPr>
            <a:spLocks noGrp="1"/>
          </p:cNvSpPr>
          <p:nvPr>
            <p:ph type="body" sz="quarter" idx="14"/>
          </p:nvPr>
        </p:nvSpPr>
        <p:spPr>
          <a:xfrm>
            <a:off x="457258" y="2914564"/>
            <a:ext cx="1968762" cy="584209"/>
          </a:xfrm>
          <a:prstGeom prst="rect">
            <a:avLst/>
          </a:prstGeom>
          <a:solidFill>
            <a:schemeClr val="dk2"/>
          </a:solidFill>
        </p:spPr>
        <p:txBody>
          <a:bodyPr lIns="0" tIns="0" rIns="0" bIns="0" anchor="ctr"/>
          <a:lstStyle>
            <a:lvl1pPr marL="0" indent="0" algn="ctr">
              <a:buNone/>
              <a:defRPr sz="1200" b="1">
                <a:solidFill>
                  <a:schemeClr val="lt1"/>
                </a:solidFill>
              </a:defRPr>
            </a:lvl1pPr>
            <a:lvl2pPr marL="279400" indent="0">
              <a:buNone/>
              <a:defRPr sz="1200" b="1"/>
            </a:lvl2pPr>
            <a:lvl3pPr>
              <a:defRPr sz="1200" b="1"/>
            </a:lvl3pPr>
            <a:lvl4pPr>
              <a:defRPr sz="1200" b="1"/>
            </a:lvl4pPr>
            <a:lvl5pPr>
              <a:defRPr sz="1200" b="1"/>
            </a:lvl5pPr>
          </a:lstStyle>
          <a:p>
            <a:pPr lvl="0"/>
            <a:r>
              <a:rPr lang="nb-NO"/>
              <a:t>Klikk for å redigere tekststiler i malen</a:t>
            </a:r>
          </a:p>
        </p:txBody>
      </p:sp>
      <p:sp>
        <p:nvSpPr>
          <p:cNvPr id="13" name="Plassholder for tekst 12">
            <a:extLst>
              <a:ext uri="{FF2B5EF4-FFF2-40B4-BE49-F238E27FC236}">
                <a16:creationId xmlns:a16="http://schemas.microsoft.com/office/drawing/2014/main" id="{0AADA2E9-4EB7-A342-3AAD-92D5568B0198}"/>
              </a:ext>
            </a:extLst>
          </p:cNvPr>
          <p:cNvSpPr>
            <a:spLocks noGrp="1"/>
          </p:cNvSpPr>
          <p:nvPr>
            <p:ph type="body" sz="quarter" idx="15"/>
          </p:nvPr>
        </p:nvSpPr>
        <p:spPr>
          <a:xfrm>
            <a:off x="457259" y="3771311"/>
            <a:ext cx="1968762" cy="1010410"/>
          </a:xfrm>
          <a:prstGeom prst="rect">
            <a:avLst/>
          </a:prstGeom>
        </p:spPr>
        <p:txBody>
          <a:bodyPr lIns="0" tIns="0" rIns="0" bIns="0"/>
          <a:lstStyle>
            <a:lvl1pPr marL="90000" indent="-90000">
              <a:defRPr/>
            </a:lvl1pPr>
          </a:lstStyle>
          <a:p>
            <a:pPr lvl="0"/>
            <a:r>
              <a:rPr lang="nb-NO"/>
              <a:t>Klikk for å redigere tekststiler i malen</a:t>
            </a:r>
          </a:p>
        </p:txBody>
      </p:sp>
      <p:sp>
        <p:nvSpPr>
          <p:cNvPr id="15" name="Plassholder for bilde 9">
            <a:extLst>
              <a:ext uri="{FF2B5EF4-FFF2-40B4-BE49-F238E27FC236}">
                <a16:creationId xmlns:a16="http://schemas.microsoft.com/office/drawing/2014/main" id="{4E42518D-FA05-425F-F143-37D2998FDFC1}"/>
              </a:ext>
            </a:extLst>
          </p:cNvPr>
          <p:cNvSpPr>
            <a:spLocks noGrp="1"/>
          </p:cNvSpPr>
          <p:nvPr>
            <p:ph type="pic" idx="16"/>
          </p:nvPr>
        </p:nvSpPr>
        <p:spPr>
          <a:xfrm>
            <a:off x="3587619" y="1631616"/>
            <a:ext cx="1968762" cy="1587798"/>
          </a:xfrm>
          <a:solidFill>
            <a:schemeClr val="bg1">
              <a:lumMod val="85000"/>
            </a:schemeClr>
          </a:solidFill>
        </p:spPr>
        <p:txBody>
          <a:bodyPr tIns="429611">
            <a:normAutofit/>
          </a:bodyPr>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6" name="Plassholder for tekst 11">
            <a:extLst>
              <a:ext uri="{FF2B5EF4-FFF2-40B4-BE49-F238E27FC236}">
                <a16:creationId xmlns:a16="http://schemas.microsoft.com/office/drawing/2014/main" id="{2E36F93E-5B24-78B5-D4D3-CFF61E4D95C9}"/>
              </a:ext>
            </a:extLst>
          </p:cNvPr>
          <p:cNvSpPr>
            <a:spLocks noGrp="1"/>
          </p:cNvSpPr>
          <p:nvPr>
            <p:ph type="body" sz="quarter" idx="17"/>
          </p:nvPr>
        </p:nvSpPr>
        <p:spPr>
          <a:xfrm>
            <a:off x="3587619" y="2914564"/>
            <a:ext cx="1968762" cy="584209"/>
          </a:xfrm>
          <a:prstGeom prst="rect">
            <a:avLst/>
          </a:prstGeom>
          <a:solidFill>
            <a:schemeClr val="dk2"/>
          </a:solidFill>
        </p:spPr>
        <p:txBody>
          <a:bodyPr lIns="0" tIns="0" rIns="0" bIns="0" anchor="ctr"/>
          <a:lstStyle>
            <a:lvl1pPr marL="0" indent="0" algn="ctr">
              <a:buNone/>
              <a:defRPr sz="1200" b="1">
                <a:solidFill>
                  <a:schemeClr val="lt1"/>
                </a:solidFill>
              </a:defRPr>
            </a:lvl1pPr>
            <a:lvl2pPr marL="279400" indent="0">
              <a:buNone/>
              <a:defRPr sz="1200" b="1"/>
            </a:lvl2pPr>
            <a:lvl3pPr>
              <a:defRPr sz="1200" b="1"/>
            </a:lvl3pPr>
            <a:lvl4pPr>
              <a:defRPr sz="1200" b="1"/>
            </a:lvl4pPr>
            <a:lvl5pPr>
              <a:defRPr sz="1200" b="1"/>
            </a:lvl5pPr>
          </a:lstStyle>
          <a:p>
            <a:pPr lvl="0"/>
            <a:r>
              <a:rPr lang="nb-NO"/>
              <a:t>Klikk for å redigere tekststiler i malen</a:t>
            </a:r>
          </a:p>
        </p:txBody>
      </p:sp>
      <p:sp>
        <p:nvSpPr>
          <p:cNvPr id="17" name="Plassholder for tekst 12">
            <a:extLst>
              <a:ext uri="{FF2B5EF4-FFF2-40B4-BE49-F238E27FC236}">
                <a16:creationId xmlns:a16="http://schemas.microsoft.com/office/drawing/2014/main" id="{B363DA32-0871-CC31-0331-700AE140CE71}"/>
              </a:ext>
            </a:extLst>
          </p:cNvPr>
          <p:cNvSpPr>
            <a:spLocks noGrp="1"/>
          </p:cNvSpPr>
          <p:nvPr>
            <p:ph type="body" sz="quarter" idx="18"/>
          </p:nvPr>
        </p:nvSpPr>
        <p:spPr>
          <a:xfrm>
            <a:off x="3587620" y="3771311"/>
            <a:ext cx="1968762" cy="1010410"/>
          </a:xfrm>
          <a:prstGeom prst="rect">
            <a:avLst/>
          </a:prstGeom>
        </p:spPr>
        <p:txBody>
          <a:bodyPr lIns="0" tIns="0" rIns="0" bIns="0"/>
          <a:lstStyle>
            <a:lvl1pPr marL="90000" indent="-90000">
              <a:defRPr/>
            </a:lvl1pPr>
          </a:lstStyle>
          <a:p>
            <a:pPr lvl="0"/>
            <a:r>
              <a:rPr lang="nb-NO"/>
              <a:t>Klikk for å redigere tekststiler i malen</a:t>
            </a:r>
          </a:p>
        </p:txBody>
      </p:sp>
      <p:sp>
        <p:nvSpPr>
          <p:cNvPr id="18" name="Plassholder for bilde 9">
            <a:extLst>
              <a:ext uri="{FF2B5EF4-FFF2-40B4-BE49-F238E27FC236}">
                <a16:creationId xmlns:a16="http://schemas.microsoft.com/office/drawing/2014/main" id="{EBC16840-01B4-C460-A692-F8CFB036901A}"/>
              </a:ext>
            </a:extLst>
          </p:cNvPr>
          <p:cNvSpPr>
            <a:spLocks noGrp="1"/>
          </p:cNvSpPr>
          <p:nvPr>
            <p:ph type="pic" idx="19"/>
          </p:nvPr>
        </p:nvSpPr>
        <p:spPr>
          <a:xfrm>
            <a:off x="6717980" y="1631616"/>
            <a:ext cx="1968762" cy="1587798"/>
          </a:xfrm>
          <a:solidFill>
            <a:schemeClr val="bg1">
              <a:lumMod val="85000"/>
            </a:schemeClr>
          </a:solidFill>
        </p:spPr>
        <p:txBody>
          <a:bodyPr tIns="429611">
            <a:normAutofit/>
          </a:bodyPr>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9" name="Plassholder for tekst 11">
            <a:extLst>
              <a:ext uri="{FF2B5EF4-FFF2-40B4-BE49-F238E27FC236}">
                <a16:creationId xmlns:a16="http://schemas.microsoft.com/office/drawing/2014/main" id="{AA6A037C-7F5E-F887-58CA-FDCA9C1575FB}"/>
              </a:ext>
            </a:extLst>
          </p:cNvPr>
          <p:cNvSpPr>
            <a:spLocks noGrp="1"/>
          </p:cNvSpPr>
          <p:nvPr>
            <p:ph type="body" sz="quarter" idx="20"/>
          </p:nvPr>
        </p:nvSpPr>
        <p:spPr>
          <a:xfrm>
            <a:off x="6717980" y="2914564"/>
            <a:ext cx="1968762" cy="584209"/>
          </a:xfrm>
          <a:prstGeom prst="rect">
            <a:avLst/>
          </a:prstGeom>
          <a:solidFill>
            <a:schemeClr val="dk2"/>
          </a:solidFill>
        </p:spPr>
        <p:txBody>
          <a:bodyPr lIns="0" tIns="0" rIns="0" bIns="0" anchor="ctr"/>
          <a:lstStyle>
            <a:lvl1pPr marL="0" indent="0" algn="ctr">
              <a:buNone/>
              <a:defRPr sz="1200" b="1">
                <a:solidFill>
                  <a:schemeClr val="lt1"/>
                </a:solidFill>
              </a:defRPr>
            </a:lvl1pPr>
            <a:lvl2pPr marL="279400" indent="0">
              <a:buNone/>
              <a:defRPr sz="1200" b="1"/>
            </a:lvl2pPr>
            <a:lvl3pPr>
              <a:defRPr sz="1200" b="1"/>
            </a:lvl3pPr>
            <a:lvl4pPr>
              <a:defRPr sz="1200" b="1"/>
            </a:lvl4pPr>
            <a:lvl5pPr>
              <a:defRPr sz="1200" b="1"/>
            </a:lvl5pPr>
          </a:lstStyle>
          <a:p>
            <a:pPr lvl="0"/>
            <a:r>
              <a:rPr lang="nb-NO"/>
              <a:t>Klikk for å redigere tekststiler i malen</a:t>
            </a:r>
          </a:p>
        </p:txBody>
      </p:sp>
      <p:sp>
        <p:nvSpPr>
          <p:cNvPr id="20" name="Plassholder for tekst 12">
            <a:extLst>
              <a:ext uri="{FF2B5EF4-FFF2-40B4-BE49-F238E27FC236}">
                <a16:creationId xmlns:a16="http://schemas.microsoft.com/office/drawing/2014/main" id="{6CFECE86-FC91-2A0C-8308-B54DDD05C39C}"/>
              </a:ext>
            </a:extLst>
          </p:cNvPr>
          <p:cNvSpPr>
            <a:spLocks noGrp="1"/>
          </p:cNvSpPr>
          <p:nvPr>
            <p:ph type="body" sz="quarter" idx="21"/>
          </p:nvPr>
        </p:nvSpPr>
        <p:spPr>
          <a:xfrm>
            <a:off x="6717981" y="3771311"/>
            <a:ext cx="1968762" cy="1010410"/>
          </a:xfrm>
          <a:prstGeom prst="rect">
            <a:avLst/>
          </a:prstGeom>
        </p:spPr>
        <p:txBody>
          <a:bodyPr lIns="0" tIns="0" rIns="0" bIns="0"/>
          <a:lstStyle>
            <a:lvl1pPr marL="90000" indent="-90000">
              <a:defRPr/>
            </a:lvl1pPr>
          </a:lstStyle>
          <a:p>
            <a:pPr lvl="0"/>
            <a:r>
              <a:rPr lang="nb-NO"/>
              <a:t>Klikk for å redigere tekststiler i malen</a:t>
            </a:r>
          </a:p>
        </p:txBody>
      </p:sp>
    </p:spTree>
    <p:extLst>
      <p:ext uri="{BB962C8B-B14F-4D97-AF65-F5344CB8AC3E}">
        <p14:creationId xmlns:p14="http://schemas.microsoft.com/office/powerpoint/2010/main" val="1186767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5F083A-8242-0524-80C0-48DFC0E268C7}"/>
              </a:ext>
            </a:extLst>
          </p:cNvPr>
          <p:cNvSpPr>
            <a:spLocks noGrp="1"/>
          </p:cNvSpPr>
          <p:nvPr>
            <p:ph type="title"/>
          </p:nvPr>
        </p:nvSpPr>
        <p:spPr/>
        <p:txBody>
          <a:bodyPr lIns="0" tIns="0" rIns="0" bIns="0"/>
          <a:lstStyle/>
          <a:p>
            <a:r>
              <a:rPr lang="nb-NO"/>
              <a:t>Klikk for å redigere tittelstil</a:t>
            </a:r>
          </a:p>
        </p:txBody>
      </p:sp>
      <p:sp>
        <p:nvSpPr>
          <p:cNvPr id="3" name="Plassholder for dato 2">
            <a:extLst>
              <a:ext uri="{FF2B5EF4-FFF2-40B4-BE49-F238E27FC236}">
                <a16:creationId xmlns:a16="http://schemas.microsoft.com/office/drawing/2014/main" id="{4E8C16F5-32E8-931A-216C-F29C6892F5B8}"/>
              </a:ext>
            </a:extLst>
          </p:cNvPr>
          <p:cNvSpPr>
            <a:spLocks noGrp="1"/>
          </p:cNvSpPr>
          <p:nvPr>
            <p:ph type="dt" sz="half" idx="10"/>
          </p:nvPr>
        </p:nvSpPr>
        <p:spPr/>
        <p:txBody>
          <a:bodyPr lIns="0" tIns="0" rIns="0" bIns="0"/>
          <a:lstStyle/>
          <a:p>
            <a:r>
              <a:rPr lang="nb-NO"/>
              <a:t>Oslo, dd.mm.yyyy</a:t>
            </a:r>
          </a:p>
        </p:txBody>
      </p:sp>
      <p:sp>
        <p:nvSpPr>
          <p:cNvPr id="4" name="Plassholder for bunntekst 3">
            <a:extLst>
              <a:ext uri="{FF2B5EF4-FFF2-40B4-BE49-F238E27FC236}">
                <a16:creationId xmlns:a16="http://schemas.microsoft.com/office/drawing/2014/main" id="{E92FD23E-9391-0B96-4714-790BDD2CA5F0}"/>
              </a:ext>
            </a:extLst>
          </p:cNvPr>
          <p:cNvSpPr>
            <a:spLocks noGrp="1"/>
          </p:cNvSpPr>
          <p:nvPr>
            <p:ph type="ftr" sz="quarter" idx="11"/>
          </p:nvPr>
        </p:nvSpPr>
        <p:spPr/>
        <p:txBody>
          <a:bodyPr lIns="0" tIns="0" rIns="0" bIns="0"/>
          <a:lstStyle/>
          <a:p>
            <a:endParaRPr lang="nb-NO"/>
          </a:p>
        </p:txBody>
      </p:sp>
      <p:sp>
        <p:nvSpPr>
          <p:cNvPr id="5" name="Plassholder for lysbildenummer 4">
            <a:extLst>
              <a:ext uri="{FF2B5EF4-FFF2-40B4-BE49-F238E27FC236}">
                <a16:creationId xmlns:a16="http://schemas.microsoft.com/office/drawing/2014/main" id="{67637BAE-6B5B-AB02-038F-56A0927D3919}"/>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spTree>
    <p:extLst>
      <p:ext uri="{BB962C8B-B14F-4D97-AF65-F5344CB8AC3E}">
        <p14:creationId xmlns:p14="http://schemas.microsoft.com/office/powerpoint/2010/main" val="2411774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Hvileside">
    <p:bg>
      <p:bgPr>
        <a:solidFill>
          <a:srgbClr val="8C00FC"/>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C6507BDE-C397-F11A-6079-DAFE03A2895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493" t="29293"/>
          <a:stretch/>
        </p:blipFill>
        <p:spPr>
          <a:xfrm>
            <a:off x="0" y="0"/>
            <a:ext cx="9144000" cy="5111750"/>
          </a:xfrm>
          <a:prstGeom prst="rect">
            <a:avLst/>
          </a:prstGeom>
        </p:spPr>
      </p:pic>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a:noFill/>
        </p:spPr>
        <p:txBody>
          <a:bodyPr lIns="0" tIns="0" rIns="0" bIns="0"/>
          <a:lstStyle>
            <a:lvl1pPr>
              <a:defRPr>
                <a:solidFill>
                  <a:schemeClr val="lt1"/>
                </a:solidFill>
              </a:defRPr>
            </a:lvl1pPr>
          </a:lstStyle>
          <a:p>
            <a:fld id="{20EE8A8A-9F66-4500-8547-91D11C77B4B7}" type="slidenum">
              <a:rPr lang="nb-NO" smtClean="0"/>
              <a:pPr/>
              <a:t>‹#›</a:t>
            </a:fld>
            <a:endParaRPr lang="nb-NO"/>
          </a:p>
        </p:txBody>
      </p:sp>
      <p:pic>
        <p:nvPicPr>
          <p:cNvPr id="7" name="Grafikk 6">
            <a:extLst>
              <a:ext uri="{FF2B5EF4-FFF2-40B4-BE49-F238E27FC236}">
                <a16:creationId xmlns:a16="http://schemas.microsoft.com/office/drawing/2014/main" id="{69B9F52B-5A3F-77E9-E1AC-EAF6B211500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56" y="457257"/>
            <a:ext cx="1202400" cy="291107"/>
          </a:xfrm>
          <a:prstGeom prst="rect">
            <a:avLst/>
          </a:prstGeom>
        </p:spPr>
      </p:pic>
    </p:spTree>
    <p:extLst>
      <p:ext uri="{BB962C8B-B14F-4D97-AF65-F5344CB8AC3E}">
        <p14:creationId xmlns:p14="http://schemas.microsoft.com/office/powerpoint/2010/main" val="2410156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spTree>
    <p:extLst>
      <p:ext uri="{BB962C8B-B14F-4D97-AF65-F5344CB8AC3E}">
        <p14:creationId xmlns:p14="http://schemas.microsoft.com/office/powerpoint/2010/main" val="396482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Tomt lilla">
    <p:bg>
      <p:bgPr>
        <a:solidFill>
          <a:srgbClr val="8C00FC"/>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a:noFill/>
        </p:spPr>
        <p:txBody>
          <a:bodyPr lIns="0" tIns="0" rIns="0" bIns="0"/>
          <a:lstStyle>
            <a:lvl1pPr>
              <a:defRPr>
                <a:solidFill>
                  <a:schemeClr val="lt1"/>
                </a:solidFill>
              </a:defRPr>
            </a:lvl1pPr>
          </a:lstStyle>
          <a:p>
            <a:fld id="{20EE8A8A-9F66-4500-8547-91D11C77B4B7}" type="slidenum">
              <a:rPr lang="nb-NO" smtClean="0"/>
              <a:pPr/>
              <a:t>‹#›</a:t>
            </a:fld>
            <a:endParaRPr lang="nb-NO"/>
          </a:p>
        </p:txBody>
      </p:sp>
    </p:spTree>
    <p:extLst>
      <p:ext uri="{BB962C8B-B14F-4D97-AF65-F5344CB8AC3E}">
        <p14:creationId xmlns:p14="http://schemas.microsoft.com/office/powerpoint/2010/main" val="534806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Tomt indigo">
    <p:bg>
      <p:bgPr>
        <a:solidFill>
          <a:srgbClr val="5F00C2"/>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Tree>
    <p:extLst>
      <p:ext uri="{BB962C8B-B14F-4D97-AF65-F5344CB8AC3E}">
        <p14:creationId xmlns:p14="http://schemas.microsoft.com/office/powerpoint/2010/main" val="3289897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Tomt lime">
    <p:bg>
      <p:bgPr>
        <a:solidFill>
          <a:srgbClr val="4BF0C5"/>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spTree>
    <p:extLst>
      <p:ext uri="{BB962C8B-B14F-4D97-AF65-F5344CB8AC3E}">
        <p14:creationId xmlns:p14="http://schemas.microsoft.com/office/powerpoint/2010/main" val="793024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Tomt grønn">
    <p:bg>
      <p:bgPr>
        <a:solidFill>
          <a:srgbClr val="00583C"/>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Tree>
    <p:extLst>
      <p:ext uri="{BB962C8B-B14F-4D97-AF65-F5344CB8AC3E}">
        <p14:creationId xmlns:p14="http://schemas.microsoft.com/office/powerpoint/2010/main" val="12692863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akside #1">
    <p:bg>
      <p:bgPr>
        <a:solidFill>
          <a:srgbClr val="8C00FC"/>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A11C50B3-6FB3-7FC0-04CC-9F1AA64FA5F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175"/>
            <a:ext cx="9144000" cy="5105400"/>
          </a:xfrm>
          <a:prstGeom prst="rect">
            <a:avLst/>
          </a:prstGeom>
        </p:spPr>
      </p:pic>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a:xfrm>
            <a:off x="0" y="-71415"/>
            <a:ext cx="2057400" cy="15389"/>
          </a:xfrm>
          <a:noFill/>
        </p:spPr>
        <p:txBody>
          <a:bodyPr lIns="0" tIns="0" rIns="0" bIns="0"/>
          <a:lstStyle>
            <a:lvl1pPr>
              <a:defRPr sz="100">
                <a:solidFill>
                  <a:schemeClr val="lt1"/>
                </a:solidFill>
              </a:defRPr>
            </a:lvl1pPr>
          </a:lstStyle>
          <a:p>
            <a:fld id="{20EE8A8A-9F66-4500-8547-91D11C77B4B7}" type="slidenum">
              <a:rPr lang="nb-NO" smtClean="0"/>
              <a:pPr/>
              <a:t>‹#›</a:t>
            </a:fld>
            <a:endParaRPr lang="nb-NO"/>
          </a:p>
        </p:txBody>
      </p:sp>
      <p:sp>
        <p:nvSpPr>
          <p:cNvPr id="7" name="Rektangel 6">
            <a:extLst>
              <a:ext uri="{FF2B5EF4-FFF2-40B4-BE49-F238E27FC236}">
                <a16:creationId xmlns:a16="http://schemas.microsoft.com/office/drawing/2014/main" id="{F093906E-1006-489A-0CC9-0A0171C76CCE}"/>
              </a:ext>
            </a:extLst>
          </p:cNvPr>
          <p:cNvSpPr/>
          <p:nvPr userDrawn="1"/>
        </p:nvSpPr>
        <p:spPr>
          <a:xfrm>
            <a:off x="3838575" y="2133600"/>
            <a:ext cx="1457325" cy="819150"/>
          </a:xfrm>
          <a:prstGeom prst="rect">
            <a:avLst/>
          </a:prstGeom>
          <a:solidFill>
            <a:srgbClr val="8A0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Grafikk 4">
            <a:extLst>
              <a:ext uri="{FF2B5EF4-FFF2-40B4-BE49-F238E27FC236}">
                <a16:creationId xmlns:a16="http://schemas.microsoft.com/office/drawing/2014/main" id="{22ED8C9F-DD38-6BC0-4A88-9916AB4EF59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62210" y="2311399"/>
            <a:ext cx="2019580" cy="488952"/>
          </a:xfrm>
          <a:prstGeom prst="rect">
            <a:avLst/>
          </a:prstGeom>
        </p:spPr>
      </p:pic>
    </p:spTree>
    <p:extLst>
      <p:ext uri="{BB962C8B-B14F-4D97-AF65-F5344CB8AC3E}">
        <p14:creationId xmlns:p14="http://schemas.microsoft.com/office/powerpoint/2010/main" val="8504175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akside #2">
    <p:bg>
      <p:bgPr>
        <a:solidFill>
          <a:srgbClr val="8C00FC"/>
        </a:solidFill>
        <a:effectLst/>
      </p:bgPr>
    </p:bg>
    <p:spTree>
      <p:nvGrpSpPr>
        <p:cNvPr id="1" name=""/>
        <p:cNvGrpSpPr/>
        <p:nvPr/>
      </p:nvGrpSpPr>
      <p:grpSpPr>
        <a:xfrm>
          <a:off x="0" y="0"/>
          <a:ext cx="0" cy="0"/>
          <a:chOff x="0" y="0"/>
          <a:chExt cx="0" cy="0"/>
        </a:xfrm>
      </p:grpSpPr>
      <p:pic>
        <p:nvPicPr>
          <p:cNvPr id="7" name="Grafikk 6">
            <a:extLst>
              <a:ext uri="{FF2B5EF4-FFF2-40B4-BE49-F238E27FC236}">
                <a16:creationId xmlns:a16="http://schemas.microsoft.com/office/drawing/2014/main" id="{5CA674F5-1A45-F790-44D0-B65417F659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175"/>
            <a:ext cx="9144000" cy="5105400"/>
          </a:xfrm>
          <a:prstGeom prst="rect">
            <a:avLst/>
          </a:prstGeom>
        </p:spPr>
      </p:pic>
      <p:sp>
        <p:nvSpPr>
          <p:cNvPr id="6" name="Rektangel 5">
            <a:extLst>
              <a:ext uri="{FF2B5EF4-FFF2-40B4-BE49-F238E27FC236}">
                <a16:creationId xmlns:a16="http://schemas.microsoft.com/office/drawing/2014/main" id="{0EB01969-A9C0-E6E7-5329-2338815D26AB}"/>
              </a:ext>
            </a:extLst>
          </p:cNvPr>
          <p:cNvSpPr/>
          <p:nvPr userDrawn="1"/>
        </p:nvSpPr>
        <p:spPr>
          <a:xfrm>
            <a:off x="3843337" y="2146300"/>
            <a:ext cx="1457325" cy="819150"/>
          </a:xfrm>
          <a:prstGeom prst="rect">
            <a:avLst/>
          </a:prstGeom>
          <a:solidFill>
            <a:srgbClr val="175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a:xfrm>
            <a:off x="0" y="-71415"/>
            <a:ext cx="2057400" cy="15389"/>
          </a:xfrm>
          <a:noFill/>
        </p:spPr>
        <p:txBody>
          <a:bodyPr lIns="0" tIns="0" rIns="0" bIns="0"/>
          <a:lstStyle>
            <a:lvl1pPr>
              <a:defRPr sz="100">
                <a:solidFill>
                  <a:schemeClr val="lt1"/>
                </a:solidFill>
              </a:defRPr>
            </a:lvl1pPr>
          </a:lstStyle>
          <a:p>
            <a:fld id="{20EE8A8A-9F66-4500-8547-91D11C77B4B7}" type="slidenum">
              <a:rPr lang="nb-NO" smtClean="0"/>
              <a:pPr/>
              <a:t>‹#›</a:t>
            </a:fld>
            <a:endParaRPr lang="nb-NO"/>
          </a:p>
        </p:txBody>
      </p:sp>
      <p:pic>
        <p:nvPicPr>
          <p:cNvPr id="5" name="Grafikk 4">
            <a:extLst>
              <a:ext uri="{FF2B5EF4-FFF2-40B4-BE49-F238E27FC236}">
                <a16:creationId xmlns:a16="http://schemas.microsoft.com/office/drawing/2014/main" id="{1669C3E9-F960-FFB5-6262-5B805F4996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62210" y="2311399"/>
            <a:ext cx="2019580" cy="488952"/>
          </a:xfrm>
          <a:prstGeom prst="rect">
            <a:avLst/>
          </a:prstGeom>
        </p:spPr>
      </p:pic>
    </p:spTree>
    <p:extLst>
      <p:ext uri="{BB962C8B-B14F-4D97-AF65-F5344CB8AC3E}">
        <p14:creationId xmlns:p14="http://schemas.microsoft.com/office/powerpoint/2010/main" val="448393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tel og innhold">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CCE8073-0C93-7D9A-9607-EC2F1069AE5A}"/>
              </a:ext>
            </a:extLst>
          </p:cNvPr>
          <p:cNvSpPr/>
          <p:nvPr userDrawn="1"/>
        </p:nvSpPr>
        <p:spPr>
          <a:xfrm>
            <a:off x="0" y="4654493"/>
            <a:ext cx="9145143" cy="457257"/>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83334375-863F-4E79-49BE-58EBF26F28B9}"/>
              </a:ext>
            </a:extLst>
          </p:cNvPr>
          <p:cNvSpPr>
            <a:spLocks noGrp="1"/>
          </p:cNvSpPr>
          <p:nvPr>
            <p:ph type="title"/>
          </p:nvPr>
        </p:nvSpPr>
        <p:spPr>
          <a:xfrm>
            <a:off x="457257" y="1110634"/>
            <a:ext cx="3702960" cy="664797"/>
          </a:xfrm>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160125C0-A856-B565-F422-9E99F8E2F29B}"/>
              </a:ext>
            </a:extLst>
          </p:cNvPr>
          <p:cNvSpPr>
            <a:spLocks noGrp="1"/>
          </p:cNvSpPr>
          <p:nvPr>
            <p:ph idx="1"/>
          </p:nvPr>
        </p:nvSpPr>
        <p:spPr>
          <a:xfrm>
            <a:off x="457257"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518BA95-97CA-594F-CEC4-9016AB21F79F}"/>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06BDD799-A64A-28BE-E5BC-314CC349B25E}"/>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6804CDD7-D731-CE72-6B7E-FA1540CD3D85}"/>
              </a:ext>
            </a:extLst>
          </p:cNvPr>
          <p:cNvSpPr>
            <a:spLocks noGrp="1"/>
          </p:cNvSpPr>
          <p:nvPr>
            <p:ph type="sldNum" sz="quarter" idx="12"/>
          </p:nvPr>
        </p:nvSpPr>
        <p:spPr/>
        <p:txBody>
          <a:bodyPr lIns="0" tIns="0" rIns="0" bIns="0"/>
          <a:lstStyle>
            <a:lvl1pPr>
              <a:defRPr>
                <a:solidFill>
                  <a:schemeClr val="dk1"/>
                </a:solidFill>
              </a:defRPr>
            </a:lvl1pPr>
          </a:lstStyle>
          <a:p>
            <a:fld id="{20EE8A8A-9F66-4500-8547-91D11C77B4B7}" type="slidenum">
              <a:rPr lang="nb-NO" smtClean="0"/>
              <a:pPr/>
              <a:t>‹#›</a:t>
            </a:fld>
            <a:endParaRPr lang="nb-NO"/>
          </a:p>
        </p:txBody>
      </p:sp>
      <p:pic>
        <p:nvPicPr>
          <p:cNvPr id="7" name="Grafikk 6">
            <a:extLst>
              <a:ext uri="{FF2B5EF4-FFF2-40B4-BE49-F238E27FC236}">
                <a16:creationId xmlns:a16="http://schemas.microsoft.com/office/drawing/2014/main" id="{B33E58D6-BCBC-1ACA-DEC4-18E819EBE9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56" y="457257"/>
            <a:ext cx="1202400" cy="291107"/>
          </a:xfrm>
          <a:prstGeom prst="rect">
            <a:avLst/>
          </a:prstGeom>
        </p:spPr>
      </p:pic>
      <p:sp>
        <p:nvSpPr>
          <p:cNvPr id="10" name="Plassholder for tekst 9">
            <a:extLst>
              <a:ext uri="{FF2B5EF4-FFF2-40B4-BE49-F238E27FC236}">
                <a16:creationId xmlns:a16="http://schemas.microsoft.com/office/drawing/2014/main" id="{EEC7CB79-1863-78D2-3C2F-0FDC187818B8}"/>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1" name="Plassholder for bilde 10">
            <a:extLst>
              <a:ext uri="{FF2B5EF4-FFF2-40B4-BE49-F238E27FC236}">
                <a16:creationId xmlns:a16="http://schemas.microsoft.com/office/drawing/2014/main" id="{8CF249F0-D73C-ABA7-AFAC-095D211666ED}"/>
              </a:ext>
            </a:extLst>
          </p:cNvPr>
          <p:cNvSpPr>
            <a:spLocks noGrp="1"/>
          </p:cNvSpPr>
          <p:nvPr>
            <p:ph type="pic" sz="quarter" idx="14"/>
          </p:nvPr>
        </p:nvSpPr>
        <p:spPr>
          <a:xfrm>
            <a:off x="4571428" y="0"/>
            <a:ext cx="4572572" cy="4654493"/>
          </a:xfrm>
          <a:prstGeom prst="rect">
            <a:avLst/>
          </a:prstGeom>
          <a:solidFill>
            <a:schemeClr val="tx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Tree>
    <p:extLst>
      <p:ext uri="{BB962C8B-B14F-4D97-AF65-F5344CB8AC3E}">
        <p14:creationId xmlns:p14="http://schemas.microsoft.com/office/powerpoint/2010/main" val="825297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eloverskrift">
    <p:bg>
      <p:bgPr>
        <a:blipFill>
          <a:blip r:embed="rId2">
            <a:extLst>
              <a:ext uri="{96DAC541-7B7A-43D3-8B79-37D633B846F1}">
                <asvg:svgBlip xmlns:asvg="http://schemas.microsoft.com/office/drawing/2016/SVG/main" r:embed="rId3"/>
              </a:ext>
            </a:extLst>
          </a:blip>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18B5510B-66A1-DDB8-613C-36D8B31EAAC6}"/>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451069F0-B04A-27E6-EA1C-3F12B86D6D0D}"/>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AF6CDFB-CD38-64C8-1056-34AF412FAB14}"/>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7" name="Tittel 1">
            <a:extLst>
              <a:ext uri="{FF2B5EF4-FFF2-40B4-BE49-F238E27FC236}">
                <a16:creationId xmlns:a16="http://schemas.microsoft.com/office/drawing/2014/main" id="{BD93A480-2291-EAEB-C969-EA9A96926A58}"/>
              </a:ext>
            </a:extLst>
          </p:cNvPr>
          <p:cNvSpPr>
            <a:spLocks noGrp="1"/>
          </p:cNvSpPr>
          <p:nvPr>
            <p:ph type="ctrTitle"/>
          </p:nvPr>
        </p:nvSpPr>
        <p:spPr>
          <a:xfrm>
            <a:off x="457257" y="1995424"/>
            <a:ext cx="4178243" cy="332399"/>
          </a:xfrm>
        </p:spPr>
        <p:txBody>
          <a:bodyPr wrap="square" lIns="0" tIns="0" rIns="0" bIns="0" anchor="t">
            <a:spAutoFit/>
          </a:bodyPr>
          <a:lstStyle>
            <a:lvl1pPr algn="l">
              <a:defRPr sz="2400"/>
            </a:lvl1pPr>
          </a:lstStyle>
          <a:p>
            <a:r>
              <a:rPr lang="nb-NO"/>
              <a:t>Klikk for å redigere tittelstil</a:t>
            </a:r>
          </a:p>
        </p:txBody>
      </p:sp>
      <p:sp>
        <p:nvSpPr>
          <p:cNvPr id="8" name="Undertittel 2">
            <a:extLst>
              <a:ext uri="{FF2B5EF4-FFF2-40B4-BE49-F238E27FC236}">
                <a16:creationId xmlns:a16="http://schemas.microsoft.com/office/drawing/2014/main" id="{2B84FDC0-0E1E-7403-2EFC-69279449BEA5}"/>
              </a:ext>
            </a:extLst>
          </p:cNvPr>
          <p:cNvSpPr>
            <a:spLocks noGrp="1"/>
          </p:cNvSpPr>
          <p:nvPr>
            <p:ph type="subTitle" idx="1"/>
          </p:nvPr>
        </p:nvSpPr>
        <p:spPr>
          <a:xfrm>
            <a:off x="457257" y="2606182"/>
            <a:ext cx="4178243" cy="166199"/>
          </a:xfrm>
        </p:spPr>
        <p:txBody>
          <a:bodyPr wrap="square" lIns="0" tIns="0" rIns="0" bIns="0">
            <a:sp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16" name="Grafikk 15">
            <a:extLst>
              <a:ext uri="{FF2B5EF4-FFF2-40B4-BE49-F238E27FC236}">
                <a16:creationId xmlns:a16="http://schemas.microsoft.com/office/drawing/2014/main" id="{AE18C5D0-3022-4BAF-025C-D9004D43507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56" y="457257"/>
            <a:ext cx="1202400" cy="291107"/>
          </a:xfrm>
          <a:prstGeom prst="rect">
            <a:avLst/>
          </a:prstGeom>
        </p:spPr>
      </p:pic>
    </p:spTree>
    <p:extLst>
      <p:ext uri="{BB962C8B-B14F-4D97-AF65-F5344CB8AC3E}">
        <p14:creationId xmlns:p14="http://schemas.microsoft.com/office/powerpoint/2010/main" val="74419824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 innhold og graf">
    <p:bg>
      <p:bgRef idx="1001">
        <a:schemeClr val="bg1"/>
      </p:bgRef>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45C3145-1A1F-8DC3-D043-642D4A957A22}"/>
              </a:ext>
            </a:extLst>
          </p:cNvPr>
          <p:cNvSpPr/>
          <p:nvPr userDrawn="1"/>
        </p:nvSpPr>
        <p:spPr>
          <a:xfrm>
            <a:off x="0" y="0"/>
            <a:ext cx="4572572" cy="5111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83334375-863F-4E79-49BE-58EBF26F28B9}"/>
              </a:ext>
            </a:extLst>
          </p:cNvPr>
          <p:cNvSpPr>
            <a:spLocks noGrp="1"/>
          </p:cNvSpPr>
          <p:nvPr>
            <p:ph type="title"/>
          </p:nvPr>
        </p:nvSpPr>
        <p:spPr>
          <a:xfrm>
            <a:off x="457257" y="1110634"/>
            <a:ext cx="3702960" cy="664797"/>
          </a:xfrm>
        </p:spPr>
        <p:txBody>
          <a:bodyPr lIns="0" tIns="0" rIns="0" bIns="0"/>
          <a:lstStyle>
            <a:lvl1pPr>
              <a:defRPr>
                <a:solidFill>
                  <a:schemeClr val="lt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160125C0-A856-B565-F422-9E99F8E2F29B}"/>
              </a:ext>
            </a:extLst>
          </p:cNvPr>
          <p:cNvSpPr>
            <a:spLocks noGrp="1"/>
          </p:cNvSpPr>
          <p:nvPr>
            <p:ph idx="1"/>
          </p:nvPr>
        </p:nvSpPr>
        <p:spPr>
          <a:xfrm>
            <a:off x="457257" y="2081047"/>
            <a:ext cx="3702960" cy="2148053"/>
          </a:xfrm>
        </p:spPr>
        <p:txBody>
          <a:bodyPr lIns="0" tIns="0" rIns="0" bIns="0"/>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518BA95-97CA-594F-CEC4-9016AB21F79F}"/>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06BDD799-A64A-28BE-E5BC-314CC349B25E}"/>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6804CDD7-D731-CE72-6B7E-FA1540CD3D85}"/>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pic>
        <p:nvPicPr>
          <p:cNvPr id="7" name="Grafikk 6">
            <a:extLst>
              <a:ext uri="{FF2B5EF4-FFF2-40B4-BE49-F238E27FC236}">
                <a16:creationId xmlns:a16="http://schemas.microsoft.com/office/drawing/2014/main" id="{B33E58D6-BCBC-1ACA-DEC4-18E819EBE9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56" y="457257"/>
            <a:ext cx="1202400" cy="291107"/>
          </a:xfrm>
          <a:prstGeom prst="rect">
            <a:avLst/>
          </a:prstGeom>
        </p:spPr>
      </p:pic>
      <p:sp>
        <p:nvSpPr>
          <p:cNvPr id="10" name="Plassholder for tekst 9">
            <a:extLst>
              <a:ext uri="{FF2B5EF4-FFF2-40B4-BE49-F238E27FC236}">
                <a16:creationId xmlns:a16="http://schemas.microsoft.com/office/drawing/2014/main" id="{EEC7CB79-1863-78D2-3C2F-0FDC187818B8}"/>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solidFill>
                  <a:schemeClr val="lt1"/>
                </a:solidFill>
              </a:defRPr>
            </a:lvl1pPr>
          </a:lstStyle>
          <a:p>
            <a:pPr lvl="0"/>
            <a:r>
              <a:rPr lang="nb-NO"/>
              <a:t>Undertittel</a:t>
            </a:r>
          </a:p>
        </p:txBody>
      </p:sp>
      <p:sp>
        <p:nvSpPr>
          <p:cNvPr id="13" name="Plassholder for diagram 12">
            <a:extLst>
              <a:ext uri="{FF2B5EF4-FFF2-40B4-BE49-F238E27FC236}">
                <a16:creationId xmlns:a16="http://schemas.microsoft.com/office/drawing/2014/main" id="{5411E35D-D571-C517-28AB-D29667B5E49F}"/>
              </a:ext>
            </a:extLst>
          </p:cNvPr>
          <p:cNvSpPr>
            <a:spLocks noGrp="1"/>
          </p:cNvSpPr>
          <p:nvPr>
            <p:ph type="chart" sz="quarter" idx="14"/>
          </p:nvPr>
        </p:nvSpPr>
        <p:spPr>
          <a:xfrm>
            <a:off x="4958814" y="212725"/>
            <a:ext cx="3836987" cy="4516721"/>
          </a:xfrm>
        </p:spPr>
        <p:txBody>
          <a:bodyPr/>
          <a:lstStyle/>
          <a:p>
            <a:r>
              <a:rPr lang="nb-NO"/>
              <a:t>Klikk ikonet for å legge til et diagram</a:t>
            </a:r>
          </a:p>
        </p:txBody>
      </p:sp>
    </p:spTree>
    <p:extLst>
      <p:ext uri="{BB962C8B-B14F-4D97-AF65-F5344CB8AC3E}">
        <p14:creationId xmlns:p14="http://schemas.microsoft.com/office/powerpoint/2010/main" val="8773323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 Deloverskrift #2">
    <p:bg>
      <p:bgPr>
        <a:solidFill>
          <a:srgbClr val="8C00FC"/>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18B5510B-66A1-DDB8-613C-36D8B31EAAC6}"/>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451069F0-B04A-27E6-EA1C-3F12B86D6D0D}"/>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AF6CDFB-CD38-64C8-1056-34AF412FAB14}"/>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7" name="Tittel 1">
            <a:extLst>
              <a:ext uri="{FF2B5EF4-FFF2-40B4-BE49-F238E27FC236}">
                <a16:creationId xmlns:a16="http://schemas.microsoft.com/office/drawing/2014/main" id="{BD93A480-2291-EAEB-C969-EA9A96926A58}"/>
              </a:ext>
            </a:extLst>
          </p:cNvPr>
          <p:cNvSpPr>
            <a:spLocks noGrp="1"/>
          </p:cNvSpPr>
          <p:nvPr>
            <p:ph type="ctrTitle"/>
          </p:nvPr>
        </p:nvSpPr>
        <p:spPr>
          <a:xfrm>
            <a:off x="457257" y="1995424"/>
            <a:ext cx="4178243" cy="332399"/>
          </a:xfrm>
        </p:spPr>
        <p:txBody>
          <a:bodyPr wrap="square" lIns="0" tIns="0" rIns="0" bIns="0" anchor="t">
            <a:spAutoFit/>
          </a:bodyPr>
          <a:lstStyle>
            <a:lvl1pPr algn="l">
              <a:defRPr sz="2400"/>
            </a:lvl1pPr>
          </a:lstStyle>
          <a:p>
            <a:r>
              <a:rPr lang="nb-NO"/>
              <a:t>Klikk for å redigere tittelstil</a:t>
            </a:r>
          </a:p>
        </p:txBody>
      </p:sp>
      <p:sp>
        <p:nvSpPr>
          <p:cNvPr id="8" name="Undertittel 2">
            <a:extLst>
              <a:ext uri="{FF2B5EF4-FFF2-40B4-BE49-F238E27FC236}">
                <a16:creationId xmlns:a16="http://schemas.microsoft.com/office/drawing/2014/main" id="{2B84FDC0-0E1E-7403-2EFC-69279449BEA5}"/>
              </a:ext>
            </a:extLst>
          </p:cNvPr>
          <p:cNvSpPr>
            <a:spLocks noGrp="1"/>
          </p:cNvSpPr>
          <p:nvPr>
            <p:ph type="subTitle" idx="1"/>
          </p:nvPr>
        </p:nvSpPr>
        <p:spPr>
          <a:xfrm>
            <a:off x="457257" y="2606182"/>
            <a:ext cx="4178243" cy="166199"/>
          </a:xfrm>
        </p:spPr>
        <p:txBody>
          <a:bodyPr wrap="square" lIns="0" tIns="0" rIns="0" bIns="0">
            <a:sp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16" name="Grafikk 15">
            <a:extLst>
              <a:ext uri="{FF2B5EF4-FFF2-40B4-BE49-F238E27FC236}">
                <a16:creationId xmlns:a16="http://schemas.microsoft.com/office/drawing/2014/main" id="{AE18C5D0-3022-4BAF-025C-D9004D4350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56" y="457257"/>
            <a:ext cx="1202400" cy="291107"/>
          </a:xfrm>
          <a:prstGeom prst="rect">
            <a:avLst/>
          </a:prstGeom>
        </p:spPr>
      </p:pic>
      <p:sp>
        <p:nvSpPr>
          <p:cNvPr id="15" name="Plassholder for bilde 14">
            <a:extLst>
              <a:ext uri="{FF2B5EF4-FFF2-40B4-BE49-F238E27FC236}">
                <a16:creationId xmlns:a16="http://schemas.microsoft.com/office/drawing/2014/main" id="{FB267606-548B-9316-FDEF-4531CE3CCDDB}"/>
              </a:ext>
            </a:extLst>
          </p:cNvPr>
          <p:cNvSpPr>
            <a:spLocks noGrp="1"/>
          </p:cNvSpPr>
          <p:nvPr>
            <p:ph type="pic" sz="quarter" idx="13"/>
          </p:nvPr>
        </p:nvSpPr>
        <p:spPr>
          <a:xfrm>
            <a:off x="3193130" y="0"/>
            <a:ext cx="5950870" cy="5111751"/>
          </a:xfrm>
          <a:custGeom>
            <a:avLst/>
            <a:gdLst>
              <a:gd name="connsiteX0" fmla="*/ 1456441 w 5950870"/>
              <a:gd name="connsiteY0" fmla="*/ 0 h 5111751"/>
              <a:gd name="connsiteX1" fmla="*/ 5950870 w 5950870"/>
              <a:gd name="connsiteY1" fmla="*/ 0 h 5111751"/>
              <a:gd name="connsiteX2" fmla="*/ 5950870 w 5950870"/>
              <a:gd name="connsiteY2" fmla="*/ 5111751 h 5111751"/>
              <a:gd name="connsiteX3" fmla="*/ 0 w 5950870"/>
              <a:gd name="connsiteY3" fmla="*/ 5111751 h 5111751"/>
              <a:gd name="connsiteX4" fmla="*/ 1402641 w 5950870"/>
              <a:gd name="connsiteY4" fmla="*/ 2939237 h 5111751"/>
              <a:gd name="connsiteX5" fmla="*/ 1820942 w 5950870"/>
              <a:gd name="connsiteY5" fmla="*/ 1885952 h 5111751"/>
              <a:gd name="connsiteX6" fmla="*/ 1498558 w 5950870"/>
              <a:gd name="connsiteY6" fmla="*/ 65865 h 511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50870" h="5111751">
                <a:moveTo>
                  <a:pt x="1456441" y="0"/>
                </a:moveTo>
                <a:lnTo>
                  <a:pt x="5950870" y="0"/>
                </a:lnTo>
                <a:lnTo>
                  <a:pt x="5950870" y="5111751"/>
                </a:lnTo>
                <a:lnTo>
                  <a:pt x="0" y="5111751"/>
                </a:lnTo>
                <a:lnTo>
                  <a:pt x="1402641" y="2939237"/>
                </a:lnTo>
                <a:cubicBezTo>
                  <a:pt x="1608318" y="2630570"/>
                  <a:pt x="1754216" y="2274883"/>
                  <a:pt x="1820942" y="1885952"/>
                </a:cubicBezTo>
                <a:cubicBezTo>
                  <a:pt x="1932678" y="1234479"/>
                  <a:pt x="1803786" y="597553"/>
                  <a:pt x="1498558" y="65865"/>
                </a:cubicBezTo>
                <a:close/>
              </a:path>
            </a:pathLst>
          </a:custGeom>
          <a:solidFill>
            <a:schemeClr val="tx1">
              <a:lumMod val="85000"/>
            </a:schemeClr>
          </a:solidFill>
        </p:spPr>
        <p:txBody>
          <a:bodyPr wrap="square" tIns="504615">
            <a:noAutofit/>
          </a:bodyPr>
          <a:lstStyle>
            <a:lvl1pPr marL="120650" indent="-120650" algn="ctr" defTabSz="914400" rtl="0" eaLnBrk="1" latinLnBrk="0" hangingPunct="1">
              <a:lnSpc>
                <a:spcPct val="90000"/>
              </a:lnSpc>
              <a:spcBef>
                <a:spcPts val="1000"/>
              </a:spcBef>
              <a:buFont typeface="Arial" panose="020B0604020202020204" pitchFamily="34" charset="0"/>
              <a:buNone/>
              <a:defRPr sz="900"/>
            </a:lvl1pPr>
          </a:lstStyle>
          <a:p>
            <a:r>
              <a:rPr lang="nb-NO"/>
              <a:t>Klikk på ikonet for å legge til et bilde</a:t>
            </a:r>
          </a:p>
        </p:txBody>
      </p:sp>
    </p:spTree>
    <p:extLst>
      <p:ext uri="{BB962C8B-B14F-4D97-AF65-F5344CB8AC3E}">
        <p14:creationId xmlns:p14="http://schemas.microsoft.com/office/powerpoint/2010/main" val="296834403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Deloverskrift #3">
    <p:bg>
      <p:bgRef idx="1001">
        <a:schemeClr val="bg1"/>
      </p:bgRef>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18B5510B-66A1-DDB8-613C-36D8B31EAAC6}"/>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451069F0-B04A-27E6-EA1C-3F12B86D6D0D}"/>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AF6CDFB-CD38-64C8-1056-34AF412FAB14}"/>
              </a:ext>
            </a:extLst>
          </p:cNvPr>
          <p:cNvSpPr>
            <a:spLocks noGrp="1"/>
          </p:cNvSpPr>
          <p:nvPr>
            <p:ph type="sldNum" sz="quarter" idx="12"/>
          </p:nvPr>
        </p:nvSpPr>
        <p:spPr/>
        <p:txBody>
          <a:bodyPr lIns="0" tIns="0" rIns="0" bIns="0"/>
          <a:lstStyle>
            <a:lvl1pPr>
              <a:defRPr>
                <a:solidFill>
                  <a:schemeClr val="dk1"/>
                </a:solidFill>
              </a:defRPr>
            </a:lvl1pPr>
          </a:lstStyle>
          <a:p>
            <a:fld id="{20EE8A8A-9F66-4500-8547-91D11C77B4B7}" type="slidenum">
              <a:rPr lang="nb-NO" smtClean="0"/>
              <a:pPr/>
              <a:t>‹#›</a:t>
            </a:fld>
            <a:endParaRPr lang="nb-NO"/>
          </a:p>
        </p:txBody>
      </p:sp>
      <p:sp>
        <p:nvSpPr>
          <p:cNvPr id="7" name="Tittel 1">
            <a:extLst>
              <a:ext uri="{FF2B5EF4-FFF2-40B4-BE49-F238E27FC236}">
                <a16:creationId xmlns:a16="http://schemas.microsoft.com/office/drawing/2014/main" id="{BD93A480-2291-EAEB-C969-EA9A96926A58}"/>
              </a:ext>
            </a:extLst>
          </p:cNvPr>
          <p:cNvSpPr>
            <a:spLocks noGrp="1"/>
          </p:cNvSpPr>
          <p:nvPr>
            <p:ph type="ctrTitle"/>
          </p:nvPr>
        </p:nvSpPr>
        <p:spPr>
          <a:xfrm>
            <a:off x="457257" y="1995424"/>
            <a:ext cx="4178243" cy="332399"/>
          </a:xfrm>
        </p:spPr>
        <p:txBody>
          <a:bodyPr wrap="square" lIns="0" tIns="0" rIns="0" bIns="0" anchor="t">
            <a:spAutoFit/>
          </a:bodyPr>
          <a:lstStyle>
            <a:lvl1pPr algn="l">
              <a:defRPr sz="2400"/>
            </a:lvl1pPr>
          </a:lstStyle>
          <a:p>
            <a:r>
              <a:rPr lang="nb-NO"/>
              <a:t>Klikk for å redigere tittelstil</a:t>
            </a:r>
          </a:p>
        </p:txBody>
      </p:sp>
      <p:sp>
        <p:nvSpPr>
          <p:cNvPr id="8" name="Undertittel 2">
            <a:extLst>
              <a:ext uri="{FF2B5EF4-FFF2-40B4-BE49-F238E27FC236}">
                <a16:creationId xmlns:a16="http://schemas.microsoft.com/office/drawing/2014/main" id="{2B84FDC0-0E1E-7403-2EFC-69279449BEA5}"/>
              </a:ext>
            </a:extLst>
          </p:cNvPr>
          <p:cNvSpPr>
            <a:spLocks noGrp="1"/>
          </p:cNvSpPr>
          <p:nvPr>
            <p:ph type="subTitle" idx="1"/>
          </p:nvPr>
        </p:nvSpPr>
        <p:spPr>
          <a:xfrm>
            <a:off x="457257" y="2606182"/>
            <a:ext cx="4178243" cy="166199"/>
          </a:xfrm>
        </p:spPr>
        <p:txBody>
          <a:bodyPr wrap="square" lIns="0" tIns="0" rIns="0" bIns="0">
            <a:sp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15" name="Plassholder for bilde 14">
            <a:extLst>
              <a:ext uri="{FF2B5EF4-FFF2-40B4-BE49-F238E27FC236}">
                <a16:creationId xmlns:a16="http://schemas.microsoft.com/office/drawing/2014/main" id="{FB267606-548B-9316-FDEF-4531CE3CCDDB}"/>
              </a:ext>
            </a:extLst>
          </p:cNvPr>
          <p:cNvSpPr>
            <a:spLocks noGrp="1"/>
          </p:cNvSpPr>
          <p:nvPr>
            <p:ph type="pic" sz="quarter" idx="13"/>
          </p:nvPr>
        </p:nvSpPr>
        <p:spPr>
          <a:xfrm>
            <a:off x="3193130" y="0"/>
            <a:ext cx="5950870" cy="5111751"/>
          </a:xfrm>
          <a:custGeom>
            <a:avLst/>
            <a:gdLst>
              <a:gd name="connsiteX0" fmla="*/ 1456441 w 5950870"/>
              <a:gd name="connsiteY0" fmla="*/ 0 h 5111751"/>
              <a:gd name="connsiteX1" fmla="*/ 5950870 w 5950870"/>
              <a:gd name="connsiteY1" fmla="*/ 0 h 5111751"/>
              <a:gd name="connsiteX2" fmla="*/ 5950870 w 5950870"/>
              <a:gd name="connsiteY2" fmla="*/ 5111751 h 5111751"/>
              <a:gd name="connsiteX3" fmla="*/ 0 w 5950870"/>
              <a:gd name="connsiteY3" fmla="*/ 5111751 h 5111751"/>
              <a:gd name="connsiteX4" fmla="*/ 1402641 w 5950870"/>
              <a:gd name="connsiteY4" fmla="*/ 2939237 h 5111751"/>
              <a:gd name="connsiteX5" fmla="*/ 1820942 w 5950870"/>
              <a:gd name="connsiteY5" fmla="*/ 1885952 h 5111751"/>
              <a:gd name="connsiteX6" fmla="*/ 1498558 w 5950870"/>
              <a:gd name="connsiteY6" fmla="*/ 65865 h 511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50870" h="5111751">
                <a:moveTo>
                  <a:pt x="1456441" y="0"/>
                </a:moveTo>
                <a:lnTo>
                  <a:pt x="5950870" y="0"/>
                </a:lnTo>
                <a:lnTo>
                  <a:pt x="5950870" y="5111751"/>
                </a:lnTo>
                <a:lnTo>
                  <a:pt x="0" y="5111751"/>
                </a:lnTo>
                <a:lnTo>
                  <a:pt x="1402641" y="2939237"/>
                </a:lnTo>
                <a:cubicBezTo>
                  <a:pt x="1608318" y="2630570"/>
                  <a:pt x="1754216" y="2274883"/>
                  <a:pt x="1820942" y="1885952"/>
                </a:cubicBezTo>
                <a:cubicBezTo>
                  <a:pt x="1932678" y="1234479"/>
                  <a:pt x="1803786" y="597553"/>
                  <a:pt x="1498558" y="65865"/>
                </a:cubicBezTo>
                <a:close/>
              </a:path>
            </a:pathLst>
          </a:custGeom>
          <a:solidFill>
            <a:schemeClr val="bg1">
              <a:lumMod val="85000"/>
            </a:schemeClr>
          </a:solidFill>
        </p:spPr>
        <p:txBody>
          <a:bodyPr wrap="square" tIns="504615">
            <a:noAutofit/>
          </a:bodyPr>
          <a:lstStyle>
            <a:lvl1pPr marL="120650" indent="-120650" algn="ctr" defTabSz="914400" rtl="0" eaLnBrk="1" latinLnBrk="0" hangingPunct="1">
              <a:lnSpc>
                <a:spcPct val="90000"/>
              </a:lnSpc>
              <a:spcBef>
                <a:spcPts val="1000"/>
              </a:spcBef>
              <a:buFont typeface="Arial" panose="020B0604020202020204" pitchFamily="34" charset="0"/>
              <a:buNone/>
              <a:defRPr sz="900"/>
            </a:lvl1pPr>
          </a:lstStyle>
          <a:p>
            <a:r>
              <a:rPr lang="nb-NO"/>
              <a:t>Klikk på ikonet for å legge til et bilde</a:t>
            </a:r>
          </a:p>
        </p:txBody>
      </p:sp>
    </p:spTree>
    <p:extLst>
      <p:ext uri="{BB962C8B-B14F-4D97-AF65-F5344CB8AC3E}">
        <p14:creationId xmlns:p14="http://schemas.microsoft.com/office/powerpoint/2010/main" val="88754128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o innholdsdeler">
    <p:bg>
      <p:bgRef idx="1001">
        <a:schemeClr val="bg2"/>
      </p:bgRef>
    </p:bg>
    <p:spTree>
      <p:nvGrpSpPr>
        <p:cNvPr id="1" name=""/>
        <p:cNvGrpSpPr/>
        <p:nvPr/>
      </p:nvGrpSpPr>
      <p:grpSpPr>
        <a:xfrm>
          <a:off x="0" y="0"/>
          <a:ext cx="0" cy="0"/>
          <a:chOff x="0" y="0"/>
          <a:chExt cx="0" cy="0"/>
        </a:xfrm>
      </p:grpSpPr>
      <p:pic>
        <p:nvPicPr>
          <p:cNvPr id="20" name="Grafikk 19">
            <a:extLst>
              <a:ext uri="{FF2B5EF4-FFF2-40B4-BE49-F238E27FC236}">
                <a16:creationId xmlns:a16="http://schemas.microsoft.com/office/drawing/2014/main" id="{DF7D169B-633E-2A31-AF34-59AB49BEA4B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5740" b="40296"/>
          <a:stretch/>
        </p:blipFill>
        <p:spPr>
          <a:xfrm>
            <a:off x="4858339" y="1744958"/>
            <a:ext cx="4285661" cy="2909535"/>
          </a:xfrm>
          <a:prstGeom prst="rect">
            <a:avLst/>
          </a:prstGeom>
        </p:spPr>
      </p:pic>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5F0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7" y="1110634"/>
            <a:ext cx="7824682"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0" name="Grafikk 9">
            <a:extLst>
              <a:ext uri="{FF2B5EF4-FFF2-40B4-BE49-F238E27FC236}">
                <a16:creationId xmlns:a16="http://schemas.microsoft.com/office/drawing/2014/main" id="{6E6E083F-35A9-65FC-A0A3-4CFDEB97F8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56" y="457257"/>
            <a:ext cx="1202400" cy="291107"/>
          </a:xfrm>
          <a:prstGeom prst="rect">
            <a:avLst/>
          </a:prstGeom>
        </p:spPr>
      </p:pic>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4578981"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9">
            <a:extLst>
              <a:ext uri="{FF2B5EF4-FFF2-40B4-BE49-F238E27FC236}">
                <a16:creationId xmlns:a16="http://schemas.microsoft.com/office/drawing/2014/main" id="{FF592D73-2BB9-D0DD-9066-E29A73148330}"/>
              </a:ext>
            </a:extLst>
          </p:cNvPr>
          <p:cNvSpPr>
            <a:spLocks noGrp="1"/>
          </p:cNvSpPr>
          <p:nvPr>
            <p:ph type="body" sz="quarter" idx="15" hasCustomPrompt="1"/>
          </p:nvPr>
        </p:nvSpPr>
        <p:spPr>
          <a:xfrm>
            <a:off x="4578979"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Tree>
    <p:extLst>
      <p:ext uri="{BB962C8B-B14F-4D97-AF65-F5344CB8AC3E}">
        <p14:creationId xmlns:p14="http://schemas.microsoft.com/office/powerpoint/2010/main" val="2892923067"/>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2">
    <p:bg>
      <p:bgRef idx="1001">
        <a:schemeClr val="bg1"/>
      </p:bgRef>
    </p:bg>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005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7" y="1110634"/>
            <a:ext cx="7824682"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4578981"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9">
            <a:extLst>
              <a:ext uri="{FF2B5EF4-FFF2-40B4-BE49-F238E27FC236}">
                <a16:creationId xmlns:a16="http://schemas.microsoft.com/office/drawing/2014/main" id="{FF592D73-2BB9-D0DD-9066-E29A73148330}"/>
              </a:ext>
            </a:extLst>
          </p:cNvPr>
          <p:cNvSpPr>
            <a:spLocks noGrp="1"/>
          </p:cNvSpPr>
          <p:nvPr>
            <p:ph type="body" sz="quarter" idx="15" hasCustomPrompt="1"/>
          </p:nvPr>
        </p:nvSpPr>
        <p:spPr>
          <a:xfrm>
            <a:off x="4578979"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Tree>
    <p:extLst>
      <p:ext uri="{BB962C8B-B14F-4D97-AF65-F5344CB8AC3E}">
        <p14:creationId xmlns:p14="http://schemas.microsoft.com/office/powerpoint/2010/main" val="327349367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71BD923-3E36-84C6-4D50-0D5300920C1E}"/>
              </a:ext>
            </a:extLst>
          </p:cNvPr>
          <p:cNvSpPr>
            <a:spLocks noGrp="1"/>
          </p:cNvSpPr>
          <p:nvPr>
            <p:ph type="title"/>
          </p:nvPr>
        </p:nvSpPr>
        <p:spPr>
          <a:xfrm>
            <a:off x="457257" y="1110634"/>
            <a:ext cx="8229486" cy="664797"/>
          </a:xfrm>
          <a:prstGeom prst="rect">
            <a:avLst/>
          </a:prstGeom>
        </p:spPr>
        <p:txBody>
          <a:bodyPr vert="horz" lIns="0" tIns="0" rIns="0" bIns="0" rtlCol="0" anchor="t">
            <a:noAutofit/>
          </a:bodyPr>
          <a:lstStyle/>
          <a:p>
            <a:r>
              <a:rPr lang="nb-NO"/>
              <a:t>Klikk for å redigere tittelstil</a:t>
            </a:r>
          </a:p>
        </p:txBody>
      </p:sp>
      <p:sp>
        <p:nvSpPr>
          <p:cNvPr id="3" name="Plassholder for tekst 2">
            <a:extLst>
              <a:ext uri="{FF2B5EF4-FFF2-40B4-BE49-F238E27FC236}">
                <a16:creationId xmlns:a16="http://schemas.microsoft.com/office/drawing/2014/main" id="{DA15E85F-A1B2-39DA-282C-5327D4C868FF}"/>
              </a:ext>
            </a:extLst>
          </p:cNvPr>
          <p:cNvSpPr>
            <a:spLocks noGrp="1"/>
          </p:cNvSpPr>
          <p:nvPr>
            <p:ph type="body" idx="1"/>
          </p:nvPr>
        </p:nvSpPr>
        <p:spPr>
          <a:xfrm>
            <a:off x="457257" y="2081047"/>
            <a:ext cx="8229486" cy="2148053"/>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A44EF01-02A4-7E88-4DD7-62AF12BDE94C}"/>
              </a:ext>
            </a:extLst>
          </p:cNvPr>
          <p:cNvSpPr>
            <a:spLocks noGrp="1"/>
          </p:cNvSpPr>
          <p:nvPr>
            <p:ph type="dt" sz="half" idx="2"/>
          </p:nvPr>
        </p:nvSpPr>
        <p:spPr>
          <a:xfrm>
            <a:off x="0" y="-63720"/>
            <a:ext cx="2057400" cy="15389"/>
          </a:xfrm>
          <a:prstGeom prst="rect">
            <a:avLst/>
          </a:prstGeom>
        </p:spPr>
        <p:txBody>
          <a:bodyPr vert="horz" lIns="0" tIns="0" rIns="0" bIns="0" rtlCol="0" anchor="ctr">
            <a:spAutoFit/>
          </a:bodyPr>
          <a:lstStyle>
            <a:lvl1pPr algn="l">
              <a:defRPr sz="100">
                <a:solidFill>
                  <a:schemeClr val="dk1"/>
                </a:solidFill>
              </a:defRPr>
            </a:lvl1pPr>
          </a:lstStyle>
          <a:p>
            <a:r>
              <a:rPr lang="nb-NO"/>
              <a:t>Oslo, dd.mm.yyyy</a:t>
            </a:r>
          </a:p>
        </p:txBody>
      </p:sp>
      <p:sp>
        <p:nvSpPr>
          <p:cNvPr id="5" name="Plassholder for bunntekst 4">
            <a:extLst>
              <a:ext uri="{FF2B5EF4-FFF2-40B4-BE49-F238E27FC236}">
                <a16:creationId xmlns:a16="http://schemas.microsoft.com/office/drawing/2014/main" id="{46E953B6-6F68-E621-F184-467E25816483}"/>
              </a:ext>
            </a:extLst>
          </p:cNvPr>
          <p:cNvSpPr>
            <a:spLocks noGrp="1"/>
          </p:cNvSpPr>
          <p:nvPr>
            <p:ph type="ftr" sz="quarter" idx="3"/>
          </p:nvPr>
        </p:nvSpPr>
        <p:spPr>
          <a:xfrm>
            <a:off x="0" y="-63720"/>
            <a:ext cx="2057400" cy="15389"/>
          </a:xfrm>
          <a:prstGeom prst="rect">
            <a:avLst/>
          </a:prstGeom>
        </p:spPr>
        <p:txBody>
          <a:bodyPr vert="horz" lIns="0" tIns="0" rIns="0" bIns="0" rtlCol="0" anchor="ctr">
            <a:spAutoFit/>
          </a:bodyPr>
          <a:lstStyle>
            <a:lvl1pPr algn="ctr">
              <a:defRPr sz="100">
                <a:solidFill>
                  <a:schemeClr val="dk1"/>
                </a:solidFill>
              </a:defRPr>
            </a:lvl1pPr>
          </a:lstStyle>
          <a:p>
            <a:endParaRPr lang="nb-NO"/>
          </a:p>
        </p:txBody>
      </p:sp>
      <p:sp>
        <p:nvSpPr>
          <p:cNvPr id="6" name="Plassholder for lysbildenummer 5">
            <a:extLst>
              <a:ext uri="{FF2B5EF4-FFF2-40B4-BE49-F238E27FC236}">
                <a16:creationId xmlns:a16="http://schemas.microsoft.com/office/drawing/2014/main" id="{B32316A8-2520-2CFD-627A-62D77CB02A5D}"/>
              </a:ext>
            </a:extLst>
          </p:cNvPr>
          <p:cNvSpPr>
            <a:spLocks noGrp="1"/>
          </p:cNvSpPr>
          <p:nvPr>
            <p:ph type="sldNum" sz="quarter" idx="4"/>
          </p:nvPr>
        </p:nvSpPr>
        <p:spPr>
          <a:xfrm>
            <a:off x="457257" y="4796968"/>
            <a:ext cx="2057400" cy="153888"/>
          </a:xfrm>
          <a:prstGeom prst="rect">
            <a:avLst/>
          </a:prstGeom>
        </p:spPr>
        <p:txBody>
          <a:bodyPr vert="horz" lIns="0" tIns="0" rIns="0" bIns="0" rtlCol="0" anchor="ctr">
            <a:spAutoFit/>
          </a:bodyPr>
          <a:lstStyle>
            <a:lvl1pPr algn="l">
              <a:defRPr sz="1000">
                <a:solidFill>
                  <a:schemeClr val="dk1"/>
                </a:solidFill>
              </a:defRPr>
            </a:lvl1pPr>
          </a:lstStyle>
          <a:p>
            <a:fld id="{20EE8A8A-9F66-4500-8547-91D11C77B4B7}" type="slidenum">
              <a:rPr lang="nb-NO" smtClean="0"/>
              <a:pPr/>
              <a:t>‹#›</a:t>
            </a:fld>
            <a:endParaRPr lang="nb-NO"/>
          </a:p>
        </p:txBody>
      </p:sp>
      <p:pic>
        <p:nvPicPr>
          <p:cNvPr id="13" name="Grafikk 12">
            <a:extLst>
              <a:ext uri="{FF2B5EF4-FFF2-40B4-BE49-F238E27FC236}">
                <a16:creationId xmlns:a16="http://schemas.microsoft.com/office/drawing/2014/main" id="{3990BA13-52AF-0D85-828E-7A521DE0A57E}"/>
              </a:ext>
            </a:extLst>
          </p:cNvPr>
          <p:cNvPicPr>
            <a:picLocks noChangeAspect="1"/>
          </p:cNvPicPr>
          <p:nvPr userDrawn="1"/>
        </p:nvPicPr>
        <p:blipFill>
          <a:blip r:embed="rId31">
            <a:extLst>
              <a:ext uri="{96DAC541-7B7A-43D3-8B79-37D633B846F1}">
                <asvg:svgBlip xmlns:asvg="http://schemas.microsoft.com/office/drawing/2016/SVG/main" r:embed="rId32"/>
              </a:ext>
            </a:extLst>
          </a:blip>
          <a:stretch>
            <a:fillRect/>
          </a:stretch>
        </p:blipFill>
        <p:spPr>
          <a:xfrm>
            <a:off x="457257" y="457257"/>
            <a:ext cx="1202400" cy="291107"/>
          </a:xfrm>
          <a:prstGeom prst="rect">
            <a:avLst/>
          </a:prstGeom>
        </p:spPr>
      </p:pic>
    </p:spTree>
    <p:extLst>
      <p:ext uri="{BB962C8B-B14F-4D97-AF65-F5344CB8AC3E}">
        <p14:creationId xmlns:p14="http://schemas.microsoft.com/office/powerpoint/2010/main" val="231436133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70" r:id="rId5"/>
    <p:sldLayoutId id="2147483661" r:id="rId6"/>
    <p:sldLayoutId id="2147483662" r:id="rId7"/>
    <p:sldLayoutId id="2147483652" r:id="rId8"/>
    <p:sldLayoutId id="2147483671" r:id="rId9"/>
    <p:sldLayoutId id="2147483672" r:id="rId10"/>
    <p:sldLayoutId id="2147483673" r:id="rId11"/>
    <p:sldLayoutId id="2147483682" r:id="rId12"/>
    <p:sldLayoutId id="2147483674" r:id="rId13"/>
    <p:sldLayoutId id="2147483675" r:id="rId14"/>
    <p:sldLayoutId id="2147483676" r:id="rId15"/>
    <p:sldLayoutId id="2147483677" r:id="rId16"/>
    <p:sldLayoutId id="2147483680" r:id="rId17"/>
    <p:sldLayoutId id="2147483678" r:id="rId18"/>
    <p:sldLayoutId id="2147483679" r:id="rId19"/>
    <p:sldLayoutId id="2147483681" r:id="rId20"/>
    <p:sldLayoutId id="2147483654" r:id="rId21"/>
    <p:sldLayoutId id="2147483669" r:id="rId22"/>
    <p:sldLayoutId id="2147483655" r:id="rId23"/>
    <p:sldLayoutId id="2147483663" r:id="rId24"/>
    <p:sldLayoutId id="2147483664" r:id="rId25"/>
    <p:sldLayoutId id="2147483665" r:id="rId26"/>
    <p:sldLayoutId id="2147483666" r:id="rId27"/>
    <p:sldLayoutId id="2147483667" r:id="rId28"/>
    <p:sldLayoutId id="2147483668" r:id="rId29"/>
  </p:sldLayoutIdLst>
  <p:hf hdr="0" ftr="0"/>
  <p:txStyles>
    <p:title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120650" indent="-120650" algn="l" defTabSz="914400" rtl="0" eaLnBrk="1" latinLnBrk="0" hangingPunct="1">
        <a:lnSpc>
          <a:spcPct val="100000"/>
        </a:lnSpc>
        <a:spcBef>
          <a:spcPts val="800"/>
        </a:spcBef>
        <a:buFont typeface="Arial" panose="020B0604020202020204" pitchFamily="34" charset="0"/>
        <a:buChar char="•"/>
        <a:defRPr sz="900" kern="1200">
          <a:solidFill>
            <a:schemeClr val="tx1"/>
          </a:solidFill>
          <a:latin typeface="+mn-lt"/>
          <a:ea typeface="+mn-ea"/>
          <a:cs typeface="+mn-cs"/>
        </a:defRPr>
      </a:lvl1pPr>
      <a:lvl2pPr marL="400050" indent="-120650" algn="l" defTabSz="914400" rtl="0" eaLnBrk="1" latinLnBrk="0" hangingPunct="1">
        <a:lnSpc>
          <a:spcPct val="100000"/>
        </a:lnSpc>
        <a:spcBef>
          <a:spcPts val="800"/>
        </a:spcBef>
        <a:buFont typeface="Arial" panose="020B0604020202020204" pitchFamily="34" charset="0"/>
        <a:buChar char="◦"/>
        <a:defRPr sz="900" kern="1200">
          <a:solidFill>
            <a:schemeClr val="tx1"/>
          </a:solidFill>
          <a:latin typeface="+mn-lt"/>
          <a:ea typeface="+mn-ea"/>
          <a:cs typeface="+mn-cs"/>
        </a:defRPr>
      </a:lvl2pPr>
      <a:lvl3pPr marL="630238" indent="-120650" algn="l" defTabSz="914400" rtl="0" eaLnBrk="1" latinLnBrk="0" hangingPunct="1">
        <a:lnSpc>
          <a:spcPct val="100000"/>
        </a:lnSpc>
        <a:spcBef>
          <a:spcPts val="800"/>
        </a:spcBef>
        <a:buFont typeface="Arial" panose="020B0604020202020204" pitchFamily="34" charset="0"/>
        <a:buChar char="◦"/>
        <a:defRPr sz="900" kern="1200">
          <a:solidFill>
            <a:schemeClr val="tx1"/>
          </a:solidFill>
          <a:latin typeface="+mn-lt"/>
          <a:ea typeface="+mn-ea"/>
          <a:cs typeface="+mn-cs"/>
        </a:defRPr>
      </a:lvl3pPr>
      <a:lvl4pPr marL="896938" indent="-120650" algn="l" defTabSz="914400" rtl="0" eaLnBrk="1" latinLnBrk="0" hangingPunct="1">
        <a:lnSpc>
          <a:spcPct val="100000"/>
        </a:lnSpc>
        <a:spcBef>
          <a:spcPts val="800"/>
        </a:spcBef>
        <a:buFont typeface="Arial" panose="020B0604020202020204" pitchFamily="34" charset="0"/>
        <a:buChar char="◦"/>
        <a:defRPr sz="900" kern="1200">
          <a:solidFill>
            <a:schemeClr val="tx1"/>
          </a:solidFill>
          <a:latin typeface="+mn-lt"/>
          <a:ea typeface="+mn-ea"/>
          <a:cs typeface="+mn-cs"/>
        </a:defRPr>
      </a:lvl4pPr>
      <a:lvl5pPr marL="1162050" indent="-120650" algn="l" defTabSz="914400" rtl="0" eaLnBrk="1" latinLnBrk="0" hangingPunct="1">
        <a:lnSpc>
          <a:spcPct val="100000"/>
        </a:lnSpc>
        <a:spcBef>
          <a:spcPts val="800"/>
        </a:spcBef>
        <a:buFont typeface="Arial" panose="020B0604020202020204" pitchFamily="34" charset="0"/>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B0BF3FE-3C53-D368-35F4-C778C39E8FFE}"/>
              </a:ext>
            </a:extLst>
          </p:cNvPr>
          <p:cNvSpPr>
            <a:spLocks noGrp="1"/>
          </p:cNvSpPr>
          <p:nvPr>
            <p:ph type="ctrTitle"/>
          </p:nvPr>
        </p:nvSpPr>
        <p:spPr>
          <a:xfrm>
            <a:off x="457257" y="1866338"/>
            <a:ext cx="6495086" cy="492443"/>
          </a:xfrm>
        </p:spPr>
        <p:txBody>
          <a:bodyPr/>
          <a:lstStyle/>
          <a:p>
            <a:r>
              <a:rPr lang="nb-NO" sz="3200"/>
              <a:t>Strømprisindeksen oktober 2023</a:t>
            </a:r>
          </a:p>
        </p:txBody>
      </p:sp>
      <p:sp>
        <p:nvSpPr>
          <p:cNvPr id="5" name="Plassholder for lysbildenummer 4">
            <a:extLst>
              <a:ext uri="{FF2B5EF4-FFF2-40B4-BE49-F238E27FC236}">
                <a16:creationId xmlns:a16="http://schemas.microsoft.com/office/drawing/2014/main" id="{3FD7561A-3E6B-ACFF-2737-1CD8C7A91B92}"/>
              </a:ext>
            </a:extLst>
          </p:cNvPr>
          <p:cNvSpPr>
            <a:spLocks noGrp="1"/>
          </p:cNvSpPr>
          <p:nvPr>
            <p:ph type="sldNum" sz="quarter" idx="12"/>
          </p:nvPr>
        </p:nvSpPr>
        <p:spPr/>
        <p:txBody>
          <a:bodyPr/>
          <a:lstStyle/>
          <a:p>
            <a:fld id="{20EE8A8A-9F66-4500-8547-91D11C77B4B7}" type="slidenum">
              <a:rPr lang="nb-NO" smtClean="0"/>
              <a:t>1</a:t>
            </a:fld>
            <a:endParaRPr lang="nb-NO"/>
          </a:p>
        </p:txBody>
      </p:sp>
      <p:sp>
        <p:nvSpPr>
          <p:cNvPr id="6" name="Plassholder for innhold 2">
            <a:extLst>
              <a:ext uri="{FF2B5EF4-FFF2-40B4-BE49-F238E27FC236}">
                <a16:creationId xmlns:a16="http://schemas.microsoft.com/office/drawing/2014/main" id="{F894649D-857C-3DC9-80FC-F6689C0A0D11}"/>
              </a:ext>
            </a:extLst>
          </p:cNvPr>
          <p:cNvSpPr txBox="1">
            <a:spLocks/>
          </p:cNvSpPr>
          <p:nvPr/>
        </p:nvSpPr>
        <p:spPr>
          <a:xfrm>
            <a:off x="457256" y="2823290"/>
            <a:ext cx="5676565" cy="1334891"/>
          </a:xfrm>
          <a:prstGeom prst="rect">
            <a:avLst/>
          </a:prstGeom>
        </p:spPr>
        <p:txBody>
          <a:bodyPr vert="horz" lIns="0" tIns="0" rIns="0" bIns="0" rtlCol="0" anchor="t">
            <a:normAutofit fontScale="47500" lnSpcReduction="20000"/>
          </a:bodyPr>
          <a:lstStyle>
            <a:lvl1pPr marL="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1pPr>
            <a:lvl2pPr marL="457200" indent="0" algn="ctr" defTabSz="914400" rtl="0" eaLnBrk="1" latinLnBrk="0" hangingPunct="1">
              <a:lnSpc>
                <a:spcPct val="100000"/>
              </a:lnSpc>
              <a:spcBef>
                <a:spcPts val="8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8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8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nSpc>
                <a:spcPct val="107000"/>
              </a:lnSpc>
              <a:spcBef>
                <a:spcPts val="0"/>
              </a:spcBef>
              <a:spcAft>
                <a:spcPts val="600"/>
              </a:spcAft>
              <a:buFont typeface="Arial" panose="020B0604020202020204" pitchFamily="34" charset="0"/>
              <a:buChar char="•"/>
            </a:pPr>
            <a:r>
              <a:rPr lang="nb-NO" sz="1800" kern="100">
                <a:ea typeface="Calibri" panose="020F0502020204030204" pitchFamily="34" charset="0"/>
                <a:cs typeface="Times New Roman" panose="02020603050405020304" pitchFamily="18" charset="0"/>
              </a:rPr>
              <a:t>Fornybar Norges strømprisindeks viser hva en gjennomsnittlig husholdning i hvert av de fem norske prisområdene for strøm kan regne med å betale i strømregning, sammenliknet med forrige måned og år. </a:t>
            </a:r>
          </a:p>
          <a:p>
            <a:pPr marL="285750" indent="-285750">
              <a:lnSpc>
                <a:spcPct val="107000"/>
              </a:lnSpc>
              <a:spcBef>
                <a:spcPts val="0"/>
              </a:spcBef>
              <a:spcAft>
                <a:spcPts val="600"/>
              </a:spcAft>
              <a:buFont typeface="Arial" panose="020B0604020202020204" pitchFamily="34" charset="0"/>
              <a:buChar char="•"/>
            </a:pPr>
            <a:r>
              <a:rPr lang="nb-NO" sz="1800" kern="100">
                <a:ea typeface="Calibri" panose="020F0502020204030204" pitchFamily="34" charset="0"/>
                <a:cs typeface="Times New Roman" panose="02020603050405020304" pitchFamily="18" charset="0"/>
              </a:rPr>
              <a:t>Regnestykket er basert på faktiske priser og gjennomsnittlig forbruk i de fem prisområdene, samt nettleie og avgifter. For strømpris er det tatt utgangspunkt i en vanlig spotprisavtale med et påslag på 5 øre/kWh og 40 kroner i fast månedsbeløp. Nettleie er basert på et vektet gjennomsnitt av prisene til de største nettselskapene i hvert prisområde. Tallene er innhentet fra Nord Pool, </a:t>
            </a:r>
            <a:r>
              <a:rPr lang="nb-NO" sz="1800" kern="100" err="1">
                <a:ea typeface="Calibri" panose="020F0502020204030204" pitchFamily="34" charset="0"/>
                <a:cs typeface="Times New Roman" panose="02020603050405020304" pitchFamily="18" charset="0"/>
              </a:rPr>
              <a:t>Elhub</a:t>
            </a:r>
            <a:r>
              <a:rPr lang="nb-NO" sz="1800" kern="100">
                <a:ea typeface="Calibri" panose="020F0502020204030204" pitchFamily="34" charset="0"/>
                <a:cs typeface="Times New Roman" panose="02020603050405020304" pitchFamily="18" charset="0"/>
              </a:rPr>
              <a:t> og nettselskapene. </a:t>
            </a:r>
          </a:p>
          <a:p>
            <a:pPr marL="285750" indent="-285750">
              <a:lnSpc>
                <a:spcPct val="107000"/>
              </a:lnSpc>
              <a:spcBef>
                <a:spcPts val="0"/>
              </a:spcBef>
              <a:spcAft>
                <a:spcPts val="600"/>
              </a:spcAft>
              <a:buFont typeface="Arial" panose="020B0604020202020204" pitchFamily="34" charset="0"/>
              <a:buChar char="•"/>
            </a:pPr>
            <a:r>
              <a:rPr lang="nb-NO" sz="1800" kern="100">
                <a:ea typeface="Calibri" panose="020F0502020204030204" pitchFamily="34" charset="0"/>
                <a:cs typeface="Times New Roman" panose="02020603050405020304" pitchFamily="18" charset="0"/>
              </a:rPr>
              <a:t>Hensikten med den nye strømprisindeksen er å gi norske strømkunder bedre innblikk i hvordan prisene utvikler seg over tid, hva som påvirker prisene og hvordan strømregningen er sammensatt.</a:t>
            </a:r>
          </a:p>
        </p:txBody>
      </p:sp>
    </p:spTree>
    <p:extLst>
      <p:ext uri="{BB962C8B-B14F-4D97-AF65-F5344CB8AC3E}">
        <p14:creationId xmlns:p14="http://schemas.microsoft.com/office/powerpoint/2010/main" val="2106493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808BFC-B71A-C9E5-5827-2A0376474563}"/>
              </a:ext>
            </a:extLst>
          </p:cNvPr>
          <p:cNvSpPr>
            <a:spLocks noGrp="1"/>
          </p:cNvSpPr>
          <p:nvPr>
            <p:ph type="title"/>
          </p:nvPr>
        </p:nvSpPr>
        <p:spPr>
          <a:xfrm>
            <a:off x="457257" y="961122"/>
            <a:ext cx="3702960" cy="664797"/>
          </a:xfrm>
        </p:spPr>
        <p:txBody>
          <a:bodyPr/>
          <a:lstStyle/>
          <a:p>
            <a:r>
              <a:rPr lang="nb-NO">
                <a:cs typeface="Arial"/>
              </a:rPr>
              <a:t>Strømregninger oktober 2023</a:t>
            </a:r>
          </a:p>
        </p:txBody>
      </p:sp>
      <p:sp>
        <p:nvSpPr>
          <p:cNvPr id="6" name="Plassholder for dato 5">
            <a:extLst>
              <a:ext uri="{FF2B5EF4-FFF2-40B4-BE49-F238E27FC236}">
                <a16:creationId xmlns:a16="http://schemas.microsoft.com/office/drawing/2014/main" id="{6068879A-59D1-FF84-F087-3EEB8BFDFAE4}"/>
              </a:ext>
            </a:extLst>
          </p:cNvPr>
          <p:cNvSpPr>
            <a:spLocks noGrp="1"/>
          </p:cNvSpPr>
          <p:nvPr>
            <p:ph type="dt" sz="half" idx="10"/>
          </p:nvPr>
        </p:nvSpPr>
        <p:spPr/>
        <p:txBody>
          <a:bodyPr/>
          <a:lstStyle/>
          <a:p>
            <a:r>
              <a:rPr lang="nb-NO"/>
              <a:t>Oslo, dd.mm.yyyy</a:t>
            </a:r>
          </a:p>
        </p:txBody>
      </p:sp>
      <p:sp>
        <p:nvSpPr>
          <p:cNvPr id="7" name="Plassholder for lysbildenummer 6">
            <a:extLst>
              <a:ext uri="{FF2B5EF4-FFF2-40B4-BE49-F238E27FC236}">
                <a16:creationId xmlns:a16="http://schemas.microsoft.com/office/drawing/2014/main" id="{0AC8519B-310F-D2CA-BE3D-69752A6AE198}"/>
              </a:ext>
            </a:extLst>
          </p:cNvPr>
          <p:cNvSpPr>
            <a:spLocks noGrp="1"/>
          </p:cNvSpPr>
          <p:nvPr>
            <p:ph type="sldNum" sz="quarter" idx="12"/>
          </p:nvPr>
        </p:nvSpPr>
        <p:spPr/>
        <p:txBody>
          <a:bodyPr/>
          <a:lstStyle/>
          <a:p>
            <a:fld id="{20EE8A8A-9F66-4500-8547-91D11C77B4B7}" type="slidenum">
              <a:rPr lang="nb-NO" smtClean="0"/>
              <a:pPr/>
              <a:t>2</a:t>
            </a:fld>
            <a:endParaRPr lang="nb-NO"/>
          </a:p>
        </p:txBody>
      </p:sp>
      <p:sp>
        <p:nvSpPr>
          <p:cNvPr id="15" name="TextBox 14">
            <a:extLst>
              <a:ext uri="{FF2B5EF4-FFF2-40B4-BE49-F238E27FC236}">
                <a16:creationId xmlns:a16="http://schemas.microsoft.com/office/drawing/2014/main" id="{71CD328A-FCBF-98DB-A3A2-36A13A7E9980}"/>
              </a:ext>
            </a:extLst>
          </p:cNvPr>
          <p:cNvSpPr txBox="1"/>
          <p:nvPr/>
        </p:nvSpPr>
        <p:spPr>
          <a:xfrm>
            <a:off x="4701577" y="326810"/>
            <a:ext cx="4374082" cy="15542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200">
                <a:cs typeface="Arial"/>
              </a:rPr>
              <a:t>Oppsummert</a:t>
            </a:r>
          </a:p>
          <a:p>
            <a:pPr marL="285750" indent="-285750">
              <a:buFont typeface="Arial"/>
              <a:buChar char="•"/>
            </a:pPr>
            <a:r>
              <a:rPr lang="nb-NO" sz="1000">
                <a:cs typeface="Arial"/>
              </a:rPr>
              <a:t>Strømregningen økte betraktelig i oktober. Dette kommer først og fremst av en stor økning i forbruk.</a:t>
            </a:r>
            <a:endParaRPr lang="nb-NO"/>
          </a:p>
          <a:p>
            <a:pPr marL="285750" indent="-285750">
              <a:buFont typeface="Arial"/>
              <a:buChar char="•"/>
            </a:pPr>
            <a:r>
              <a:rPr lang="nb-NO" sz="1000">
                <a:cs typeface="Arial"/>
              </a:rPr>
              <a:t>Prisforskjellene mellom NO2 (Sørvest-Norge), NO1 (Sørøst-Norge) og NO5 (Vest-Norge) forsvant i løpet av måneden</a:t>
            </a:r>
          </a:p>
          <a:p>
            <a:pPr marL="285750" indent="-285750">
              <a:buFont typeface="Arial"/>
              <a:buChar char="•"/>
            </a:pPr>
            <a:r>
              <a:rPr lang="nb-NO" sz="1000">
                <a:cs typeface="Arial"/>
              </a:rPr>
              <a:t>Lave temperaturer og lite vind har ført til høyere priser mot slutten av måneden i Sør-Norge. Prisene var fortsatt mye lavere enn lengre sør i Europa. Fortsatt lave priser i nord. </a:t>
            </a:r>
            <a:endParaRPr lang="nb-NO" sz="1300">
              <a:cs typeface="Arial"/>
            </a:endParaRPr>
          </a:p>
          <a:p>
            <a:endParaRPr lang="nb-NO" sz="1300">
              <a:cs typeface="Arial"/>
            </a:endParaRPr>
          </a:p>
        </p:txBody>
      </p:sp>
      <p:pic>
        <p:nvPicPr>
          <p:cNvPr id="4" name="Picture 3">
            <a:extLst>
              <a:ext uri="{FF2B5EF4-FFF2-40B4-BE49-F238E27FC236}">
                <a16:creationId xmlns:a16="http://schemas.microsoft.com/office/drawing/2014/main" id="{8A0DFAE1-212C-9200-08F1-57DD4ACB5F2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42344" y="1664009"/>
            <a:ext cx="4158533" cy="3447635"/>
          </a:xfrm>
          <a:prstGeom prst="rect">
            <a:avLst/>
          </a:prstGeom>
        </p:spPr>
      </p:pic>
      <p:sp>
        <p:nvSpPr>
          <p:cNvPr id="8" name="Plassholder for innhold 7">
            <a:extLst>
              <a:ext uri="{FF2B5EF4-FFF2-40B4-BE49-F238E27FC236}">
                <a16:creationId xmlns:a16="http://schemas.microsoft.com/office/drawing/2014/main" id="{55BB1AA5-AF49-29EA-7910-91E49A9EA748}"/>
              </a:ext>
            </a:extLst>
          </p:cNvPr>
          <p:cNvSpPr>
            <a:spLocks noGrp="1"/>
          </p:cNvSpPr>
          <p:nvPr>
            <p:ph idx="1"/>
          </p:nvPr>
        </p:nvSpPr>
        <p:spPr/>
        <p:txBody>
          <a:bodyPr/>
          <a:lstStyle/>
          <a:p>
            <a:endParaRPr lang="nb-NO"/>
          </a:p>
        </p:txBody>
      </p:sp>
      <p:pic>
        <p:nvPicPr>
          <p:cNvPr id="1026" name="Picture 2">
            <a:extLst>
              <a:ext uri="{FF2B5EF4-FFF2-40B4-BE49-F238E27FC236}">
                <a16:creationId xmlns:a16="http://schemas.microsoft.com/office/drawing/2014/main" id="{26194B54-3381-84EB-972B-B20D0320C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41085"/>
            <a:ext cx="4572000" cy="2571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972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787122A-4536-2BFE-134B-7186FF3A34A7}"/>
              </a:ext>
            </a:extLst>
          </p:cNvPr>
          <p:cNvSpPr>
            <a:spLocks noGrp="1"/>
          </p:cNvSpPr>
          <p:nvPr>
            <p:ph type="dt" sz="half" idx="10"/>
          </p:nvPr>
        </p:nvSpPr>
        <p:spPr/>
        <p:txBody>
          <a:bodyPr/>
          <a:lstStyle/>
          <a:p>
            <a:r>
              <a:rPr lang="nb-NO"/>
              <a:t>Oslo, </a:t>
            </a:r>
            <a:r>
              <a:rPr lang="nb-NO" err="1"/>
              <a:t>dd.mm.yyyy</a:t>
            </a:r>
            <a:endParaRPr lang="nb-NO"/>
          </a:p>
        </p:txBody>
      </p:sp>
      <p:sp>
        <p:nvSpPr>
          <p:cNvPr id="3" name="Plassholder for lysbildenummer 2">
            <a:extLst>
              <a:ext uri="{FF2B5EF4-FFF2-40B4-BE49-F238E27FC236}">
                <a16:creationId xmlns:a16="http://schemas.microsoft.com/office/drawing/2014/main" id="{0EB152C5-D1F6-A0FC-C7BA-61454D2120BB}"/>
              </a:ext>
            </a:extLst>
          </p:cNvPr>
          <p:cNvSpPr>
            <a:spLocks noGrp="1"/>
          </p:cNvSpPr>
          <p:nvPr>
            <p:ph type="sldNum" sz="quarter" idx="12"/>
          </p:nvPr>
        </p:nvSpPr>
        <p:spPr/>
        <p:txBody>
          <a:bodyPr/>
          <a:lstStyle/>
          <a:p>
            <a:fld id="{20EE8A8A-9F66-4500-8547-91D11C77B4B7}" type="slidenum">
              <a:rPr lang="nb-NO" smtClean="0"/>
              <a:pPr/>
              <a:t>3</a:t>
            </a:fld>
            <a:endParaRPr lang="nb-NO"/>
          </a:p>
        </p:txBody>
      </p:sp>
      <p:sp>
        <p:nvSpPr>
          <p:cNvPr id="11" name="Tittel 1">
            <a:extLst>
              <a:ext uri="{FF2B5EF4-FFF2-40B4-BE49-F238E27FC236}">
                <a16:creationId xmlns:a16="http://schemas.microsoft.com/office/drawing/2014/main" id="{C9D230B1-551A-0E7A-96AB-ADE59A906758}"/>
              </a:ext>
            </a:extLst>
          </p:cNvPr>
          <p:cNvSpPr>
            <a:spLocks noGrp="1"/>
          </p:cNvSpPr>
          <p:nvPr>
            <p:ph type="title"/>
          </p:nvPr>
        </p:nvSpPr>
        <p:spPr>
          <a:xfrm>
            <a:off x="1581920" y="276847"/>
            <a:ext cx="5980160" cy="494406"/>
          </a:xfrm>
        </p:spPr>
        <p:txBody>
          <a:bodyPr/>
          <a:lstStyle/>
          <a:p>
            <a:r>
              <a:rPr lang="nb-NO">
                <a:solidFill>
                  <a:schemeClr val="accent5">
                    <a:lumMod val="75000"/>
                  </a:schemeClr>
                </a:solidFill>
                <a:cs typeface="Arial"/>
              </a:rPr>
              <a:t>Sammenlikning oktober-september</a:t>
            </a:r>
            <a:endParaRPr lang="nb-NO">
              <a:solidFill>
                <a:schemeClr val="accent5">
                  <a:lumMod val="75000"/>
                </a:schemeClr>
              </a:solidFill>
            </a:endParaRPr>
          </a:p>
        </p:txBody>
      </p:sp>
      <p:sp>
        <p:nvSpPr>
          <p:cNvPr id="14" name="TekstSylinder 13">
            <a:extLst>
              <a:ext uri="{FF2B5EF4-FFF2-40B4-BE49-F238E27FC236}">
                <a16:creationId xmlns:a16="http://schemas.microsoft.com/office/drawing/2014/main" id="{FAF68208-464A-B3CF-0681-AD7186331617}"/>
              </a:ext>
            </a:extLst>
          </p:cNvPr>
          <p:cNvSpPr txBox="1"/>
          <p:nvPr/>
        </p:nvSpPr>
        <p:spPr>
          <a:xfrm>
            <a:off x="0" y="720463"/>
            <a:ext cx="4793668" cy="253916"/>
          </a:xfrm>
          <a:prstGeom prst="rect">
            <a:avLst/>
          </a:prstGeom>
          <a:noFill/>
        </p:spPr>
        <p:txBody>
          <a:bodyPr wrap="square" rtlCol="0">
            <a:spAutoFit/>
          </a:bodyPr>
          <a:lstStyle/>
          <a:p>
            <a:r>
              <a:rPr lang="nb-NO" sz="1050">
                <a:solidFill>
                  <a:schemeClr val="accent2">
                    <a:lumMod val="50000"/>
                  </a:schemeClr>
                </a:solidFill>
              </a:rPr>
              <a:t>Her inkluderer vi kun de postene som vanligvis varierer fra måned til måned</a:t>
            </a:r>
          </a:p>
        </p:txBody>
      </p:sp>
      <p:sp>
        <p:nvSpPr>
          <p:cNvPr id="15" name="TekstSylinder 14">
            <a:extLst>
              <a:ext uri="{FF2B5EF4-FFF2-40B4-BE49-F238E27FC236}">
                <a16:creationId xmlns:a16="http://schemas.microsoft.com/office/drawing/2014/main" id="{04DCDA78-71F1-811A-A7B3-AF6C80100E58}"/>
              </a:ext>
            </a:extLst>
          </p:cNvPr>
          <p:cNvSpPr txBox="1"/>
          <p:nvPr/>
        </p:nvSpPr>
        <p:spPr>
          <a:xfrm>
            <a:off x="4515456" y="877507"/>
            <a:ext cx="4575141" cy="923330"/>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nb-NO" sz="900">
                <a:solidFill>
                  <a:schemeClr val="accent2">
                    <a:lumMod val="50000"/>
                  </a:schemeClr>
                </a:solidFill>
              </a:rPr>
              <a:t>Alle prisområder hadde høyere spotpris i oktober</a:t>
            </a:r>
          </a:p>
          <a:p>
            <a:pPr marL="171450" indent="-171450">
              <a:buFont typeface="Arial" panose="020B0604020202020204" pitchFamily="34" charset="0"/>
              <a:buChar char="•"/>
            </a:pPr>
            <a:r>
              <a:rPr lang="nb-NO" sz="900">
                <a:solidFill>
                  <a:schemeClr val="accent2">
                    <a:lumMod val="50000"/>
                  </a:schemeClr>
                </a:solidFill>
              </a:rPr>
              <a:t>Alle prisområder hadde økt forbruk i oktober</a:t>
            </a:r>
            <a:endParaRPr lang="nb-NO" sz="900">
              <a:solidFill>
                <a:schemeClr val="accent2">
                  <a:lumMod val="50000"/>
                </a:schemeClr>
              </a:solidFill>
              <a:cs typeface="Arial"/>
            </a:endParaRPr>
          </a:p>
          <a:p>
            <a:pPr marL="171450" indent="-171450">
              <a:buFont typeface="Arial" panose="020B0604020202020204" pitchFamily="34" charset="0"/>
              <a:buChar char="•"/>
            </a:pPr>
            <a:r>
              <a:rPr lang="nb-NO" sz="900">
                <a:solidFill>
                  <a:schemeClr val="accent2">
                    <a:lumMod val="50000"/>
                  </a:schemeClr>
                </a:solidFill>
              </a:rPr>
              <a:t>For første gang siden desember 2022 fikk alle prisområder strømstøtte. Dette er fordi man fra september 2023 får strømstøtte for hver time spotprisen overstiger 70 øre. Tidligere måtte gjennomsnittsprisen for hele måneden være over 70 øre.</a:t>
            </a:r>
            <a:endParaRPr lang="nb-NO" sz="900">
              <a:solidFill>
                <a:schemeClr val="accent2">
                  <a:lumMod val="50000"/>
                </a:schemeClr>
              </a:solidFill>
              <a:cs typeface="Arial"/>
            </a:endParaRPr>
          </a:p>
          <a:p>
            <a:pPr marL="171450" indent="-171450">
              <a:buFont typeface="Arial" panose="020B0604020202020204" pitchFamily="34" charset="0"/>
              <a:buChar char="•"/>
            </a:pPr>
            <a:endParaRPr lang="nb-NO" sz="900">
              <a:solidFill>
                <a:schemeClr val="accent2">
                  <a:lumMod val="50000"/>
                </a:schemeClr>
              </a:solidFill>
              <a:cs typeface="Arial"/>
            </a:endParaRPr>
          </a:p>
        </p:txBody>
      </p:sp>
      <p:pic>
        <p:nvPicPr>
          <p:cNvPr id="17" name="Bilde 16">
            <a:extLst>
              <a:ext uri="{FF2B5EF4-FFF2-40B4-BE49-F238E27FC236}">
                <a16:creationId xmlns:a16="http://schemas.microsoft.com/office/drawing/2014/main" id="{9A395F5D-33E9-D47C-47FF-ABC595DE2D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5161" y="1749482"/>
            <a:ext cx="2169982" cy="2834977"/>
          </a:xfrm>
          <a:prstGeom prst="rect">
            <a:avLst/>
          </a:prstGeom>
        </p:spPr>
      </p:pic>
      <p:pic>
        <p:nvPicPr>
          <p:cNvPr id="19" name="Bilde 18">
            <a:extLst>
              <a:ext uri="{FF2B5EF4-FFF2-40B4-BE49-F238E27FC236}">
                <a16:creationId xmlns:a16="http://schemas.microsoft.com/office/drawing/2014/main" id="{48D81E10-A362-0BE0-5A29-09482A073F2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61540" y="1749482"/>
            <a:ext cx="2267981" cy="2834977"/>
          </a:xfrm>
          <a:prstGeom prst="rect">
            <a:avLst/>
          </a:prstGeom>
        </p:spPr>
      </p:pic>
      <p:graphicFrame>
        <p:nvGraphicFramePr>
          <p:cNvPr id="4" name="Plassholder for innhold 12">
            <a:extLst>
              <a:ext uri="{FF2B5EF4-FFF2-40B4-BE49-F238E27FC236}">
                <a16:creationId xmlns:a16="http://schemas.microsoft.com/office/drawing/2014/main" id="{FB2C5BE3-044A-0521-5FE2-080E0D82DD9D}"/>
              </a:ext>
            </a:extLst>
          </p:cNvPr>
          <p:cNvGraphicFramePr>
            <a:graphicFrameLocks/>
          </p:cNvGraphicFramePr>
          <p:nvPr>
            <p:extLst>
              <p:ext uri="{D42A27DB-BD31-4B8C-83A1-F6EECF244321}">
                <p14:modId xmlns:p14="http://schemas.microsoft.com/office/powerpoint/2010/main" val="3263878195"/>
              </p:ext>
            </p:extLst>
          </p:nvPr>
        </p:nvGraphicFramePr>
        <p:xfrm>
          <a:off x="85794" y="2811322"/>
          <a:ext cx="4413731" cy="1689156"/>
        </p:xfrm>
        <a:graphic>
          <a:graphicData uri="http://schemas.openxmlformats.org/drawingml/2006/table">
            <a:tbl>
              <a:tblPr>
                <a:tableStyleId>{125E5076-3810-47DD-B79F-674D7AD40C01}</a:tableStyleId>
              </a:tblPr>
              <a:tblGrid>
                <a:gridCol w="1357381">
                  <a:extLst>
                    <a:ext uri="{9D8B030D-6E8A-4147-A177-3AD203B41FA5}">
                      <a16:colId xmlns:a16="http://schemas.microsoft.com/office/drawing/2014/main" val="1731190772"/>
                    </a:ext>
                  </a:extLst>
                </a:gridCol>
                <a:gridCol w="611270">
                  <a:extLst>
                    <a:ext uri="{9D8B030D-6E8A-4147-A177-3AD203B41FA5}">
                      <a16:colId xmlns:a16="http://schemas.microsoft.com/office/drawing/2014/main" val="1621510960"/>
                    </a:ext>
                  </a:extLst>
                </a:gridCol>
                <a:gridCol w="611270">
                  <a:extLst>
                    <a:ext uri="{9D8B030D-6E8A-4147-A177-3AD203B41FA5}">
                      <a16:colId xmlns:a16="http://schemas.microsoft.com/office/drawing/2014/main" val="2482938090"/>
                    </a:ext>
                  </a:extLst>
                </a:gridCol>
                <a:gridCol w="611270">
                  <a:extLst>
                    <a:ext uri="{9D8B030D-6E8A-4147-A177-3AD203B41FA5}">
                      <a16:colId xmlns:a16="http://schemas.microsoft.com/office/drawing/2014/main" val="3406244223"/>
                    </a:ext>
                  </a:extLst>
                </a:gridCol>
                <a:gridCol w="611270">
                  <a:extLst>
                    <a:ext uri="{9D8B030D-6E8A-4147-A177-3AD203B41FA5}">
                      <a16:colId xmlns:a16="http://schemas.microsoft.com/office/drawing/2014/main" val="1530043582"/>
                    </a:ext>
                  </a:extLst>
                </a:gridCol>
                <a:gridCol w="611270">
                  <a:extLst>
                    <a:ext uri="{9D8B030D-6E8A-4147-A177-3AD203B41FA5}">
                      <a16:colId xmlns:a16="http://schemas.microsoft.com/office/drawing/2014/main" val="4003246039"/>
                    </a:ext>
                  </a:extLst>
                </a:gridCol>
              </a:tblGrid>
              <a:tr h="302165">
                <a:tc>
                  <a:txBody>
                    <a:bodyPr/>
                    <a:lstStyle/>
                    <a:p>
                      <a:pPr algn="l" fontAlgn="b"/>
                      <a:r>
                        <a:rPr lang="nb-NO" sz="800" b="1" u="none" strike="noStrike">
                          <a:effectLst/>
                        </a:rPr>
                        <a:t>Oktober</a:t>
                      </a:r>
                      <a:endParaRPr lang="nb-NO" sz="800" b="1" i="0" u="none" strike="noStrike">
                        <a:solidFill>
                          <a:srgbClr val="FFFFFF"/>
                        </a:solidFill>
                        <a:effectLst/>
                        <a:latin typeface="Calibri" panose="020F0502020204030204" pitchFamily="34" charset="0"/>
                      </a:endParaRPr>
                    </a:p>
                  </a:txBody>
                  <a:tcPr marL="5657" marR="5657" marT="5657" marB="0" anchor="b"/>
                </a:tc>
                <a:tc>
                  <a:txBody>
                    <a:bodyPr/>
                    <a:lstStyle/>
                    <a:p>
                      <a:pPr algn="l" fontAlgn="b"/>
                      <a:r>
                        <a:rPr lang="nb-NO" sz="800" b="1" u="none" strike="noStrike">
                          <a:effectLst/>
                        </a:rPr>
                        <a:t>NO1</a:t>
                      </a:r>
                      <a:endParaRPr lang="nb-NO" sz="800" b="1" i="0" u="none" strike="noStrike">
                        <a:solidFill>
                          <a:srgbClr val="FFFFFF"/>
                        </a:solidFill>
                        <a:effectLst/>
                        <a:latin typeface="Calibri" panose="020F0502020204030204" pitchFamily="34" charset="0"/>
                      </a:endParaRPr>
                    </a:p>
                  </a:txBody>
                  <a:tcPr marL="5657" marR="5657" marT="5657" marB="0" anchor="b"/>
                </a:tc>
                <a:tc>
                  <a:txBody>
                    <a:bodyPr/>
                    <a:lstStyle/>
                    <a:p>
                      <a:pPr algn="l" fontAlgn="b"/>
                      <a:r>
                        <a:rPr lang="nb-NO" sz="800" b="1" u="none" strike="noStrike">
                          <a:effectLst/>
                        </a:rPr>
                        <a:t>NO2</a:t>
                      </a:r>
                      <a:endParaRPr lang="nb-NO" sz="800" b="1" i="0" u="none" strike="noStrike">
                        <a:solidFill>
                          <a:srgbClr val="FFFFFF"/>
                        </a:solidFill>
                        <a:effectLst/>
                        <a:latin typeface="Calibri" panose="020F0502020204030204" pitchFamily="34" charset="0"/>
                      </a:endParaRPr>
                    </a:p>
                  </a:txBody>
                  <a:tcPr marL="5657" marR="5657" marT="5657" marB="0" anchor="b"/>
                </a:tc>
                <a:tc>
                  <a:txBody>
                    <a:bodyPr/>
                    <a:lstStyle/>
                    <a:p>
                      <a:pPr algn="l" fontAlgn="b"/>
                      <a:r>
                        <a:rPr lang="nb-NO" sz="800" b="1" u="none" strike="noStrike">
                          <a:effectLst/>
                        </a:rPr>
                        <a:t>NO3</a:t>
                      </a:r>
                      <a:endParaRPr lang="nb-NO" sz="800" b="1" i="0" u="none" strike="noStrike">
                        <a:solidFill>
                          <a:srgbClr val="FFFFFF"/>
                        </a:solidFill>
                        <a:effectLst/>
                        <a:latin typeface="Calibri" panose="020F0502020204030204" pitchFamily="34" charset="0"/>
                      </a:endParaRPr>
                    </a:p>
                  </a:txBody>
                  <a:tcPr marL="5657" marR="5657" marT="5657" marB="0" anchor="b"/>
                </a:tc>
                <a:tc>
                  <a:txBody>
                    <a:bodyPr/>
                    <a:lstStyle/>
                    <a:p>
                      <a:pPr algn="l" fontAlgn="b"/>
                      <a:r>
                        <a:rPr lang="nb-NO" sz="800" b="1" u="none" strike="noStrike">
                          <a:effectLst/>
                        </a:rPr>
                        <a:t>NO4</a:t>
                      </a:r>
                      <a:endParaRPr lang="nb-NO" sz="800" b="1" i="0" u="none" strike="noStrike">
                        <a:solidFill>
                          <a:srgbClr val="FFFFFF"/>
                        </a:solidFill>
                        <a:effectLst/>
                        <a:latin typeface="Calibri" panose="020F0502020204030204" pitchFamily="34" charset="0"/>
                      </a:endParaRPr>
                    </a:p>
                  </a:txBody>
                  <a:tcPr marL="5657" marR="5657" marT="5657" marB="0" anchor="b"/>
                </a:tc>
                <a:tc>
                  <a:txBody>
                    <a:bodyPr/>
                    <a:lstStyle/>
                    <a:p>
                      <a:pPr algn="l" fontAlgn="b"/>
                      <a:r>
                        <a:rPr lang="nb-NO" sz="800" b="1" u="none" strike="noStrike">
                          <a:effectLst/>
                        </a:rPr>
                        <a:t>NO5</a:t>
                      </a:r>
                      <a:endParaRPr lang="nb-NO" sz="800" b="1" i="0" u="none" strike="noStrike">
                        <a:solidFill>
                          <a:srgbClr val="FFFFFF"/>
                        </a:solidFill>
                        <a:effectLst/>
                        <a:latin typeface="Calibri" panose="020F0502020204030204" pitchFamily="34" charset="0"/>
                      </a:endParaRPr>
                    </a:p>
                  </a:txBody>
                  <a:tcPr marL="5657" marR="5657" marT="5657" marB="0" anchor="b"/>
                </a:tc>
                <a:extLst>
                  <a:ext uri="{0D108BD9-81ED-4DB2-BD59-A6C34878D82A}">
                    <a16:rowId xmlns:a16="http://schemas.microsoft.com/office/drawing/2014/main" val="4284906107"/>
                  </a:ext>
                </a:extLst>
              </a:tr>
              <a:tr h="302165">
                <a:tc>
                  <a:txBody>
                    <a:bodyPr/>
                    <a:lstStyle/>
                    <a:p>
                      <a:pPr algn="l" fontAlgn="b"/>
                      <a:r>
                        <a:rPr lang="nb-NO" sz="800" u="none" strike="noStrike">
                          <a:effectLst/>
                        </a:rPr>
                        <a:t>Gjennomsnittlig forbruk (kWh)</a:t>
                      </a:r>
                      <a:endParaRPr lang="nb-NO" sz="800" b="0"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u="none" strike="noStrike">
                          <a:effectLst/>
                        </a:rPr>
                        <a:t>1196</a:t>
                      </a:r>
                      <a:endParaRPr lang="nb-NO" sz="800" b="0"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u="none" strike="noStrike">
                          <a:effectLst/>
                        </a:rPr>
                        <a:t>1180</a:t>
                      </a:r>
                      <a:endParaRPr lang="nb-NO" sz="800" b="0"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u="none" strike="noStrike">
                          <a:effectLst/>
                        </a:rPr>
                        <a:t>1360</a:t>
                      </a:r>
                      <a:endParaRPr lang="nb-NO" sz="800" b="0"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u="none" strike="noStrike">
                          <a:effectLst/>
                        </a:rPr>
                        <a:t>1894</a:t>
                      </a:r>
                      <a:endParaRPr lang="nb-NO" sz="800" b="0"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u="none" strike="noStrike">
                          <a:effectLst/>
                        </a:rPr>
                        <a:t>1200</a:t>
                      </a:r>
                      <a:endParaRPr lang="nb-NO" sz="800" b="0" i="0" u="none" strike="noStrike">
                        <a:solidFill>
                          <a:srgbClr val="000000"/>
                        </a:solidFill>
                        <a:effectLst/>
                        <a:latin typeface="Calibri" panose="020F0502020204030204" pitchFamily="34" charset="0"/>
                      </a:endParaRPr>
                    </a:p>
                  </a:txBody>
                  <a:tcPr marL="5657" marR="5657" marT="5657" marB="0" anchor="b"/>
                </a:tc>
                <a:extLst>
                  <a:ext uri="{0D108BD9-81ED-4DB2-BD59-A6C34878D82A}">
                    <a16:rowId xmlns:a16="http://schemas.microsoft.com/office/drawing/2014/main" val="2726537582"/>
                  </a:ext>
                </a:extLst>
              </a:tr>
              <a:tr h="154508">
                <a:tc>
                  <a:txBody>
                    <a:bodyPr/>
                    <a:lstStyle/>
                    <a:p>
                      <a:pPr algn="l" fontAlgn="b"/>
                      <a:r>
                        <a:rPr lang="nb-NO" sz="800" b="1" u="none" strike="noStrike">
                          <a:effectLst/>
                        </a:rPr>
                        <a:t>Strømregning</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625</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704</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334</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446</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621</a:t>
                      </a:r>
                      <a:endParaRPr lang="nb-NO" sz="800" b="1" i="0" u="none" strike="noStrike">
                        <a:solidFill>
                          <a:srgbClr val="000000"/>
                        </a:solidFill>
                        <a:effectLst/>
                        <a:latin typeface="Calibri" panose="020F0502020204030204" pitchFamily="34" charset="0"/>
                      </a:endParaRPr>
                    </a:p>
                  </a:txBody>
                  <a:tcPr marL="5657" marR="5657" marT="5657" marB="0" anchor="b"/>
                </a:tc>
                <a:extLst>
                  <a:ext uri="{0D108BD9-81ED-4DB2-BD59-A6C34878D82A}">
                    <a16:rowId xmlns:a16="http://schemas.microsoft.com/office/drawing/2014/main" val="3443459180"/>
                  </a:ext>
                </a:extLst>
              </a:tr>
              <a:tr h="15777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b-NO" sz="800" u="none" strike="noStrike">
                          <a:effectLst/>
                        </a:rPr>
                        <a:t>Strømpris ekskl. påslag</a:t>
                      </a:r>
                      <a:endParaRPr lang="nb-NO" sz="800" b="0"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u="none" strike="noStrike">
                          <a:effectLst/>
                        </a:rPr>
                        <a:t>525</a:t>
                      </a:r>
                      <a:endParaRPr lang="nb-NO" sz="800" b="0"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u="none" strike="noStrike">
                          <a:effectLst/>
                        </a:rPr>
                        <a:t>605</a:t>
                      </a:r>
                      <a:endParaRPr lang="nb-NO" sz="800" b="0"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u="none" strike="noStrike">
                          <a:effectLst/>
                        </a:rPr>
                        <a:t>226</a:t>
                      </a:r>
                      <a:endParaRPr lang="nb-NO" sz="800" b="0"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u="none" strike="noStrike">
                          <a:effectLst/>
                        </a:rPr>
                        <a:t>311</a:t>
                      </a:r>
                    </a:p>
                  </a:txBody>
                  <a:tcPr marL="5657" marR="5657" marT="5657" marB="0" anchor="b"/>
                </a:tc>
                <a:tc>
                  <a:txBody>
                    <a:bodyPr/>
                    <a:lstStyle/>
                    <a:p>
                      <a:pPr algn="r" fontAlgn="b"/>
                      <a:r>
                        <a:rPr lang="nb-NO" sz="800" u="none" strike="noStrike">
                          <a:effectLst/>
                        </a:rPr>
                        <a:t>521</a:t>
                      </a:r>
                      <a:endParaRPr lang="nb-NO" sz="800" b="0" i="0" u="none" strike="noStrike">
                        <a:solidFill>
                          <a:srgbClr val="000000"/>
                        </a:solidFill>
                        <a:effectLst/>
                        <a:latin typeface="Calibri" panose="020F0502020204030204" pitchFamily="34" charset="0"/>
                      </a:endParaRPr>
                    </a:p>
                  </a:txBody>
                  <a:tcPr marL="5657" marR="5657" marT="5657" marB="0" anchor="b"/>
                </a:tc>
                <a:extLst>
                  <a:ext uri="{0D108BD9-81ED-4DB2-BD59-A6C34878D82A}">
                    <a16:rowId xmlns:a16="http://schemas.microsoft.com/office/drawing/2014/main" val="1756345071"/>
                  </a:ext>
                </a:extLst>
              </a:tr>
              <a:tr h="154508">
                <a:tc>
                  <a:txBody>
                    <a:bodyPr/>
                    <a:lstStyle/>
                    <a:p>
                      <a:pPr algn="l" fontAlgn="b"/>
                      <a:r>
                        <a:rPr lang="nb-NO" sz="800" b="1" u="none" strike="noStrike">
                          <a:effectLst/>
                        </a:rPr>
                        <a:t>Nettleie</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299</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400</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374</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466</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399</a:t>
                      </a:r>
                      <a:endParaRPr lang="nb-NO" sz="800" b="1" i="0" u="none" strike="noStrike">
                        <a:solidFill>
                          <a:srgbClr val="000000"/>
                        </a:solidFill>
                        <a:effectLst/>
                        <a:latin typeface="Calibri" panose="020F0502020204030204" pitchFamily="34" charset="0"/>
                      </a:endParaRPr>
                    </a:p>
                  </a:txBody>
                  <a:tcPr marL="5657" marR="5657" marT="5657" marB="0" anchor="b"/>
                </a:tc>
                <a:extLst>
                  <a:ext uri="{0D108BD9-81ED-4DB2-BD59-A6C34878D82A}">
                    <a16:rowId xmlns:a16="http://schemas.microsoft.com/office/drawing/2014/main" val="153444479"/>
                  </a:ext>
                </a:extLst>
              </a:tr>
              <a:tr h="154508">
                <a:tc>
                  <a:txBody>
                    <a:bodyPr/>
                    <a:lstStyle/>
                    <a:p>
                      <a:pPr algn="l" fontAlgn="b"/>
                      <a:r>
                        <a:rPr lang="nb-NO" sz="800" u="none" strike="noStrike">
                          <a:effectLst/>
                        </a:rPr>
                        <a:t>Kapasitetsledd</a:t>
                      </a:r>
                      <a:endParaRPr lang="nb-NO" sz="800" b="0"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u="none" strike="noStrike">
                          <a:effectLst/>
                        </a:rPr>
                        <a:t>96</a:t>
                      </a:r>
                      <a:endParaRPr lang="nb-NO" sz="800" b="0"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u="none" strike="noStrike">
                          <a:effectLst/>
                        </a:rPr>
                        <a:t>167</a:t>
                      </a:r>
                      <a:endParaRPr lang="nb-NO" sz="800" b="0"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u="none" strike="noStrike">
                          <a:effectLst/>
                        </a:rPr>
                        <a:t>163</a:t>
                      </a:r>
                      <a:endParaRPr lang="nb-NO" sz="800" b="0"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u="none" strike="noStrike">
                          <a:effectLst/>
                        </a:rPr>
                        <a:t>224</a:t>
                      </a:r>
                      <a:endParaRPr lang="nb-NO" sz="800" b="0"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u="none" strike="noStrike">
                          <a:effectLst/>
                        </a:rPr>
                        <a:t>100</a:t>
                      </a:r>
                      <a:endParaRPr lang="nb-NO" sz="800" b="0" i="0" u="none" strike="noStrike">
                        <a:solidFill>
                          <a:srgbClr val="000000"/>
                        </a:solidFill>
                        <a:effectLst/>
                        <a:latin typeface="Calibri" panose="020F0502020204030204" pitchFamily="34" charset="0"/>
                      </a:endParaRPr>
                    </a:p>
                  </a:txBody>
                  <a:tcPr marL="5657" marR="5657" marT="5657" marB="0" anchor="b"/>
                </a:tc>
                <a:extLst>
                  <a:ext uri="{0D108BD9-81ED-4DB2-BD59-A6C34878D82A}">
                    <a16:rowId xmlns:a16="http://schemas.microsoft.com/office/drawing/2014/main" val="1276052948"/>
                  </a:ext>
                </a:extLst>
              </a:tr>
              <a:tr h="154508">
                <a:tc>
                  <a:txBody>
                    <a:bodyPr/>
                    <a:lstStyle/>
                    <a:p>
                      <a:pPr algn="l" fontAlgn="b"/>
                      <a:r>
                        <a:rPr lang="nb-NO" sz="800" b="1" u="none" strike="noStrike">
                          <a:effectLst/>
                        </a:rPr>
                        <a:t>Avgifter</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483</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524</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463</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319</a:t>
                      </a:r>
                    </a:p>
                  </a:txBody>
                  <a:tcPr marL="5657" marR="5657" marT="5657" marB="0" anchor="b"/>
                </a:tc>
                <a:tc>
                  <a:txBody>
                    <a:bodyPr/>
                    <a:lstStyle/>
                    <a:p>
                      <a:pPr algn="r" fontAlgn="b"/>
                      <a:r>
                        <a:rPr lang="nb-NO" sz="800" b="1" u="none" strike="noStrike">
                          <a:effectLst/>
                        </a:rPr>
                        <a:t>508</a:t>
                      </a:r>
                      <a:endParaRPr lang="nb-NO" sz="800" b="1" i="0" u="none" strike="noStrike">
                        <a:solidFill>
                          <a:srgbClr val="000000"/>
                        </a:solidFill>
                        <a:effectLst/>
                        <a:latin typeface="Calibri" panose="020F0502020204030204" pitchFamily="34" charset="0"/>
                      </a:endParaRPr>
                    </a:p>
                  </a:txBody>
                  <a:tcPr marL="5657" marR="5657" marT="5657" marB="0" anchor="b"/>
                </a:tc>
                <a:extLst>
                  <a:ext uri="{0D108BD9-81ED-4DB2-BD59-A6C34878D82A}">
                    <a16:rowId xmlns:a16="http://schemas.microsoft.com/office/drawing/2014/main" val="3337271574"/>
                  </a:ext>
                </a:extLst>
              </a:tr>
              <a:tr h="154508">
                <a:tc>
                  <a:txBody>
                    <a:bodyPr/>
                    <a:lstStyle/>
                    <a:p>
                      <a:pPr algn="l" fontAlgn="b"/>
                      <a:r>
                        <a:rPr lang="nb-NO" sz="800" b="1" u="none" strike="noStrike">
                          <a:effectLst/>
                        </a:rPr>
                        <a:t>Strømstøtte</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-84</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-84</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-8</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-9</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-78</a:t>
                      </a:r>
                      <a:endParaRPr lang="nb-NO" sz="800" b="1" i="0" u="none" strike="noStrike">
                        <a:solidFill>
                          <a:srgbClr val="000000"/>
                        </a:solidFill>
                        <a:effectLst/>
                        <a:latin typeface="Calibri" panose="020F0502020204030204" pitchFamily="34" charset="0"/>
                      </a:endParaRPr>
                    </a:p>
                  </a:txBody>
                  <a:tcPr marL="5657" marR="5657" marT="5657" marB="0" anchor="b"/>
                </a:tc>
                <a:extLst>
                  <a:ext uri="{0D108BD9-81ED-4DB2-BD59-A6C34878D82A}">
                    <a16:rowId xmlns:a16="http://schemas.microsoft.com/office/drawing/2014/main" val="688961509"/>
                  </a:ext>
                </a:extLst>
              </a:tr>
              <a:tr h="154508">
                <a:tc>
                  <a:txBody>
                    <a:bodyPr/>
                    <a:lstStyle/>
                    <a:p>
                      <a:pPr algn="l" fontAlgn="b"/>
                      <a:r>
                        <a:rPr lang="nb-NO" sz="800" b="1" u="none" strike="noStrike">
                          <a:effectLst/>
                        </a:rPr>
                        <a:t>Totalt</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1322</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1545</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1163</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1221</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1451</a:t>
                      </a:r>
                      <a:endParaRPr lang="nb-NO" sz="800" b="1" i="0" u="none" strike="noStrike">
                        <a:solidFill>
                          <a:srgbClr val="000000"/>
                        </a:solidFill>
                        <a:effectLst/>
                        <a:latin typeface="Calibri" panose="020F0502020204030204" pitchFamily="34" charset="0"/>
                      </a:endParaRPr>
                    </a:p>
                  </a:txBody>
                  <a:tcPr marL="5657" marR="5657" marT="5657" marB="0" anchor="b"/>
                </a:tc>
                <a:extLst>
                  <a:ext uri="{0D108BD9-81ED-4DB2-BD59-A6C34878D82A}">
                    <a16:rowId xmlns:a16="http://schemas.microsoft.com/office/drawing/2014/main" val="351127730"/>
                  </a:ext>
                </a:extLst>
              </a:tr>
            </a:tbl>
          </a:graphicData>
        </a:graphic>
      </p:graphicFrame>
      <p:graphicFrame>
        <p:nvGraphicFramePr>
          <p:cNvPr id="7" name="Plassholder for innhold 6">
            <a:extLst>
              <a:ext uri="{FF2B5EF4-FFF2-40B4-BE49-F238E27FC236}">
                <a16:creationId xmlns:a16="http://schemas.microsoft.com/office/drawing/2014/main" id="{42283D0B-5503-55A2-7B1F-E929DB7BD08F}"/>
              </a:ext>
            </a:extLst>
          </p:cNvPr>
          <p:cNvGraphicFramePr>
            <a:graphicFrameLocks noGrp="1"/>
          </p:cNvGraphicFramePr>
          <p:nvPr>
            <p:ph idx="1"/>
            <p:extLst>
              <p:ext uri="{D42A27DB-BD31-4B8C-83A1-F6EECF244321}">
                <p14:modId xmlns:p14="http://schemas.microsoft.com/office/powerpoint/2010/main" val="3997854941"/>
              </p:ext>
            </p:extLst>
          </p:nvPr>
        </p:nvGraphicFramePr>
        <p:xfrm>
          <a:off x="85794" y="974379"/>
          <a:ext cx="4413731" cy="1836943"/>
        </p:xfrm>
        <a:graphic>
          <a:graphicData uri="http://schemas.openxmlformats.org/drawingml/2006/table">
            <a:tbl>
              <a:tblPr>
                <a:tableStyleId>{8FD4443E-F989-4FC4-A0C8-D5A2AF1F390B}</a:tableStyleId>
              </a:tblPr>
              <a:tblGrid>
                <a:gridCol w="1343696">
                  <a:extLst>
                    <a:ext uri="{9D8B030D-6E8A-4147-A177-3AD203B41FA5}">
                      <a16:colId xmlns:a16="http://schemas.microsoft.com/office/drawing/2014/main" val="2870852226"/>
                    </a:ext>
                  </a:extLst>
                </a:gridCol>
                <a:gridCol w="614007">
                  <a:extLst>
                    <a:ext uri="{9D8B030D-6E8A-4147-A177-3AD203B41FA5}">
                      <a16:colId xmlns:a16="http://schemas.microsoft.com/office/drawing/2014/main" val="403906037"/>
                    </a:ext>
                  </a:extLst>
                </a:gridCol>
                <a:gridCol w="614007">
                  <a:extLst>
                    <a:ext uri="{9D8B030D-6E8A-4147-A177-3AD203B41FA5}">
                      <a16:colId xmlns:a16="http://schemas.microsoft.com/office/drawing/2014/main" val="846328003"/>
                    </a:ext>
                  </a:extLst>
                </a:gridCol>
                <a:gridCol w="614007">
                  <a:extLst>
                    <a:ext uri="{9D8B030D-6E8A-4147-A177-3AD203B41FA5}">
                      <a16:colId xmlns:a16="http://schemas.microsoft.com/office/drawing/2014/main" val="3175246056"/>
                    </a:ext>
                  </a:extLst>
                </a:gridCol>
                <a:gridCol w="614007">
                  <a:extLst>
                    <a:ext uri="{9D8B030D-6E8A-4147-A177-3AD203B41FA5}">
                      <a16:colId xmlns:a16="http://schemas.microsoft.com/office/drawing/2014/main" val="3367707454"/>
                    </a:ext>
                  </a:extLst>
                </a:gridCol>
                <a:gridCol w="614007">
                  <a:extLst>
                    <a:ext uri="{9D8B030D-6E8A-4147-A177-3AD203B41FA5}">
                      <a16:colId xmlns:a16="http://schemas.microsoft.com/office/drawing/2014/main" val="1822637019"/>
                    </a:ext>
                  </a:extLst>
                </a:gridCol>
              </a:tblGrid>
              <a:tr h="322056">
                <a:tc>
                  <a:txBody>
                    <a:bodyPr/>
                    <a:lstStyle/>
                    <a:p>
                      <a:pPr algn="l" fontAlgn="b"/>
                      <a:r>
                        <a:rPr lang="nb-NO" sz="800" b="1" u="none" strike="noStrike">
                          <a:effectLst/>
                        </a:rPr>
                        <a:t>September</a:t>
                      </a:r>
                      <a:endParaRPr lang="nb-NO" sz="800" b="1" i="0" u="none" strike="noStrike">
                        <a:solidFill>
                          <a:srgbClr val="FFFFFF"/>
                        </a:solidFill>
                        <a:effectLst/>
                        <a:latin typeface="Calibri" panose="020F0502020204030204" pitchFamily="34" charset="0"/>
                      </a:endParaRPr>
                    </a:p>
                  </a:txBody>
                  <a:tcPr marL="5600" marR="5600" marT="5600" marB="0" anchor="b"/>
                </a:tc>
                <a:tc>
                  <a:txBody>
                    <a:bodyPr/>
                    <a:lstStyle/>
                    <a:p>
                      <a:pPr algn="l" fontAlgn="b"/>
                      <a:r>
                        <a:rPr lang="nb-NO" sz="800" b="1" u="none" strike="noStrike">
                          <a:effectLst/>
                        </a:rPr>
                        <a:t>NO1</a:t>
                      </a:r>
                      <a:endParaRPr lang="nb-NO" sz="800" b="1" i="0" u="none" strike="noStrike">
                        <a:solidFill>
                          <a:srgbClr val="FFFFFF"/>
                        </a:solidFill>
                        <a:effectLst/>
                        <a:latin typeface="Calibri" panose="020F0502020204030204" pitchFamily="34" charset="0"/>
                      </a:endParaRPr>
                    </a:p>
                  </a:txBody>
                  <a:tcPr marL="5600" marR="5600" marT="5600" marB="0" anchor="b"/>
                </a:tc>
                <a:tc>
                  <a:txBody>
                    <a:bodyPr/>
                    <a:lstStyle/>
                    <a:p>
                      <a:pPr algn="l" fontAlgn="b"/>
                      <a:r>
                        <a:rPr lang="nb-NO" sz="800" b="1" u="none" strike="noStrike">
                          <a:effectLst/>
                        </a:rPr>
                        <a:t>NO2 </a:t>
                      </a:r>
                      <a:endParaRPr lang="nb-NO" sz="800" b="1" i="0" u="none" strike="noStrike">
                        <a:solidFill>
                          <a:srgbClr val="FFFFFF"/>
                        </a:solidFill>
                        <a:effectLst/>
                        <a:latin typeface="Calibri" panose="020F0502020204030204" pitchFamily="34" charset="0"/>
                      </a:endParaRPr>
                    </a:p>
                  </a:txBody>
                  <a:tcPr marL="5600" marR="5600" marT="5600" marB="0" anchor="b"/>
                </a:tc>
                <a:tc>
                  <a:txBody>
                    <a:bodyPr/>
                    <a:lstStyle/>
                    <a:p>
                      <a:pPr algn="l" fontAlgn="b"/>
                      <a:r>
                        <a:rPr lang="nb-NO" sz="800" b="1" u="none" strike="noStrike">
                          <a:effectLst/>
                        </a:rPr>
                        <a:t>NO3 </a:t>
                      </a:r>
                      <a:endParaRPr lang="nb-NO" sz="800" b="1" i="0" u="none" strike="noStrike">
                        <a:solidFill>
                          <a:srgbClr val="FFFFFF"/>
                        </a:solidFill>
                        <a:effectLst/>
                        <a:latin typeface="Calibri" panose="020F0502020204030204" pitchFamily="34" charset="0"/>
                      </a:endParaRPr>
                    </a:p>
                  </a:txBody>
                  <a:tcPr marL="5600" marR="5600" marT="5600" marB="0" anchor="b"/>
                </a:tc>
                <a:tc>
                  <a:txBody>
                    <a:bodyPr/>
                    <a:lstStyle/>
                    <a:p>
                      <a:pPr algn="l" fontAlgn="b"/>
                      <a:r>
                        <a:rPr lang="nb-NO" sz="800" b="1" u="none" strike="noStrike">
                          <a:effectLst/>
                        </a:rPr>
                        <a:t>NO4 </a:t>
                      </a:r>
                      <a:endParaRPr lang="nb-NO" sz="800" b="1" i="0" u="none" strike="noStrike">
                        <a:solidFill>
                          <a:srgbClr val="FFFFFF"/>
                        </a:solidFill>
                        <a:effectLst/>
                        <a:latin typeface="Calibri" panose="020F0502020204030204" pitchFamily="34" charset="0"/>
                      </a:endParaRPr>
                    </a:p>
                  </a:txBody>
                  <a:tcPr marL="5600" marR="5600" marT="5600" marB="0" anchor="b"/>
                </a:tc>
                <a:tc>
                  <a:txBody>
                    <a:bodyPr/>
                    <a:lstStyle/>
                    <a:p>
                      <a:pPr algn="l" fontAlgn="b"/>
                      <a:r>
                        <a:rPr lang="nb-NO" sz="800" b="1" u="none" strike="noStrike">
                          <a:effectLst/>
                        </a:rPr>
                        <a:t>NO5</a:t>
                      </a:r>
                      <a:endParaRPr lang="nb-NO" sz="800" b="1" i="0" u="none" strike="noStrike">
                        <a:solidFill>
                          <a:srgbClr val="FFFFFF"/>
                        </a:solidFill>
                        <a:effectLst/>
                        <a:latin typeface="Calibri" panose="020F0502020204030204" pitchFamily="34" charset="0"/>
                      </a:endParaRPr>
                    </a:p>
                  </a:txBody>
                  <a:tcPr marL="5600" marR="5600" marT="5600" marB="0" anchor="b"/>
                </a:tc>
                <a:extLst>
                  <a:ext uri="{0D108BD9-81ED-4DB2-BD59-A6C34878D82A}">
                    <a16:rowId xmlns:a16="http://schemas.microsoft.com/office/drawing/2014/main" val="616333859"/>
                  </a:ext>
                </a:extLst>
              </a:tr>
              <a:tr h="322056">
                <a:tc>
                  <a:txBody>
                    <a:bodyPr/>
                    <a:lstStyle/>
                    <a:p>
                      <a:pPr algn="l" fontAlgn="b"/>
                      <a:r>
                        <a:rPr lang="nb-NO" sz="800" u="none" strike="noStrike">
                          <a:effectLst/>
                        </a:rPr>
                        <a:t>Gjennomsnittlig forbruk (kWh)</a:t>
                      </a:r>
                      <a:endParaRPr lang="nb-NO" sz="800" b="0" i="0" u="none" strike="noStrike">
                        <a:solidFill>
                          <a:srgbClr val="000000"/>
                        </a:solidFill>
                        <a:effectLst/>
                        <a:latin typeface="Calibri" panose="020F0502020204030204" pitchFamily="34" charset="0"/>
                      </a:endParaRPr>
                    </a:p>
                  </a:txBody>
                  <a:tcPr marL="5600" marR="5600" marT="5600" marB="0" anchor="b"/>
                </a:tc>
                <a:tc>
                  <a:txBody>
                    <a:bodyPr/>
                    <a:lstStyle/>
                    <a:p>
                      <a:pPr algn="r" fontAlgn="b"/>
                      <a:r>
                        <a:rPr lang="nb-NO" sz="800" u="none" strike="noStrike">
                          <a:effectLst/>
                        </a:rPr>
                        <a:t>736</a:t>
                      </a:r>
                      <a:endParaRPr lang="nb-NO" sz="800" b="0" i="0" u="none" strike="noStrike">
                        <a:solidFill>
                          <a:srgbClr val="000000"/>
                        </a:solidFill>
                        <a:effectLst/>
                        <a:latin typeface="Calibri" panose="020F0502020204030204" pitchFamily="34" charset="0"/>
                      </a:endParaRPr>
                    </a:p>
                  </a:txBody>
                  <a:tcPr marL="5600" marR="5600" marT="5600" marB="0" anchor="b"/>
                </a:tc>
                <a:tc>
                  <a:txBody>
                    <a:bodyPr/>
                    <a:lstStyle/>
                    <a:p>
                      <a:pPr algn="r" fontAlgn="b"/>
                      <a:r>
                        <a:rPr lang="nb-NO" sz="800" u="none" strike="noStrike">
                          <a:effectLst/>
                        </a:rPr>
                        <a:t>740</a:t>
                      </a:r>
                      <a:endParaRPr lang="nb-NO" sz="800" b="0" i="0" u="none" strike="noStrike">
                        <a:solidFill>
                          <a:srgbClr val="000000"/>
                        </a:solidFill>
                        <a:effectLst/>
                        <a:latin typeface="Calibri" panose="020F0502020204030204" pitchFamily="34" charset="0"/>
                      </a:endParaRPr>
                    </a:p>
                  </a:txBody>
                  <a:tcPr marL="5600" marR="5600" marT="5600" marB="0" anchor="b"/>
                </a:tc>
                <a:tc>
                  <a:txBody>
                    <a:bodyPr/>
                    <a:lstStyle/>
                    <a:p>
                      <a:pPr algn="r" fontAlgn="b"/>
                      <a:r>
                        <a:rPr lang="nb-NO" sz="800" u="none" strike="noStrike">
                          <a:effectLst/>
                        </a:rPr>
                        <a:t>880</a:t>
                      </a:r>
                      <a:endParaRPr lang="nb-NO" sz="800" b="0" i="0" u="none" strike="noStrike">
                        <a:solidFill>
                          <a:srgbClr val="000000"/>
                        </a:solidFill>
                        <a:effectLst/>
                        <a:latin typeface="Calibri" panose="020F0502020204030204" pitchFamily="34" charset="0"/>
                      </a:endParaRPr>
                    </a:p>
                  </a:txBody>
                  <a:tcPr marL="5600" marR="5600" marT="5600" marB="0" anchor="b"/>
                </a:tc>
                <a:tc>
                  <a:txBody>
                    <a:bodyPr/>
                    <a:lstStyle/>
                    <a:p>
                      <a:pPr algn="r" fontAlgn="b"/>
                      <a:r>
                        <a:rPr lang="nb-NO" sz="800" u="none" strike="noStrike">
                          <a:effectLst/>
                        </a:rPr>
                        <a:t>1254</a:t>
                      </a:r>
                      <a:endParaRPr lang="nb-NO" sz="800" b="0" i="0" u="none" strike="noStrike">
                        <a:solidFill>
                          <a:srgbClr val="000000"/>
                        </a:solidFill>
                        <a:effectLst/>
                        <a:latin typeface="Calibri" panose="020F0502020204030204" pitchFamily="34" charset="0"/>
                      </a:endParaRPr>
                    </a:p>
                  </a:txBody>
                  <a:tcPr marL="5600" marR="5600" marT="5600" marB="0" anchor="b"/>
                </a:tc>
                <a:tc>
                  <a:txBody>
                    <a:bodyPr/>
                    <a:lstStyle/>
                    <a:p>
                      <a:pPr algn="r" fontAlgn="b"/>
                      <a:r>
                        <a:rPr lang="nb-NO" sz="800" u="none" strike="noStrike">
                          <a:effectLst/>
                        </a:rPr>
                        <a:t>804</a:t>
                      </a:r>
                      <a:endParaRPr lang="nb-NO" sz="800" b="0" i="0" u="none" strike="noStrike">
                        <a:solidFill>
                          <a:srgbClr val="000000"/>
                        </a:solidFill>
                        <a:effectLst/>
                        <a:latin typeface="Calibri" panose="020F0502020204030204" pitchFamily="34" charset="0"/>
                      </a:endParaRPr>
                    </a:p>
                  </a:txBody>
                  <a:tcPr marL="5600" marR="5600" marT="5600" marB="0" anchor="b"/>
                </a:tc>
                <a:extLst>
                  <a:ext uri="{0D108BD9-81ED-4DB2-BD59-A6C34878D82A}">
                    <a16:rowId xmlns:a16="http://schemas.microsoft.com/office/drawing/2014/main" val="3450335849"/>
                  </a:ext>
                </a:extLst>
              </a:tr>
              <a:tr h="204973">
                <a:tc>
                  <a:txBody>
                    <a:bodyPr/>
                    <a:lstStyle/>
                    <a:p>
                      <a:pPr algn="l" fontAlgn="b"/>
                      <a:r>
                        <a:rPr lang="nb-NO" sz="800" b="1" u="none" strike="noStrike">
                          <a:effectLst/>
                        </a:rPr>
                        <a:t>Strømregning</a:t>
                      </a:r>
                      <a:endParaRPr lang="nb-NO" sz="800" b="1" i="0" u="none" strike="noStrike">
                        <a:solidFill>
                          <a:srgbClr val="000000"/>
                        </a:solidFill>
                        <a:effectLst/>
                        <a:latin typeface="Calibri" panose="020F0502020204030204" pitchFamily="34" charset="0"/>
                      </a:endParaRPr>
                    </a:p>
                  </a:txBody>
                  <a:tcPr marL="5600" marR="5600" marT="5600" marB="0" anchor="b"/>
                </a:tc>
                <a:tc>
                  <a:txBody>
                    <a:bodyPr/>
                    <a:lstStyle/>
                    <a:p>
                      <a:pPr algn="r" fontAlgn="b"/>
                      <a:r>
                        <a:rPr lang="nb-NO" sz="800" b="1" u="none" strike="noStrike">
                          <a:effectLst/>
                        </a:rPr>
                        <a:t>86</a:t>
                      </a:r>
                      <a:endParaRPr lang="nb-NO" sz="800" b="1" i="0" u="none" strike="noStrike">
                        <a:solidFill>
                          <a:srgbClr val="000000"/>
                        </a:solidFill>
                        <a:effectLst/>
                        <a:latin typeface="Calibri" panose="020F0502020204030204" pitchFamily="34" charset="0"/>
                      </a:endParaRPr>
                    </a:p>
                  </a:txBody>
                  <a:tcPr marL="5600" marR="5600" marT="5600" marB="0" anchor="b"/>
                </a:tc>
                <a:tc>
                  <a:txBody>
                    <a:bodyPr/>
                    <a:lstStyle/>
                    <a:p>
                      <a:pPr algn="r" fontAlgn="b"/>
                      <a:r>
                        <a:rPr lang="nb-NO" sz="800" b="1" u="none" strike="noStrike">
                          <a:effectLst/>
                        </a:rPr>
                        <a:t>506</a:t>
                      </a:r>
                      <a:endParaRPr lang="nb-NO" sz="800" b="1" i="0" u="none" strike="noStrike">
                        <a:solidFill>
                          <a:srgbClr val="000000"/>
                        </a:solidFill>
                        <a:effectLst/>
                        <a:latin typeface="Calibri" panose="020F0502020204030204" pitchFamily="34" charset="0"/>
                      </a:endParaRPr>
                    </a:p>
                  </a:txBody>
                  <a:tcPr marL="5600" marR="5600" marT="5600" marB="0" anchor="b"/>
                </a:tc>
                <a:tc>
                  <a:txBody>
                    <a:bodyPr/>
                    <a:lstStyle/>
                    <a:p>
                      <a:pPr algn="r" fontAlgn="b"/>
                      <a:r>
                        <a:rPr lang="nb-NO" sz="800" b="1" u="none" strike="noStrike">
                          <a:effectLst/>
                        </a:rPr>
                        <a:t>173</a:t>
                      </a:r>
                      <a:endParaRPr lang="nb-NO" sz="800" b="1" i="0" u="none" strike="noStrike">
                        <a:solidFill>
                          <a:srgbClr val="000000"/>
                        </a:solidFill>
                        <a:effectLst/>
                        <a:latin typeface="Calibri" panose="020F0502020204030204" pitchFamily="34" charset="0"/>
                      </a:endParaRPr>
                    </a:p>
                  </a:txBody>
                  <a:tcPr marL="5600" marR="5600" marT="5600" marB="0" anchor="b"/>
                </a:tc>
                <a:tc>
                  <a:txBody>
                    <a:bodyPr/>
                    <a:lstStyle/>
                    <a:p>
                      <a:pPr algn="r" fontAlgn="b"/>
                      <a:r>
                        <a:rPr lang="nb-NO" sz="800" b="1" u="none" strike="noStrike">
                          <a:effectLst/>
                        </a:rPr>
                        <a:t>229</a:t>
                      </a:r>
                      <a:endParaRPr lang="nb-NO" sz="800" b="1" i="0" u="none" strike="noStrike">
                        <a:solidFill>
                          <a:srgbClr val="000000"/>
                        </a:solidFill>
                        <a:effectLst/>
                        <a:latin typeface="Calibri" panose="020F0502020204030204" pitchFamily="34" charset="0"/>
                      </a:endParaRPr>
                    </a:p>
                  </a:txBody>
                  <a:tcPr marL="5600" marR="5600" marT="5600" marB="0" anchor="b"/>
                </a:tc>
                <a:tc>
                  <a:txBody>
                    <a:bodyPr/>
                    <a:lstStyle/>
                    <a:p>
                      <a:pPr algn="r" fontAlgn="b"/>
                      <a:r>
                        <a:rPr lang="nb-NO" sz="800" b="1" u="none" strike="noStrike">
                          <a:effectLst/>
                        </a:rPr>
                        <a:t>90</a:t>
                      </a:r>
                      <a:endParaRPr lang="nb-NO" sz="800" b="1" i="0" u="none" strike="noStrike">
                        <a:solidFill>
                          <a:srgbClr val="000000"/>
                        </a:solidFill>
                        <a:effectLst/>
                        <a:latin typeface="Calibri" panose="020F0502020204030204" pitchFamily="34" charset="0"/>
                      </a:endParaRPr>
                    </a:p>
                  </a:txBody>
                  <a:tcPr marL="5600" marR="5600" marT="5600" marB="0" anchor="b"/>
                </a:tc>
                <a:extLst>
                  <a:ext uri="{0D108BD9-81ED-4DB2-BD59-A6C34878D82A}">
                    <a16:rowId xmlns:a16="http://schemas.microsoft.com/office/drawing/2014/main" val="2489578513"/>
                  </a:ext>
                </a:extLst>
              </a:tr>
              <a:tr h="164643">
                <a:tc>
                  <a:txBody>
                    <a:bodyPr/>
                    <a:lstStyle/>
                    <a:p>
                      <a:pPr algn="l" fontAlgn="b"/>
                      <a:r>
                        <a:rPr lang="nb-NO" sz="800" u="none" strike="noStrike">
                          <a:effectLst/>
                        </a:rPr>
                        <a:t>Strømpris ekskl. påslag</a:t>
                      </a:r>
                      <a:endParaRPr lang="nb-NO" sz="800" b="0" i="0" u="none" strike="noStrike">
                        <a:solidFill>
                          <a:srgbClr val="000000"/>
                        </a:solidFill>
                        <a:effectLst/>
                        <a:latin typeface="Calibri" panose="020F0502020204030204" pitchFamily="34" charset="0"/>
                      </a:endParaRPr>
                    </a:p>
                  </a:txBody>
                  <a:tcPr marL="5600" marR="5600" marT="5600" marB="0" anchor="b"/>
                </a:tc>
                <a:tc>
                  <a:txBody>
                    <a:bodyPr/>
                    <a:lstStyle/>
                    <a:p>
                      <a:pPr algn="r" fontAlgn="b"/>
                      <a:r>
                        <a:rPr lang="nb-NO" sz="800" b="0" i="0" u="none" strike="noStrike">
                          <a:solidFill>
                            <a:schemeClr val="tx1"/>
                          </a:solidFill>
                          <a:effectLst/>
                          <a:latin typeface="+mn-lt"/>
                        </a:rPr>
                        <a:t>9</a:t>
                      </a:r>
                    </a:p>
                  </a:txBody>
                  <a:tcPr marL="5600" marR="5600" marT="5600" marB="0" anchor="b"/>
                </a:tc>
                <a:tc>
                  <a:txBody>
                    <a:bodyPr/>
                    <a:lstStyle/>
                    <a:p>
                      <a:pPr algn="r" fontAlgn="b"/>
                      <a:r>
                        <a:rPr lang="nb-NO" sz="800" b="0" i="0" u="none" strike="noStrike">
                          <a:solidFill>
                            <a:schemeClr val="tx1"/>
                          </a:solidFill>
                          <a:effectLst/>
                          <a:latin typeface="+mn-lt"/>
                        </a:rPr>
                        <a:t>429</a:t>
                      </a:r>
                    </a:p>
                  </a:txBody>
                  <a:tcPr marL="5600" marR="5600" marT="5600" marB="0" anchor="b"/>
                </a:tc>
                <a:tc>
                  <a:txBody>
                    <a:bodyPr/>
                    <a:lstStyle/>
                    <a:p>
                      <a:pPr algn="r" fontAlgn="b"/>
                      <a:r>
                        <a:rPr lang="nb-NO" sz="800" b="0" i="0" u="none" strike="noStrike">
                          <a:solidFill>
                            <a:schemeClr val="tx1"/>
                          </a:solidFill>
                          <a:effectLst/>
                          <a:latin typeface="+mn-lt"/>
                        </a:rPr>
                        <a:t>89</a:t>
                      </a:r>
                    </a:p>
                  </a:txBody>
                  <a:tcPr marL="5600" marR="5600" marT="5600" marB="0" anchor="b"/>
                </a:tc>
                <a:tc>
                  <a:txBody>
                    <a:bodyPr/>
                    <a:lstStyle/>
                    <a:p>
                      <a:pPr algn="r" fontAlgn="b"/>
                      <a:r>
                        <a:rPr lang="nb-NO" sz="800" b="0" i="0" u="none" strike="noStrike">
                          <a:solidFill>
                            <a:schemeClr val="tx1"/>
                          </a:solidFill>
                          <a:effectLst/>
                          <a:latin typeface="+mn-lt"/>
                        </a:rPr>
                        <a:t>126</a:t>
                      </a:r>
                    </a:p>
                  </a:txBody>
                  <a:tcPr marL="5600" marR="5600" marT="5600" marB="0" anchor="b"/>
                </a:tc>
                <a:tc>
                  <a:txBody>
                    <a:bodyPr/>
                    <a:lstStyle/>
                    <a:p>
                      <a:pPr algn="r" fontAlgn="b"/>
                      <a:r>
                        <a:rPr lang="nb-NO" sz="800" b="0" i="0" u="none" strike="noStrike">
                          <a:solidFill>
                            <a:schemeClr val="tx1"/>
                          </a:solidFill>
                          <a:effectLst/>
                          <a:latin typeface="+mn-lt"/>
                        </a:rPr>
                        <a:t>10</a:t>
                      </a:r>
                    </a:p>
                  </a:txBody>
                  <a:tcPr marL="5600" marR="5600" marT="5600" marB="0" anchor="b"/>
                </a:tc>
                <a:extLst>
                  <a:ext uri="{0D108BD9-81ED-4DB2-BD59-A6C34878D82A}">
                    <a16:rowId xmlns:a16="http://schemas.microsoft.com/office/drawing/2014/main" val="163047578"/>
                  </a:ext>
                </a:extLst>
              </a:tr>
              <a:tr h="164643">
                <a:tc>
                  <a:txBody>
                    <a:bodyPr/>
                    <a:lstStyle/>
                    <a:p>
                      <a:pPr algn="l" fontAlgn="b"/>
                      <a:r>
                        <a:rPr lang="nb-NO" sz="800" b="1" u="none" strike="noStrike">
                          <a:effectLst/>
                        </a:rPr>
                        <a:t>Nettleie</a:t>
                      </a:r>
                      <a:endParaRPr lang="nb-NO" sz="800" b="1" i="0" u="none" strike="noStrike">
                        <a:solidFill>
                          <a:srgbClr val="000000"/>
                        </a:solidFill>
                        <a:effectLst/>
                        <a:latin typeface="Calibri" panose="020F0502020204030204" pitchFamily="34" charset="0"/>
                      </a:endParaRPr>
                    </a:p>
                  </a:txBody>
                  <a:tcPr marL="5600" marR="5600" marT="5600" marB="0" anchor="b"/>
                </a:tc>
                <a:tc>
                  <a:txBody>
                    <a:bodyPr/>
                    <a:lstStyle/>
                    <a:p>
                      <a:pPr algn="r" fontAlgn="b"/>
                      <a:r>
                        <a:rPr lang="nb-NO" sz="800" b="1" u="none" strike="noStrike">
                          <a:effectLst/>
                        </a:rPr>
                        <a:t>239</a:t>
                      </a:r>
                      <a:endParaRPr lang="nb-NO" sz="800" b="1" i="0" u="none" strike="noStrike">
                        <a:solidFill>
                          <a:srgbClr val="000000"/>
                        </a:solidFill>
                        <a:effectLst/>
                        <a:latin typeface="Calibri" panose="020F0502020204030204" pitchFamily="34" charset="0"/>
                      </a:endParaRPr>
                    </a:p>
                  </a:txBody>
                  <a:tcPr marL="5600" marR="5600" marT="5600" marB="0" anchor="b"/>
                </a:tc>
                <a:tc>
                  <a:txBody>
                    <a:bodyPr/>
                    <a:lstStyle/>
                    <a:p>
                      <a:pPr algn="r" fontAlgn="b"/>
                      <a:r>
                        <a:rPr lang="nb-NO" sz="800" b="1" u="none" strike="noStrike">
                          <a:effectLst/>
                        </a:rPr>
                        <a:t>313</a:t>
                      </a:r>
                      <a:endParaRPr lang="nb-NO" sz="800" b="1" i="0" u="none" strike="noStrike">
                        <a:solidFill>
                          <a:srgbClr val="000000"/>
                        </a:solidFill>
                        <a:effectLst/>
                        <a:latin typeface="Calibri" panose="020F0502020204030204" pitchFamily="34" charset="0"/>
                      </a:endParaRPr>
                    </a:p>
                  </a:txBody>
                  <a:tcPr marL="5600" marR="5600" marT="5600" marB="0" anchor="b"/>
                </a:tc>
                <a:tc>
                  <a:txBody>
                    <a:bodyPr/>
                    <a:lstStyle/>
                    <a:p>
                      <a:pPr algn="r" fontAlgn="b"/>
                      <a:r>
                        <a:rPr lang="nb-NO" sz="800" b="1" u="none" strike="noStrike">
                          <a:effectLst/>
                        </a:rPr>
                        <a:t>221</a:t>
                      </a:r>
                      <a:endParaRPr lang="nb-NO" sz="800" b="1" i="0" u="none" strike="noStrike">
                        <a:solidFill>
                          <a:srgbClr val="000000"/>
                        </a:solidFill>
                        <a:effectLst/>
                        <a:latin typeface="Calibri" panose="020F0502020204030204" pitchFamily="34" charset="0"/>
                      </a:endParaRPr>
                    </a:p>
                  </a:txBody>
                  <a:tcPr marL="5600" marR="5600" marT="5600" marB="0" anchor="b"/>
                </a:tc>
                <a:tc>
                  <a:txBody>
                    <a:bodyPr/>
                    <a:lstStyle/>
                    <a:p>
                      <a:pPr algn="r" fontAlgn="b"/>
                      <a:r>
                        <a:rPr lang="nb-NO" sz="800" b="1" u="none" strike="noStrike">
                          <a:effectLst/>
                        </a:rPr>
                        <a:t>384</a:t>
                      </a:r>
                      <a:endParaRPr lang="nb-NO" sz="800" b="1" i="0" u="none" strike="noStrike">
                        <a:solidFill>
                          <a:srgbClr val="000000"/>
                        </a:solidFill>
                        <a:effectLst/>
                        <a:latin typeface="Calibri" panose="020F0502020204030204" pitchFamily="34" charset="0"/>
                      </a:endParaRPr>
                    </a:p>
                  </a:txBody>
                  <a:tcPr marL="5600" marR="5600" marT="5600" marB="0" anchor="b"/>
                </a:tc>
                <a:tc>
                  <a:txBody>
                    <a:bodyPr/>
                    <a:lstStyle/>
                    <a:p>
                      <a:pPr algn="r" fontAlgn="b"/>
                      <a:r>
                        <a:rPr lang="nb-NO" sz="800" b="1" u="none" strike="noStrike">
                          <a:effectLst/>
                        </a:rPr>
                        <a:t>270</a:t>
                      </a:r>
                      <a:endParaRPr lang="nb-NO" sz="800" b="1" i="0" u="none" strike="noStrike">
                        <a:solidFill>
                          <a:srgbClr val="000000"/>
                        </a:solidFill>
                        <a:effectLst/>
                        <a:latin typeface="Calibri" panose="020F0502020204030204" pitchFamily="34" charset="0"/>
                      </a:endParaRPr>
                    </a:p>
                  </a:txBody>
                  <a:tcPr marL="5600" marR="5600" marT="5600" marB="0" anchor="b"/>
                </a:tc>
                <a:extLst>
                  <a:ext uri="{0D108BD9-81ED-4DB2-BD59-A6C34878D82A}">
                    <a16:rowId xmlns:a16="http://schemas.microsoft.com/office/drawing/2014/main" val="3512317352"/>
                  </a:ext>
                </a:extLst>
              </a:tr>
              <a:tr h="164643">
                <a:tc>
                  <a:txBody>
                    <a:bodyPr/>
                    <a:lstStyle/>
                    <a:p>
                      <a:pPr algn="l" fontAlgn="b"/>
                      <a:r>
                        <a:rPr lang="nb-NO" sz="800" u="none" strike="noStrike">
                          <a:effectLst/>
                        </a:rPr>
                        <a:t>Kapasitetsledd</a:t>
                      </a:r>
                      <a:endParaRPr lang="nb-NO" sz="800" b="0" i="0" u="none" strike="noStrike">
                        <a:solidFill>
                          <a:srgbClr val="000000"/>
                        </a:solidFill>
                        <a:effectLst/>
                        <a:latin typeface="Calibri" panose="020F0502020204030204" pitchFamily="34" charset="0"/>
                      </a:endParaRPr>
                    </a:p>
                  </a:txBody>
                  <a:tcPr marL="5600" marR="5600" marT="5600" marB="0" anchor="b"/>
                </a:tc>
                <a:tc>
                  <a:txBody>
                    <a:bodyPr/>
                    <a:lstStyle/>
                    <a:p>
                      <a:pPr algn="r" fontAlgn="b"/>
                      <a:r>
                        <a:rPr lang="nb-NO" sz="800" u="none" strike="noStrike">
                          <a:effectLst/>
                        </a:rPr>
                        <a:t>96</a:t>
                      </a:r>
                      <a:endParaRPr lang="nb-NO" sz="800" b="0" i="0" u="none" strike="noStrike">
                        <a:solidFill>
                          <a:srgbClr val="000000"/>
                        </a:solidFill>
                        <a:effectLst/>
                        <a:latin typeface="Calibri" panose="020F0502020204030204" pitchFamily="34" charset="0"/>
                      </a:endParaRPr>
                    </a:p>
                  </a:txBody>
                  <a:tcPr marL="5600" marR="5600" marT="5600" marB="0" anchor="b"/>
                </a:tc>
                <a:tc>
                  <a:txBody>
                    <a:bodyPr/>
                    <a:lstStyle/>
                    <a:p>
                      <a:pPr algn="r" fontAlgn="b"/>
                      <a:r>
                        <a:rPr lang="nb-NO" sz="800" u="none" strike="noStrike">
                          <a:effectLst/>
                        </a:rPr>
                        <a:t>167</a:t>
                      </a:r>
                      <a:endParaRPr lang="nb-NO" sz="800" b="0" i="0" u="none" strike="noStrike">
                        <a:solidFill>
                          <a:srgbClr val="000000"/>
                        </a:solidFill>
                        <a:effectLst/>
                        <a:latin typeface="Calibri" panose="020F0502020204030204" pitchFamily="34" charset="0"/>
                      </a:endParaRPr>
                    </a:p>
                  </a:txBody>
                  <a:tcPr marL="5600" marR="5600" marT="5600" marB="0" anchor="b"/>
                </a:tc>
                <a:tc>
                  <a:txBody>
                    <a:bodyPr/>
                    <a:lstStyle/>
                    <a:p>
                      <a:pPr algn="r" fontAlgn="b"/>
                      <a:r>
                        <a:rPr lang="nb-NO" sz="800" u="none" strike="noStrike">
                          <a:effectLst/>
                        </a:rPr>
                        <a:t>94</a:t>
                      </a:r>
                      <a:endParaRPr lang="nb-NO" sz="800" b="0" i="0" u="none" strike="noStrike">
                        <a:solidFill>
                          <a:srgbClr val="000000"/>
                        </a:solidFill>
                        <a:effectLst/>
                        <a:latin typeface="Calibri" panose="020F0502020204030204" pitchFamily="34" charset="0"/>
                      </a:endParaRPr>
                    </a:p>
                  </a:txBody>
                  <a:tcPr marL="5600" marR="5600" marT="5600" marB="0" anchor="b"/>
                </a:tc>
                <a:tc>
                  <a:txBody>
                    <a:bodyPr/>
                    <a:lstStyle/>
                    <a:p>
                      <a:pPr algn="r" fontAlgn="b"/>
                      <a:r>
                        <a:rPr lang="nb-NO" sz="800" u="none" strike="noStrike">
                          <a:effectLst/>
                        </a:rPr>
                        <a:t>224</a:t>
                      </a:r>
                      <a:endParaRPr lang="nb-NO" sz="800" b="0" i="0" u="none" strike="noStrike">
                        <a:solidFill>
                          <a:srgbClr val="000000"/>
                        </a:solidFill>
                        <a:effectLst/>
                        <a:latin typeface="Calibri" panose="020F0502020204030204" pitchFamily="34" charset="0"/>
                      </a:endParaRPr>
                    </a:p>
                  </a:txBody>
                  <a:tcPr marL="5600" marR="5600" marT="5600" marB="0" anchor="b"/>
                </a:tc>
                <a:tc>
                  <a:txBody>
                    <a:bodyPr/>
                    <a:lstStyle/>
                    <a:p>
                      <a:pPr algn="r" fontAlgn="b"/>
                      <a:r>
                        <a:rPr lang="nb-NO" sz="800" u="none" strike="noStrike">
                          <a:effectLst/>
                        </a:rPr>
                        <a:t>100</a:t>
                      </a:r>
                      <a:endParaRPr lang="nb-NO" sz="800" b="0" i="0" u="none" strike="noStrike">
                        <a:solidFill>
                          <a:srgbClr val="000000"/>
                        </a:solidFill>
                        <a:effectLst/>
                        <a:latin typeface="Calibri" panose="020F0502020204030204" pitchFamily="34" charset="0"/>
                      </a:endParaRPr>
                    </a:p>
                  </a:txBody>
                  <a:tcPr marL="5600" marR="5600" marT="5600" marB="0" anchor="b"/>
                </a:tc>
                <a:extLst>
                  <a:ext uri="{0D108BD9-81ED-4DB2-BD59-A6C34878D82A}">
                    <a16:rowId xmlns:a16="http://schemas.microsoft.com/office/drawing/2014/main" val="2187440995"/>
                  </a:ext>
                </a:extLst>
              </a:tr>
              <a:tr h="164643">
                <a:tc>
                  <a:txBody>
                    <a:bodyPr/>
                    <a:lstStyle/>
                    <a:p>
                      <a:pPr algn="l" fontAlgn="b"/>
                      <a:r>
                        <a:rPr lang="nb-NO" sz="800" b="1" u="none" strike="noStrike">
                          <a:effectLst/>
                        </a:rPr>
                        <a:t>Avgifter</a:t>
                      </a:r>
                      <a:endParaRPr lang="nb-NO" sz="800" b="1" i="0" u="none" strike="noStrike">
                        <a:solidFill>
                          <a:srgbClr val="000000"/>
                        </a:solidFill>
                        <a:effectLst/>
                        <a:latin typeface="Calibri" panose="020F0502020204030204" pitchFamily="34" charset="0"/>
                      </a:endParaRPr>
                    </a:p>
                  </a:txBody>
                  <a:tcPr marL="5600" marR="5600" marT="5600" marB="0" anchor="b"/>
                </a:tc>
                <a:tc>
                  <a:txBody>
                    <a:bodyPr/>
                    <a:lstStyle/>
                    <a:p>
                      <a:pPr algn="r" fontAlgn="b"/>
                      <a:r>
                        <a:rPr lang="nb-NO" sz="800" b="1" u="none" strike="noStrike">
                          <a:effectLst/>
                        </a:rPr>
                        <a:t>236</a:t>
                      </a:r>
                      <a:endParaRPr lang="nb-NO" sz="800" b="1" i="0" u="none" strike="noStrike">
                        <a:solidFill>
                          <a:srgbClr val="000000"/>
                        </a:solidFill>
                        <a:effectLst/>
                        <a:latin typeface="Calibri" panose="020F0502020204030204" pitchFamily="34" charset="0"/>
                      </a:endParaRPr>
                    </a:p>
                  </a:txBody>
                  <a:tcPr marL="5600" marR="5600" marT="5600" marB="0" anchor="b"/>
                </a:tc>
                <a:tc>
                  <a:txBody>
                    <a:bodyPr/>
                    <a:lstStyle/>
                    <a:p>
                      <a:pPr algn="r" fontAlgn="b"/>
                      <a:r>
                        <a:rPr lang="nb-NO" sz="800" b="1" u="none" strike="noStrike">
                          <a:effectLst/>
                        </a:rPr>
                        <a:t>360</a:t>
                      </a:r>
                      <a:endParaRPr lang="nb-NO" sz="800" b="1" i="0" u="none" strike="noStrike">
                        <a:solidFill>
                          <a:srgbClr val="000000"/>
                        </a:solidFill>
                        <a:effectLst/>
                        <a:latin typeface="Calibri" panose="020F0502020204030204" pitchFamily="34" charset="0"/>
                      </a:endParaRPr>
                    </a:p>
                  </a:txBody>
                  <a:tcPr marL="5600" marR="5600" marT="5600" marB="0" anchor="b"/>
                </a:tc>
                <a:tc>
                  <a:txBody>
                    <a:bodyPr/>
                    <a:lstStyle/>
                    <a:p>
                      <a:pPr algn="r" fontAlgn="b"/>
                      <a:r>
                        <a:rPr lang="nb-NO" sz="800" b="1" u="none" strike="noStrike">
                          <a:effectLst/>
                        </a:rPr>
                        <a:t>284</a:t>
                      </a:r>
                      <a:endParaRPr lang="nb-NO" sz="800" b="1" i="0" u="none" strike="noStrike">
                        <a:solidFill>
                          <a:srgbClr val="000000"/>
                        </a:solidFill>
                        <a:effectLst/>
                        <a:latin typeface="Calibri" panose="020F0502020204030204" pitchFamily="34" charset="0"/>
                      </a:endParaRPr>
                    </a:p>
                  </a:txBody>
                  <a:tcPr marL="5600" marR="5600" marT="5600" marB="0" anchor="b"/>
                </a:tc>
                <a:tc>
                  <a:txBody>
                    <a:bodyPr/>
                    <a:lstStyle/>
                    <a:p>
                      <a:pPr algn="r" fontAlgn="b"/>
                      <a:r>
                        <a:rPr lang="nb-NO" sz="800" b="1" u="none" strike="noStrike">
                          <a:effectLst/>
                        </a:rPr>
                        <a:t>211</a:t>
                      </a:r>
                      <a:endParaRPr lang="nb-NO" sz="800" b="1" i="0" u="none" strike="noStrike">
                        <a:solidFill>
                          <a:srgbClr val="000000"/>
                        </a:solidFill>
                        <a:effectLst/>
                        <a:latin typeface="Calibri" panose="020F0502020204030204" pitchFamily="34" charset="0"/>
                      </a:endParaRPr>
                    </a:p>
                  </a:txBody>
                  <a:tcPr marL="5600" marR="5600" marT="5600" marB="0" anchor="b"/>
                </a:tc>
                <a:tc>
                  <a:txBody>
                    <a:bodyPr/>
                    <a:lstStyle/>
                    <a:p>
                      <a:pPr algn="r" fontAlgn="b"/>
                      <a:r>
                        <a:rPr lang="nb-NO" sz="800" b="1" u="none" strike="noStrike">
                          <a:effectLst/>
                        </a:rPr>
                        <a:t>259</a:t>
                      </a:r>
                      <a:endParaRPr lang="nb-NO" sz="800" b="1" i="0" u="none" strike="noStrike">
                        <a:solidFill>
                          <a:srgbClr val="000000"/>
                        </a:solidFill>
                        <a:effectLst/>
                        <a:latin typeface="Calibri" panose="020F0502020204030204" pitchFamily="34" charset="0"/>
                      </a:endParaRPr>
                    </a:p>
                  </a:txBody>
                  <a:tcPr marL="5600" marR="5600" marT="5600" marB="0" anchor="b"/>
                </a:tc>
                <a:extLst>
                  <a:ext uri="{0D108BD9-81ED-4DB2-BD59-A6C34878D82A}">
                    <a16:rowId xmlns:a16="http://schemas.microsoft.com/office/drawing/2014/main" val="520403802"/>
                  </a:ext>
                </a:extLst>
              </a:tr>
              <a:tr h="164643">
                <a:tc>
                  <a:txBody>
                    <a:bodyPr/>
                    <a:lstStyle/>
                    <a:p>
                      <a:pPr algn="l" fontAlgn="b"/>
                      <a:r>
                        <a:rPr lang="nb-NO" sz="800" b="1" u="none" strike="noStrike">
                          <a:effectLst/>
                        </a:rPr>
                        <a:t>Strømstøtte </a:t>
                      </a:r>
                      <a:endParaRPr lang="nb-NO" sz="800" b="1" i="0" u="none" strike="noStrike">
                        <a:solidFill>
                          <a:srgbClr val="000000"/>
                        </a:solidFill>
                        <a:effectLst/>
                        <a:latin typeface="Calibri" panose="020F0502020204030204" pitchFamily="34" charset="0"/>
                      </a:endParaRPr>
                    </a:p>
                  </a:txBody>
                  <a:tcPr marL="5600" marR="5600" marT="5600" marB="0" anchor="b"/>
                </a:tc>
                <a:tc>
                  <a:txBody>
                    <a:bodyPr/>
                    <a:lstStyle/>
                    <a:p>
                      <a:pPr algn="r" fontAlgn="b"/>
                      <a:r>
                        <a:rPr lang="nb-NO" sz="800" b="1" u="none" strike="noStrike">
                          <a:effectLst/>
                        </a:rPr>
                        <a:t>0</a:t>
                      </a:r>
                      <a:endParaRPr lang="nb-NO" sz="800" b="1" i="0" u="none" strike="noStrike">
                        <a:solidFill>
                          <a:srgbClr val="000000"/>
                        </a:solidFill>
                        <a:effectLst/>
                        <a:latin typeface="Calibri" panose="020F0502020204030204" pitchFamily="34" charset="0"/>
                      </a:endParaRPr>
                    </a:p>
                  </a:txBody>
                  <a:tcPr marL="5600" marR="5600" marT="5600" marB="0" anchor="b"/>
                </a:tc>
                <a:tc>
                  <a:txBody>
                    <a:bodyPr/>
                    <a:lstStyle/>
                    <a:p>
                      <a:pPr algn="r" fontAlgn="b"/>
                      <a:r>
                        <a:rPr lang="nb-NO" sz="800" b="1" u="none" strike="noStrike">
                          <a:effectLst/>
                        </a:rPr>
                        <a:t>-71</a:t>
                      </a:r>
                      <a:endParaRPr lang="nb-NO" sz="800" b="1" i="0" u="none" strike="noStrike">
                        <a:solidFill>
                          <a:srgbClr val="000000"/>
                        </a:solidFill>
                        <a:effectLst/>
                        <a:latin typeface="Calibri" panose="020F0502020204030204" pitchFamily="34" charset="0"/>
                      </a:endParaRPr>
                    </a:p>
                  </a:txBody>
                  <a:tcPr marL="5600" marR="5600" marT="5600" marB="0" anchor="b"/>
                </a:tc>
                <a:tc>
                  <a:txBody>
                    <a:bodyPr/>
                    <a:lstStyle/>
                    <a:p>
                      <a:pPr algn="r" fontAlgn="b"/>
                      <a:r>
                        <a:rPr lang="nb-NO" sz="800" b="1" u="none" strike="noStrike">
                          <a:effectLst/>
                        </a:rPr>
                        <a:t>0</a:t>
                      </a:r>
                      <a:endParaRPr lang="nb-NO" sz="800" b="1" i="0" u="none" strike="noStrike">
                        <a:solidFill>
                          <a:srgbClr val="000000"/>
                        </a:solidFill>
                        <a:effectLst/>
                        <a:latin typeface="Calibri" panose="020F0502020204030204" pitchFamily="34" charset="0"/>
                      </a:endParaRPr>
                    </a:p>
                  </a:txBody>
                  <a:tcPr marL="5600" marR="5600" marT="5600" marB="0" anchor="b"/>
                </a:tc>
                <a:tc>
                  <a:txBody>
                    <a:bodyPr/>
                    <a:lstStyle/>
                    <a:p>
                      <a:pPr algn="r" fontAlgn="b"/>
                      <a:r>
                        <a:rPr lang="nb-NO" sz="800" b="1" u="none" strike="noStrike">
                          <a:effectLst/>
                        </a:rPr>
                        <a:t>0</a:t>
                      </a:r>
                      <a:endParaRPr lang="nb-NO" sz="800" b="1" i="0" u="none" strike="noStrike">
                        <a:solidFill>
                          <a:srgbClr val="000000"/>
                        </a:solidFill>
                        <a:effectLst/>
                        <a:latin typeface="Calibri" panose="020F0502020204030204" pitchFamily="34" charset="0"/>
                      </a:endParaRPr>
                    </a:p>
                  </a:txBody>
                  <a:tcPr marL="5600" marR="5600" marT="5600" marB="0" anchor="b"/>
                </a:tc>
                <a:tc>
                  <a:txBody>
                    <a:bodyPr/>
                    <a:lstStyle/>
                    <a:p>
                      <a:pPr algn="r" fontAlgn="b"/>
                      <a:r>
                        <a:rPr lang="nb-NO" sz="800" b="1" u="none" strike="noStrike">
                          <a:effectLst/>
                        </a:rPr>
                        <a:t>0</a:t>
                      </a:r>
                      <a:endParaRPr lang="nb-NO" sz="800" b="1" i="0" u="none" strike="noStrike">
                        <a:solidFill>
                          <a:srgbClr val="000000"/>
                        </a:solidFill>
                        <a:effectLst/>
                        <a:latin typeface="Calibri" panose="020F0502020204030204" pitchFamily="34" charset="0"/>
                      </a:endParaRPr>
                    </a:p>
                  </a:txBody>
                  <a:tcPr marL="5600" marR="5600" marT="5600" marB="0" anchor="b"/>
                </a:tc>
                <a:extLst>
                  <a:ext uri="{0D108BD9-81ED-4DB2-BD59-A6C34878D82A}">
                    <a16:rowId xmlns:a16="http://schemas.microsoft.com/office/drawing/2014/main" val="2995553564"/>
                  </a:ext>
                </a:extLst>
              </a:tr>
              <a:tr h="164643">
                <a:tc>
                  <a:txBody>
                    <a:bodyPr/>
                    <a:lstStyle/>
                    <a:p>
                      <a:pPr algn="l" fontAlgn="b"/>
                      <a:r>
                        <a:rPr lang="nb-NO" sz="800" b="1" u="none" strike="noStrike">
                          <a:effectLst/>
                        </a:rPr>
                        <a:t>Totalt</a:t>
                      </a:r>
                      <a:endParaRPr lang="nb-NO" sz="800" b="1" i="0" u="none" strike="noStrike">
                        <a:solidFill>
                          <a:srgbClr val="000000"/>
                        </a:solidFill>
                        <a:effectLst/>
                        <a:latin typeface="Calibri" panose="020F0502020204030204" pitchFamily="34" charset="0"/>
                      </a:endParaRPr>
                    </a:p>
                  </a:txBody>
                  <a:tcPr marL="5600" marR="5600" marT="5600" marB="0" anchor="b"/>
                </a:tc>
                <a:tc>
                  <a:txBody>
                    <a:bodyPr/>
                    <a:lstStyle/>
                    <a:p>
                      <a:pPr algn="r" fontAlgn="b"/>
                      <a:r>
                        <a:rPr lang="nb-NO" sz="800" b="1" u="none" strike="noStrike">
                          <a:effectLst/>
                        </a:rPr>
                        <a:t>561</a:t>
                      </a:r>
                      <a:endParaRPr lang="nb-NO" sz="800" b="1" i="0" u="none" strike="noStrike">
                        <a:solidFill>
                          <a:srgbClr val="000000"/>
                        </a:solidFill>
                        <a:effectLst/>
                        <a:latin typeface="Calibri" panose="020F0502020204030204" pitchFamily="34" charset="0"/>
                      </a:endParaRPr>
                    </a:p>
                  </a:txBody>
                  <a:tcPr marL="5600" marR="5600" marT="5600" marB="0" anchor="b"/>
                </a:tc>
                <a:tc>
                  <a:txBody>
                    <a:bodyPr/>
                    <a:lstStyle/>
                    <a:p>
                      <a:pPr algn="r" fontAlgn="b"/>
                      <a:r>
                        <a:rPr lang="nb-NO" sz="800" b="1" u="none" strike="noStrike">
                          <a:effectLst/>
                        </a:rPr>
                        <a:t>1108</a:t>
                      </a:r>
                      <a:endParaRPr lang="nb-NO" sz="800" b="1" i="0" u="none" strike="noStrike">
                        <a:solidFill>
                          <a:srgbClr val="000000"/>
                        </a:solidFill>
                        <a:effectLst/>
                        <a:latin typeface="Calibri" panose="020F0502020204030204" pitchFamily="34" charset="0"/>
                      </a:endParaRPr>
                    </a:p>
                  </a:txBody>
                  <a:tcPr marL="5600" marR="5600" marT="5600" marB="0" anchor="b"/>
                </a:tc>
                <a:tc>
                  <a:txBody>
                    <a:bodyPr/>
                    <a:lstStyle/>
                    <a:p>
                      <a:pPr algn="r" fontAlgn="b"/>
                      <a:r>
                        <a:rPr lang="nb-NO" sz="800" b="1" u="none" strike="noStrike">
                          <a:effectLst/>
                        </a:rPr>
                        <a:t>678</a:t>
                      </a:r>
                      <a:endParaRPr lang="nb-NO" sz="800" b="1" i="0" u="none" strike="noStrike">
                        <a:solidFill>
                          <a:srgbClr val="000000"/>
                        </a:solidFill>
                        <a:effectLst/>
                        <a:latin typeface="Calibri" panose="020F0502020204030204" pitchFamily="34" charset="0"/>
                      </a:endParaRPr>
                    </a:p>
                  </a:txBody>
                  <a:tcPr marL="5600" marR="5600" marT="5600" marB="0" anchor="b"/>
                </a:tc>
                <a:tc>
                  <a:txBody>
                    <a:bodyPr/>
                    <a:lstStyle/>
                    <a:p>
                      <a:pPr algn="r" fontAlgn="b"/>
                      <a:r>
                        <a:rPr lang="nb-NO" sz="800" b="1" u="none" strike="noStrike">
                          <a:effectLst/>
                        </a:rPr>
                        <a:t>824</a:t>
                      </a:r>
                      <a:endParaRPr lang="nb-NO" sz="800" b="1" i="0" u="none" strike="noStrike">
                        <a:solidFill>
                          <a:srgbClr val="000000"/>
                        </a:solidFill>
                        <a:effectLst/>
                        <a:latin typeface="Calibri" panose="020F0502020204030204" pitchFamily="34" charset="0"/>
                      </a:endParaRPr>
                    </a:p>
                  </a:txBody>
                  <a:tcPr marL="5600" marR="5600" marT="5600" marB="0" anchor="b"/>
                </a:tc>
                <a:tc>
                  <a:txBody>
                    <a:bodyPr/>
                    <a:lstStyle/>
                    <a:p>
                      <a:pPr algn="r" fontAlgn="b"/>
                      <a:r>
                        <a:rPr lang="nb-NO" sz="800" b="1" u="none" strike="noStrike">
                          <a:effectLst/>
                        </a:rPr>
                        <a:t>619</a:t>
                      </a:r>
                      <a:endParaRPr lang="nb-NO" sz="800" b="1" i="0" u="none" strike="noStrike">
                        <a:solidFill>
                          <a:srgbClr val="000000"/>
                        </a:solidFill>
                        <a:effectLst/>
                        <a:latin typeface="Calibri" panose="020F0502020204030204" pitchFamily="34" charset="0"/>
                      </a:endParaRPr>
                    </a:p>
                  </a:txBody>
                  <a:tcPr marL="5600" marR="5600" marT="5600" marB="0" anchor="b"/>
                </a:tc>
                <a:extLst>
                  <a:ext uri="{0D108BD9-81ED-4DB2-BD59-A6C34878D82A}">
                    <a16:rowId xmlns:a16="http://schemas.microsoft.com/office/drawing/2014/main" val="2316567560"/>
                  </a:ext>
                </a:extLst>
              </a:tr>
            </a:tbl>
          </a:graphicData>
        </a:graphic>
      </p:graphicFrame>
      <p:sp>
        <p:nvSpPr>
          <p:cNvPr id="5" name="TekstSylinder 4">
            <a:extLst>
              <a:ext uri="{FF2B5EF4-FFF2-40B4-BE49-F238E27FC236}">
                <a16:creationId xmlns:a16="http://schemas.microsoft.com/office/drawing/2014/main" id="{1AB5B9F3-8F6E-FB63-4035-D0B61CCAA3FF}"/>
              </a:ext>
            </a:extLst>
          </p:cNvPr>
          <p:cNvSpPr txBox="1"/>
          <p:nvPr/>
        </p:nvSpPr>
        <p:spPr>
          <a:xfrm>
            <a:off x="774239" y="4743576"/>
            <a:ext cx="3971299" cy="261610"/>
          </a:xfrm>
          <a:prstGeom prst="rect">
            <a:avLst/>
          </a:prstGeom>
          <a:noFill/>
        </p:spPr>
        <p:txBody>
          <a:bodyPr wrap="square" rtlCol="0">
            <a:spAutoFit/>
          </a:bodyPr>
          <a:lstStyle/>
          <a:p>
            <a:r>
              <a:rPr lang="nb-NO" sz="1100" i="1"/>
              <a:t>Tall er norske kroner der ikke annet er oppgitt</a:t>
            </a:r>
          </a:p>
        </p:txBody>
      </p:sp>
    </p:spTree>
    <p:extLst>
      <p:ext uri="{BB962C8B-B14F-4D97-AF65-F5344CB8AC3E}">
        <p14:creationId xmlns:p14="http://schemas.microsoft.com/office/powerpoint/2010/main" val="964345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787122A-4536-2BFE-134B-7186FF3A34A7}"/>
              </a:ext>
            </a:extLst>
          </p:cNvPr>
          <p:cNvSpPr>
            <a:spLocks noGrp="1"/>
          </p:cNvSpPr>
          <p:nvPr>
            <p:ph type="dt" sz="half" idx="10"/>
          </p:nvPr>
        </p:nvSpPr>
        <p:spPr/>
        <p:txBody>
          <a:bodyPr/>
          <a:lstStyle/>
          <a:p>
            <a:r>
              <a:rPr lang="nb-NO"/>
              <a:t>Oslo, dd.mm.yyyy</a:t>
            </a:r>
          </a:p>
        </p:txBody>
      </p:sp>
      <p:sp>
        <p:nvSpPr>
          <p:cNvPr id="3" name="Plassholder for lysbildenummer 2">
            <a:extLst>
              <a:ext uri="{FF2B5EF4-FFF2-40B4-BE49-F238E27FC236}">
                <a16:creationId xmlns:a16="http://schemas.microsoft.com/office/drawing/2014/main" id="{0EB152C5-D1F6-A0FC-C7BA-61454D2120BB}"/>
              </a:ext>
            </a:extLst>
          </p:cNvPr>
          <p:cNvSpPr>
            <a:spLocks noGrp="1"/>
          </p:cNvSpPr>
          <p:nvPr>
            <p:ph type="sldNum" sz="quarter" idx="12"/>
          </p:nvPr>
        </p:nvSpPr>
        <p:spPr/>
        <p:txBody>
          <a:bodyPr/>
          <a:lstStyle/>
          <a:p>
            <a:fld id="{20EE8A8A-9F66-4500-8547-91D11C77B4B7}" type="slidenum">
              <a:rPr lang="nb-NO" smtClean="0"/>
              <a:pPr/>
              <a:t>4</a:t>
            </a:fld>
            <a:endParaRPr lang="nb-NO"/>
          </a:p>
        </p:txBody>
      </p:sp>
      <p:sp>
        <p:nvSpPr>
          <p:cNvPr id="11" name="Tittel 1">
            <a:extLst>
              <a:ext uri="{FF2B5EF4-FFF2-40B4-BE49-F238E27FC236}">
                <a16:creationId xmlns:a16="http://schemas.microsoft.com/office/drawing/2014/main" id="{C9D230B1-551A-0E7A-96AB-ADE59A906758}"/>
              </a:ext>
            </a:extLst>
          </p:cNvPr>
          <p:cNvSpPr>
            <a:spLocks noGrp="1"/>
          </p:cNvSpPr>
          <p:nvPr>
            <p:ph type="title"/>
          </p:nvPr>
        </p:nvSpPr>
        <p:spPr>
          <a:xfrm>
            <a:off x="1955612" y="449868"/>
            <a:ext cx="5359586" cy="664797"/>
          </a:xfrm>
        </p:spPr>
        <p:txBody>
          <a:bodyPr/>
          <a:lstStyle/>
          <a:p>
            <a:r>
              <a:rPr lang="nb-NO">
                <a:solidFill>
                  <a:schemeClr val="accent5">
                    <a:lumMod val="75000"/>
                  </a:schemeClr>
                </a:solidFill>
                <a:cs typeface="Arial"/>
              </a:rPr>
              <a:t>Sammenligning oktober 2022-2023</a:t>
            </a:r>
            <a:endParaRPr lang="nb-NO">
              <a:solidFill>
                <a:schemeClr val="accent5">
                  <a:lumMod val="75000"/>
                </a:schemeClr>
              </a:solidFill>
            </a:endParaRPr>
          </a:p>
        </p:txBody>
      </p:sp>
      <p:sp>
        <p:nvSpPr>
          <p:cNvPr id="9" name="Plassholder for innhold 8">
            <a:extLst>
              <a:ext uri="{FF2B5EF4-FFF2-40B4-BE49-F238E27FC236}">
                <a16:creationId xmlns:a16="http://schemas.microsoft.com/office/drawing/2014/main" id="{50A0D156-0661-5EE8-90FE-A80C673B59D7}"/>
              </a:ext>
            </a:extLst>
          </p:cNvPr>
          <p:cNvSpPr>
            <a:spLocks noGrp="1"/>
          </p:cNvSpPr>
          <p:nvPr>
            <p:ph idx="1"/>
          </p:nvPr>
        </p:nvSpPr>
        <p:spPr/>
        <p:txBody>
          <a:bodyPr/>
          <a:lstStyle/>
          <a:p>
            <a:endParaRPr lang="nb-NO"/>
          </a:p>
        </p:txBody>
      </p:sp>
      <p:sp>
        <p:nvSpPr>
          <p:cNvPr id="10" name="Plassholder for tekst 9">
            <a:extLst>
              <a:ext uri="{FF2B5EF4-FFF2-40B4-BE49-F238E27FC236}">
                <a16:creationId xmlns:a16="http://schemas.microsoft.com/office/drawing/2014/main" id="{2E44DC9F-A76B-F324-FE1F-743F6836012B}"/>
              </a:ext>
            </a:extLst>
          </p:cNvPr>
          <p:cNvSpPr>
            <a:spLocks noGrp="1"/>
          </p:cNvSpPr>
          <p:nvPr>
            <p:ph type="body" sz="quarter" idx="13"/>
          </p:nvPr>
        </p:nvSpPr>
        <p:spPr/>
        <p:txBody>
          <a:bodyPr/>
          <a:lstStyle/>
          <a:p>
            <a:endParaRPr lang="nb-NO"/>
          </a:p>
        </p:txBody>
      </p:sp>
      <p:sp>
        <p:nvSpPr>
          <p:cNvPr id="12" name="Plassholder for innhold 11">
            <a:extLst>
              <a:ext uri="{FF2B5EF4-FFF2-40B4-BE49-F238E27FC236}">
                <a16:creationId xmlns:a16="http://schemas.microsoft.com/office/drawing/2014/main" id="{F74C9C4A-6EB3-6BE6-B7F6-6BB0ED7D3675}"/>
              </a:ext>
            </a:extLst>
          </p:cNvPr>
          <p:cNvSpPr>
            <a:spLocks noGrp="1"/>
          </p:cNvSpPr>
          <p:nvPr>
            <p:ph idx="14"/>
          </p:nvPr>
        </p:nvSpPr>
        <p:spPr/>
        <p:txBody>
          <a:bodyPr/>
          <a:lstStyle/>
          <a:p>
            <a:endParaRPr lang="nb-NO"/>
          </a:p>
        </p:txBody>
      </p:sp>
      <p:sp>
        <p:nvSpPr>
          <p:cNvPr id="13" name="Plassholder for tekst 12">
            <a:extLst>
              <a:ext uri="{FF2B5EF4-FFF2-40B4-BE49-F238E27FC236}">
                <a16:creationId xmlns:a16="http://schemas.microsoft.com/office/drawing/2014/main" id="{2B6CAA38-4291-F0CC-8F00-F0BFC8D2AA37}"/>
              </a:ext>
            </a:extLst>
          </p:cNvPr>
          <p:cNvSpPr>
            <a:spLocks noGrp="1"/>
          </p:cNvSpPr>
          <p:nvPr>
            <p:ph type="body" sz="quarter" idx="15"/>
          </p:nvPr>
        </p:nvSpPr>
        <p:spPr/>
        <p:txBody>
          <a:bodyPr/>
          <a:lstStyle/>
          <a:p>
            <a:endParaRPr lang="nb-NO"/>
          </a:p>
        </p:txBody>
      </p:sp>
      <p:pic>
        <p:nvPicPr>
          <p:cNvPr id="5" name="Picture 4">
            <a:extLst>
              <a:ext uri="{FF2B5EF4-FFF2-40B4-BE49-F238E27FC236}">
                <a16:creationId xmlns:a16="http://schemas.microsoft.com/office/drawing/2014/main" id="{1FC70556-B41D-FA15-EDBD-21B7105AEC8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62520" y="1136456"/>
            <a:ext cx="3303729" cy="3407445"/>
          </a:xfrm>
          <a:prstGeom prst="rect">
            <a:avLst/>
          </a:prstGeom>
        </p:spPr>
      </p:pic>
      <p:graphicFrame>
        <p:nvGraphicFramePr>
          <p:cNvPr id="15" name="Tabell 14">
            <a:extLst>
              <a:ext uri="{FF2B5EF4-FFF2-40B4-BE49-F238E27FC236}">
                <a16:creationId xmlns:a16="http://schemas.microsoft.com/office/drawing/2014/main" id="{B7172AA5-798D-E291-779C-5FB38F38EC2B}"/>
              </a:ext>
            </a:extLst>
          </p:cNvPr>
          <p:cNvGraphicFramePr>
            <a:graphicFrameLocks noGrp="1"/>
          </p:cNvGraphicFramePr>
          <p:nvPr>
            <p:extLst>
              <p:ext uri="{D42A27DB-BD31-4B8C-83A1-F6EECF244321}">
                <p14:modId xmlns:p14="http://schemas.microsoft.com/office/powerpoint/2010/main" val="521156510"/>
              </p:ext>
            </p:extLst>
          </p:nvPr>
        </p:nvGraphicFramePr>
        <p:xfrm>
          <a:off x="96457" y="1136456"/>
          <a:ext cx="4058355" cy="1777365"/>
        </p:xfrm>
        <a:graphic>
          <a:graphicData uri="http://schemas.openxmlformats.org/drawingml/2006/table">
            <a:tbl>
              <a:tblPr>
                <a:tableStyleId>{8FD4443E-F989-4FC4-A0C8-D5A2AF1F390B}</a:tableStyleId>
              </a:tblPr>
              <a:tblGrid>
                <a:gridCol w="1248090">
                  <a:extLst>
                    <a:ext uri="{9D8B030D-6E8A-4147-A177-3AD203B41FA5}">
                      <a16:colId xmlns:a16="http://schemas.microsoft.com/office/drawing/2014/main" val="1353028639"/>
                    </a:ext>
                  </a:extLst>
                </a:gridCol>
                <a:gridCol w="562053">
                  <a:extLst>
                    <a:ext uri="{9D8B030D-6E8A-4147-A177-3AD203B41FA5}">
                      <a16:colId xmlns:a16="http://schemas.microsoft.com/office/drawing/2014/main" val="3887384227"/>
                    </a:ext>
                  </a:extLst>
                </a:gridCol>
                <a:gridCol w="562053">
                  <a:extLst>
                    <a:ext uri="{9D8B030D-6E8A-4147-A177-3AD203B41FA5}">
                      <a16:colId xmlns:a16="http://schemas.microsoft.com/office/drawing/2014/main" val="3819596057"/>
                    </a:ext>
                  </a:extLst>
                </a:gridCol>
                <a:gridCol w="562053">
                  <a:extLst>
                    <a:ext uri="{9D8B030D-6E8A-4147-A177-3AD203B41FA5}">
                      <a16:colId xmlns:a16="http://schemas.microsoft.com/office/drawing/2014/main" val="1969380187"/>
                    </a:ext>
                  </a:extLst>
                </a:gridCol>
                <a:gridCol w="562053">
                  <a:extLst>
                    <a:ext uri="{9D8B030D-6E8A-4147-A177-3AD203B41FA5}">
                      <a16:colId xmlns:a16="http://schemas.microsoft.com/office/drawing/2014/main" val="1996182019"/>
                    </a:ext>
                  </a:extLst>
                </a:gridCol>
                <a:gridCol w="562053">
                  <a:extLst>
                    <a:ext uri="{9D8B030D-6E8A-4147-A177-3AD203B41FA5}">
                      <a16:colId xmlns:a16="http://schemas.microsoft.com/office/drawing/2014/main" val="102437337"/>
                    </a:ext>
                  </a:extLst>
                </a:gridCol>
              </a:tblGrid>
              <a:tr h="190500">
                <a:tc>
                  <a:txBody>
                    <a:bodyPr/>
                    <a:lstStyle/>
                    <a:p>
                      <a:pPr algn="l" fontAlgn="b"/>
                      <a:r>
                        <a:rPr lang="nb-NO" sz="800" b="1" u="none" strike="noStrike">
                          <a:effectLst/>
                        </a:rPr>
                        <a:t>2022</a:t>
                      </a:r>
                      <a:endParaRPr lang="nb-NO" sz="8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nb-NO" sz="800" b="1" u="none" strike="noStrike">
                          <a:effectLst/>
                        </a:rPr>
                        <a:t>NO1</a:t>
                      </a:r>
                      <a:endParaRPr lang="nb-NO" sz="8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nb-NO" sz="800" b="1" u="none" strike="noStrike">
                          <a:effectLst/>
                        </a:rPr>
                        <a:t>NO2</a:t>
                      </a:r>
                      <a:endParaRPr lang="nb-NO" sz="8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nb-NO" sz="800" b="1" u="none" strike="noStrike">
                          <a:effectLst/>
                        </a:rPr>
                        <a:t>NO3</a:t>
                      </a:r>
                      <a:endParaRPr lang="nb-NO" sz="8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nb-NO" sz="800" b="1" u="none" strike="noStrike">
                          <a:effectLst/>
                        </a:rPr>
                        <a:t>NO4</a:t>
                      </a:r>
                      <a:endParaRPr lang="nb-NO" sz="8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nb-NO" sz="800" b="1" u="none" strike="noStrike">
                          <a:effectLst/>
                        </a:rPr>
                        <a:t>NO5</a:t>
                      </a:r>
                      <a:endParaRPr lang="nb-NO" sz="800" b="1" i="0" u="none" strike="noStrike">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91492318"/>
                  </a:ext>
                </a:extLst>
              </a:tr>
              <a:tr h="190500">
                <a:tc>
                  <a:txBody>
                    <a:bodyPr/>
                    <a:lstStyle/>
                    <a:p>
                      <a:pPr algn="l" fontAlgn="b"/>
                      <a:r>
                        <a:rPr lang="nb-NO" sz="800" u="none" strike="noStrike">
                          <a:effectLst/>
                        </a:rPr>
                        <a:t>Gjennomsnittlig forbruk (kWh)</a:t>
                      </a:r>
                      <a:endParaRPr lang="nb-NO" sz="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u="none" strike="noStrike">
                          <a:effectLst/>
                        </a:rPr>
                        <a:t>967</a:t>
                      </a:r>
                      <a:endParaRPr lang="nb-NO" sz="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u="none" strike="noStrike">
                          <a:effectLst/>
                        </a:rPr>
                        <a:t>952</a:t>
                      </a:r>
                      <a:endParaRPr lang="nb-NO" sz="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u="none" strike="noStrike">
                          <a:effectLst/>
                        </a:rPr>
                        <a:t>1167</a:t>
                      </a:r>
                      <a:endParaRPr lang="nb-NO" sz="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u="none" strike="noStrike">
                          <a:effectLst/>
                        </a:rPr>
                        <a:t>1650</a:t>
                      </a:r>
                      <a:endParaRPr lang="nb-NO" sz="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u="none" strike="noStrike">
                          <a:effectLst/>
                        </a:rPr>
                        <a:t>993</a:t>
                      </a:r>
                      <a:endParaRPr lang="nb-NO" sz="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04705063"/>
                  </a:ext>
                </a:extLst>
              </a:tr>
              <a:tr h="190500">
                <a:tc>
                  <a:txBody>
                    <a:bodyPr/>
                    <a:lstStyle/>
                    <a:p>
                      <a:pPr algn="l" fontAlgn="b"/>
                      <a:r>
                        <a:rPr lang="nb-NO" sz="800" b="1" u="none" strike="noStrike">
                          <a:effectLst/>
                        </a:rPr>
                        <a:t>Strømregning</a:t>
                      </a:r>
                      <a:endParaRPr lang="nb-NO" sz="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b="1" u="none" strike="noStrike">
                          <a:effectLst/>
                        </a:rPr>
                        <a:t>1387</a:t>
                      </a:r>
                      <a:endParaRPr lang="nb-NO" sz="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b="1" u="none" strike="noStrike">
                          <a:effectLst/>
                        </a:rPr>
                        <a:t>1370</a:t>
                      </a:r>
                      <a:endParaRPr lang="nb-NO" sz="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b="1" u="none" strike="noStrike">
                          <a:effectLst/>
                        </a:rPr>
                        <a:t>526</a:t>
                      </a:r>
                      <a:endParaRPr lang="nb-NO" sz="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b="1" u="none" strike="noStrike">
                          <a:effectLst/>
                        </a:rPr>
                        <a:t>464</a:t>
                      </a:r>
                      <a:endParaRPr lang="nb-NO" sz="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b="1" u="none" strike="noStrike">
                          <a:effectLst/>
                        </a:rPr>
                        <a:t>1424</a:t>
                      </a:r>
                      <a:endParaRPr lang="nb-NO" sz="8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3428501"/>
                  </a:ext>
                </a:extLst>
              </a:tr>
              <a:tr h="190500">
                <a:tc>
                  <a:txBody>
                    <a:bodyPr/>
                    <a:lstStyle/>
                    <a:p>
                      <a:pPr algn="l" fontAlgn="b"/>
                      <a:r>
                        <a:rPr lang="nb-NO" sz="800" u="none" strike="noStrike">
                          <a:effectLst/>
                        </a:rPr>
                        <a:t>Strømpris ekskl. påslag</a:t>
                      </a:r>
                      <a:endParaRPr lang="nb-NO" sz="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u="none" strike="noStrike">
                          <a:effectLst/>
                        </a:rPr>
                        <a:t>1299</a:t>
                      </a:r>
                      <a:endParaRPr lang="nb-NO" sz="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u="none" strike="noStrike">
                          <a:effectLst/>
                        </a:rPr>
                        <a:t>1282</a:t>
                      </a:r>
                      <a:endParaRPr lang="nb-NO" sz="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u="none" strike="noStrike">
                          <a:effectLst/>
                        </a:rPr>
                        <a:t>427</a:t>
                      </a:r>
                      <a:endParaRPr lang="nb-NO" sz="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u="none" strike="noStrike">
                          <a:effectLst/>
                        </a:rPr>
                        <a:t>342</a:t>
                      </a:r>
                      <a:endParaRPr lang="nb-NO" sz="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u="none" strike="noStrike">
                          <a:effectLst/>
                        </a:rPr>
                        <a:t>1335</a:t>
                      </a:r>
                      <a:endParaRPr lang="nb-NO" sz="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07513087"/>
                  </a:ext>
                </a:extLst>
              </a:tr>
              <a:tr h="190500">
                <a:tc>
                  <a:txBody>
                    <a:bodyPr/>
                    <a:lstStyle/>
                    <a:p>
                      <a:pPr algn="l" fontAlgn="b"/>
                      <a:r>
                        <a:rPr lang="nb-NO" sz="800" b="1" u="none" strike="noStrike">
                          <a:effectLst/>
                        </a:rPr>
                        <a:t>Nettleie</a:t>
                      </a:r>
                      <a:endParaRPr lang="nb-NO" sz="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b="1" u="none" strike="noStrike">
                          <a:effectLst/>
                        </a:rPr>
                        <a:t>241</a:t>
                      </a:r>
                      <a:endParaRPr lang="nb-NO" sz="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b="1" u="none" strike="noStrike">
                          <a:effectLst/>
                        </a:rPr>
                        <a:t>378</a:t>
                      </a:r>
                      <a:endParaRPr lang="nb-NO" sz="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b="1" u="none" strike="noStrike">
                          <a:effectLst/>
                        </a:rPr>
                        <a:t>225</a:t>
                      </a:r>
                      <a:endParaRPr lang="nb-NO" sz="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b="1" u="none" strike="noStrike">
                          <a:effectLst/>
                        </a:rPr>
                        <a:t>411</a:t>
                      </a:r>
                      <a:endParaRPr lang="nb-NO" sz="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b="1" u="none" strike="noStrike">
                          <a:effectLst/>
                        </a:rPr>
                        <a:t>314</a:t>
                      </a:r>
                      <a:endParaRPr lang="nb-NO" sz="8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28573227"/>
                  </a:ext>
                </a:extLst>
              </a:tr>
              <a:tr h="190500">
                <a:tc>
                  <a:txBody>
                    <a:bodyPr/>
                    <a:lstStyle/>
                    <a:p>
                      <a:pPr algn="l" fontAlgn="b"/>
                      <a:r>
                        <a:rPr lang="nb-NO" sz="800" u="none" strike="noStrike">
                          <a:effectLst/>
                        </a:rPr>
                        <a:t>Kapasitetsledd</a:t>
                      </a:r>
                      <a:endParaRPr lang="nb-NO" sz="800" b="0" i="0" u="none" strike="noStrike">
                        <a:solidFill>
                          <a:srgbClr val="000000"/>
                        </a:solidFill>
                        <a:effectLst/>
                        <a:latin typeface="Calibri"/>
                      </a:endParaRPr>
                    </a:p>
                  </a:txBody>
                  <a:tcPr marL="9525" marR="9525" marT="9525" marB="0" anchor="b"/>
                </a:tc>
                <a:tc>
                  <a:txBody>
                    <a:bodyPr/>
                    <a:lstStyle/>
                    <a:p>
                      <a:pPr algn="r" fontAlgn="b"/>
                      <a:r>
                        <a:rPr lang="nb-NO" sz="800" u="none" strike="noStrike">
                          <a:effectLst/>
                        </a:rPr>
                        <a:t>100</a:t>
                      </a:r>
                      <a:endParaRPr lang="nb-NO" sz="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u="none" strike="noStrike">
                          <a:effectLst/>
                        </a:rPr>
                        <a:t>186</a:t>
                      </a:r>
                      <a:endParaRPr lang="nb-NO" sz="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u="none" strike="noStrike">
                          <a:effectLst/>
                        </a:rPr>
                        <a:t>79</a:t>
                      </a:r>
                      <a:endParaRPr lang="nb-NO" sz="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u="none" strike="noStrike">
                          <a:effectLst/>
                        </a:rPr>
                        <a:t>214</a:t>
                      </a:r>
                      <a:endParaRPr lang="nb-NO" sz="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u="none" strike="noStrike">
                          <a:effectLst/>
                        </a:rPr>
                        <a:t>100</a:t>
                      </a:r>
                      <a:endParaRPr lang="nb-NO" sz="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80354667"/>
                  </a:ext>
                </a:extLst>
              </a:tr>
              <a:tr h="190500">
                <a:tc>
                  <a:txBody>
                    <a:bodyPr/>
                    <a:lstStyle/>
                    <a:p>
                      <a:pPr algn="l" fontAlgn="b"/>
                      <a:r>
                        <a:rPr lang="nb-NO" sz="800" b="1" u="none" strike="noStrike">
                          <a:effectLst/>
                        </a:rPr>
                        <a:t>Avgifter</a:t>
                      </a:r>
                      <a:endParaRPr lang="nb-NO" sz="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b="1" u="none" strike="noStrike">
                          <a:effectLst/>
                        </a:rPr>
                        <a:t>605</a:t>
                      </a:r>
                      <a:endParaRPr lang="nb-NO" sz="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b="1" u="none" strike="noStrike">
                          <a:effectLst/>
                        </a:rPr>
                        <a:t>632</a:t>
                      </a:r>
                      <a:endParaRPr lang="nb-NO" sz="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b="1" u="none" strike="noStrike">
                          <a:effectLst/>
                        </a:rPr>
                        <a:t>427</a:t>
                      </a:r>
                      <a:endParaRPr lang="nb-NO" sz="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b="1" u="none" strike="noStrike">
                          <a:effectLst/>
                        </a:rPr>
                        <a:t>271</a:t>
                      </a:r>
                      <a:endParaRPr lang="nb-NO" sz="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b="1" u="none" strike="noStrike">
                          <a:effectLst/>
                        </a:rPr>
                        <a:t>638</a:t>
                      </a:r>
                      <a:endParaRPr lang="nb-NO" sz="8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38840989"/>
                  </a:ext>
                </a:extLst>
              </a:tr>
              <a:tr h="190500">
                <a:tc>
                  <a:txBody>
                    <a:bodyPr/>
                    <a:lstStyle/>
                    <a:p>
                      <a:pPr algn="l" fontAlgn="b"/>
                      <a:r>
                        <a:rPr lang="nb-NO" sz="800" b="1" u="none" strike="noStrike">
                          <a:effectLst/>
                        </a:rPr>
                        <a:t>Strømstøtte</a:t>
                      </a:r>
                      <a:endParaRPr lang="nb-NO" sz="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b="1" u="none" strike="noStrike">
                          <a:effectLst/>
                        </a:rPr>
                        <a:t>-673</a:t>
                      </a:r>
                      <a:endParaRPr lang="nb-NO" sz="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b="1" u="none" strike="noStrike">
                          <a:effectLst/>
                        </a:rPr>
                        <a:t>-667</a:t>
                      </a:r>
                      <a:endParaRPr lang="nb-NO" sz="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b="1" u="none" strike="noStrike">
                          <a:effectLst/>
                        </a:rPr>
                        <a:t>0</a:t>
                      </a:r>
                      <a:endParaRPr lang="nb-NO" sz="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b="1" u="none" strike="noStrike">
                          <a:effectLst/>
                        </a:rPr>
                        <a:t>0</a:t>
                      </a:r>
                      <a:endParaRPr lang="nb-NO" sz="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b="1" u="none" strike="noStrike">
                          <a:effectLst/>
                        </a:rPr>
                        <a:t>-692</a:t>
                      </a:r>
                      <a:endParaRPr lang="nb-NO" sz="8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08275660"/>
                  </a:ext>
                </a:extLst>
              </a:tr>
              <a:tr h="190500">
                <a:tc>
                  <a:txBody>
                    <a:bodyPr/>
                    <a:lstStyle/>
                    <a:p>
                      <a:pPr algn="l" fontAlgn="b"/>
                      <a:r>
                        <a:rPr lang="nb-NO" sz="800" b="1" u="none" strike="noStrike">
                          <a:effectLst/>
                        </a:rPr>
                        <a:t>Totalt</a:t>
                      </a:r>
                      <a:endParaRPr lang="nb-NO" sz="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b="1" u="none" strike="noStrike">
                          <a:effectLst/>
                        </a:rPr>
                        <a:t>1560</a:t>
                      </a:r>
                      <a:endParaRPr lang="nb-NO" sz="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b="1" u="none" strike="noStrike">
                          <a:effectLst/>
                        </a:rPr>
                        <a:t>1714</a:t>
                      </a:r>
                      <a:endParaRPr lang="nb-NO" sz="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b="1" u="none" strike="noStrike">
                          <a:effectLst/>
                        </a:rPr>
                        <a:t>1178</a:t>
                      </a:r>
                      <a:endParaRPr lang="nb-NO" sz="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b="1" u="none" strike="noStrike">
                          <a:effectLst/>
                        </a:rPr>
                        <a:t>1146</a:t>
                      </a:r>
                      <a:endParaRPr lang="nb-NO" sz="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800" b="1" u="none" strike="noStrike">
                          <a:effectLst/>
                        </a:rPr>
                        <a:t>1685</a:t>
                      </a:r>
                      <a:endParaRPr lang="nb-NO" sz="8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20014935"/>
                  </a:ext>
                </a:extLst>
              </a:tr>
            </a:tbl>
          </a:graphicData>
        </a:graphic>
      </p:graphicFrame>
      <p:graphicFrame>
        <p:nvGraphicFramePr>
          <p:cNvPr id="8" name="Plassholder for innhold 12">
            <a:extLst>
              <a:ext uri="{FF2B5EF4-FFF2-40B4-BE49-F238E27FC236}">
                <a16:creationId xmlns:a16="http://schemas.microsoft.com/office/drawing/2014/main" id="{0A657AEA-2E7D-6B9E-83A2-2D87A4F202CD}"/>
              </a:ext>
            </a:extLst>
          </p:cNvPr>
          <p:cNvGraphicFramePr>
            <a:graphicFrameLocks/>
          </p:cNvGraphicFramePr>
          <p:nvPr>
            <p:extLst>
              <p:ext uri="{D42A27DB-BD31-4B8C-83A1-F6EECF244321}">
                <p14:modId xmlns:p14="http://schemas.microsoft.com/office/powerpoint/2010/main" val="2620096199"/>
              </p:ext>
            </p:extLst>
          </p:nvPr>
        </p:nvGraphicFramePr>
        <p:xfrm>
          <a:off x="99195" y="2915025"/>
          <a:ext cx="4058363" cy="1628876"/>
        </p:xfrm>
        <a:graphic>
          <a:graphicData uri="http://schemas.openxmlformats.org/drawingml/2006/table">
            <a:tbl>
              <a:tblPr>
                <a:tableStyleId>{125E5076-3810-47DD-B79F-674D7AD40C01}</a:tableStyleId>
              </a:tblPr>
              <a:tblGrid>
                <a:gridCol w="1248093">
                  <a:extLst>
                    <a:ext uri="{9D8B030D-6E8A-4147-A177-3AD203B41FA5}">
                      <a16:colId xmlns:a16="http://schemas.microsoft.com/office/drawing/2014/main" val="1731190772"/>
                    </a:ext>
                  </a:extLst>
                </a:gridCol>
                <a:gridCol w="562054">
                  <a:extLst>
                    <a:ext uri="{9D8B030D-6E8A-4147-A177-3AD203B41FA5}">
                      <a16:colId xmlns:a16="http://schemas.microsoft.com/office/drawing/2014/main" val="1621510960"/>
                    </a:ext>
                  </a:extLst>
                </a:gridCol>
                <a:gridCol w="562054">
                  <a:extLst>
                    <a:ext uri="{9D8B030D-6E8A-4147-A177-3AD203B41FA5}">
                      <a16:colId xmlns:a16="http://schemas.microsoft.com/office/drawing/2014/main" val="2482938090"/>
                    </a:ext>
                  </a:extLst>
                </a:gridCol>
                <a:gridCol w="562054">
                  <a:extLst>
                    <a:ext uri="{9D8B030D-6E8A-4147-A177-3AD203B41FA5}">
                      <a16:colId xmlns:a16="http://schemas.microsoft.com/office/drawing/2014/main" val="3406244223"/>
                    </a:ext>
                  </a:extLst>
                </a:gridCol>
                <a:gridCol w="562054">
                  <a:extLst>
                    <a:ext uri="{9D8B030D-6E8A-4147-A177-3AD203B41FA5}">
                      <a16:colId xmlns:a16="http://schemas.microsoft.com/office/drawing/2014/main" val="1530043582"/>
                    </a:ext>
                  </a:extLst>
                </a:gridCol>
                <a:gridCol w="562054">
                  <a:extLst>
                    <a:ext uri="{9D8B030D-6E8A-4147-A177-3AD203B41FA5}">
                      <a16:colId xmlns:a16="http://schemas.microsoft.com/office/drawing/2014/main" val="4003246039"/>
                    </a:ext>
                  </a:extLst>
                </a:gridCol>
              </a:tblGrid>
              <a:tr h="300295">
                <a:tc>
                  <a:txBody>
                    <a:bodyPr/>
                    <a:lstStyle/>
                    <a:p>
                      <a:pPr algn="l" fontAlgn="b"/>
                      <a:r>
                        <a:rPr lang="nb-NO" sz="800" b="1" u="none" strike="noStrike">
                          <a:effectLst/>
                        </a:rPr>
                        <a:t>2023</a:t>
                      </a:r>
                      <a:endParaRPr lang="nb-NO" sz="800" b="1" i="0" u="none" strike="noStrike">
                        <a:solidFill>
                          <a:srgbClr val="FFFFFF"/>
                        </a:solidFill>
                        <a:effectLst/>
                        <a:latin typeface="Calibri" panose="020F0502020204030204" pitchFamily="34" charset="0"/>
                      </a:endParaRPr>
                    </a:p>
                  </a:txBody>
                  <a:tcPr marL="5657" marR="5657" marT="5657" marB="0" anchor="b"/>
                </a:tc>
                <a:tc>
                  <a:txBody>
                    <a:bodyPr/>
                    <a:lstStyle/>
                    <a:p>
                      <a:pPr algn="l" fontAlgn="b"/>
                      <a:r>
                        <a:rPr lang="nb-NO" sz="800" b="1" u="none" strike="noStrike">
                          <a:effectLst/>
                        </a:rPr>
                        <a:t>NO1</a:t>
                      </a:r>
                      <a:endParaRPr lang="nb-NO" sz="800" b="1" i="0" u="none" strike="noStrike">
                        <a:solidFill>
                          <a:srgbClr val="FFFFFF"/>
                        </a:solidFill>
                        <a:effectLst/>
                        <a:latin typeface="Calibri" panose="020F0502020204030204" pitchFamily="34" charset="0"/>
                      </a:endParaRPr>
                    </a:p>
                  </a:txBody>
                  <a:tcPr marL="5657" marR="5657" marT="5657" marB="0" anchor="b"/>
                </a:tc>
                <a:tc>
                  <a:txBody>
                    <a:bodyPr/>
                    <a:lstStyle/>
                    <a:p>
                      <a:pPr algn="l" fontAlgn="b"/>
                      <a:r>
                        <a:rPr lang="nb-NO" sz="800" b="1" u="none" strike="noStrike">
                          <a:effectLst/>
                        </a:rPr>
                        <a:t>NO2</a:t>
                      </a:r>
                      <a:endParaRPr lang="nb-NO" sz="800" b="1" i="0" u="none" strike="noStrike">
                        <a:solidFill>
                          <a:srgbClr val="FFFFFF"/>
                        </a:solidFill>
                        <a:effectLst/>
                        <a:latin typeface="Calibri" panose="020F0502020204030204" pitchFamily="34" charset="0"/>
                      </a:endParaRPr>
                    </a:p>
                  </a:txBody>
                  <a:tcPr marL="5657" marR="5657" marT="5657" marB="0" anchor="b"/>
                </a:tc>
                <a:tc>
                  <a:txBody>
                    <a:bodyPr/>
                    <a:lstStyle/>
                    <a:p>
                      <a:pPr algn="l" fontAlgn="b"/>
                      <a:r>
                        <a:rPr lang="nb-NO" sz="800" b="1" u="none" strike="noStrike">
                          <a:effectLst/>
                        </a:rPr>
                        <a:t>NO3</a:t>
                      </a:r>
                      <a:endParaRPr lang="nb-NO" sz="800" b="1" i="0" u="none" strike="noStrike">
                        <a:solidFill>
                          <a:srgbClr val="FFFFFF"/>
                        </a:solidFill>
                        <a:effectLst/>
                        <a:latin typeface="Calibri" panose="020F0502020204030204" pitchFamily="34" charset="0"/>
                      </a:endParaRPr>
                    </a:p>
                  </a:txBody>
                  <a:tcPr marL="5657" marR="5657" marT="5657" marB="0" anchor="b"/>
                </a:tc>
                <a:tc>
                  <a:txBody>
                    <a:bodyPr/>
                    <a:lstStyle/>
                    <a:p>
                      <a:pPr algn="l" fontAlgn="b"/>
                      <a:r>
                        <a:rPr lang="nb-NO" sz="800" b="1" u="none" strike="noStrike">
                          <a:effectLst/>
                        </a:rPr>
                        <a:t>NO4</a:t>
                      </a:r>
                      <a:endParaRPr lang="nb-NO" sz="800" b="1" i="0" u="none" strike="noStrike">
                        <a:solidFill>
                          <a:srgbClr val="FFFFFF"/>
                        </a:solidFill>
                        <a:effectLst/>
                        <a:latin typeface="Calibri" panose="020F0502020204030204" pitchFamily="34" charset="0"/>
                      </a:endParaRPr>
                    </a:p>
                  </a:txBody>
                  <a:tcPr marL="5657" marR="5657" marT="5657" marB="0" anchor="b"/>
                </a:tc>
                <a:tc>
                  <a:txBody>
                    <a:bodyPr/>
                    <a:lstStyle/>
                    <a:p>
                      <a:pPr algn="l" fontAlgn="b"/>
                      <a:r>
                        <a:rPr lang="nb-NO" sz="800" b="1" u="none" strike="noStrike">
                          <a:effectLst/>
                        </a:rPr>
                        <a:t>NO5</a:t>
                      </a:r>
                      <a:endParaRPr lang="nb-NO" sz="800" b="1" i="0" u="none" strike="noStrike">
                        <a:solidFill>
                          <a:srgbClr val="FFFFFF"/>
                        </a:solidFill>
                        <a:effectLst/>
                        <a:latin typeface="Calibri" panose="020F0502020204030204" pitchFamily="34" charset="0"/>
                      </a:endParaRPr>
                    </a:p>
                  </a:txBody>
                  <a:tcPr marL="5657" marR="5657" marT="5657" marB="0" anchor="b"/>
                </a:tc>
                <a:extLst>
                  <a:ext uri="{0D108BD9-81ED-4DB2-BD59-A6C34878D82A}">
                    <a16:rowId xmlns:a16="http://schemas.microsoft.com/office/drawing/2014/main" val="4284906107"/>
                  </a:ext>
                </a:extLst>
              </a:tr>
              <a:tr h="300295">
                <a:tc>
                  <a:txBody>
                    <a:bodyPr/>
                    <a:lstStyle/>
                    <a:p>
                      <a:pPr algn="l" fontAlgn="b"/>
                      <a:r>
                        <a:rPr lang="nb-NO" sz="800" u="none" strike="noStrike">
                          <a:effectLst/>
                        </a:rPr>
                        <a:t>Gjennomsnittlig forbruk (kWh)</a:t>
                      </a:r>
                      <a:endParaRPr lang="nb-NO" sz="800" b="0"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u="none" strike="noStrike">
                          <a:effectLst/>
                        </a:rPr>
                        <a:t>1196</a:t>
                      </a:r>
                      <a:endParaRPr lang="nb-NO" sz="800" b="0"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u="none" strike="noStrike">
                          <a:effectLst/>
                        </a:rPr>
                        <a:t>1180</a:t>
                      </a:r>
                      <a:endParaRPr lang="nb-NO" sz="800" b="0"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u="none" strike="noStrike">
                          <a:effectLst/>
                        </a:rPr>
                        <a:t>1360</a:t>
                      </a:r>
                      <a:endParaRPr lang="nb-NO" sz="800" b="0"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u="none" strike="noStrike">
                          <a:effectLst/>
                        </a:rPr>
                        <a:t>1894</a:t>
                      </a:r>
                      <a:endParaRPr lang="nb-NO" sz="800" b="0"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u="none" strike="noStrike">
                          <a:effectLst/>
                        </a:rPr>
                        <a:t>1200</a:t>
                      </a:r>
                      <a:endParaRPr lang="nb-NO" sz="800" b="0" i="0" u="none" strike="noStrike">
                        <a:solidFill>
                          <a:srgbClr val="000000"/>
                        </a:solidFill>
                        <a:effectLst/>
                        <a:latin typeface="Calibri" panose="020F0502020204030204" pitchFamily="34" charset="0"/>
                      </a:endParaRPr>
                    </a:p>
                  </a:txBody>
                  <a:tcPr marL="5657" marR="5657" marT="5657" marB="0" anchor="b"/>
                </a:tc>
                <a:extLst>
                  <a:ext uri="{0D108BD9-81ED-4DB2-BD59-A6C34878D82A}">
                    <a16:rowId xmlns:a16="http://schemas.microsoft.com/office/drawing/2014/main" val="2726537582"/>
                  </a:ext>
                </a:extLst>
              </a:tr>
              <a:tr h="145598">
                <a:tc>
                  <a:txBody>
                    <a:bodyPr/>
                    <a:lstStyle/>
                    <a:p>
                      <a:pPr algn="l" fontAlgn="b"/>
                      <a:r>
                        <a:rPr lang="nb-NO" sz="800" b="1" u="none" strike="noStrike">
                          <a:effectLst/>
                        </a:rPr>
                        <a:t>Strømregning</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625</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704</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334</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446</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621</a:t>
                      </a:r>
                      <a:endParaRPr lang="nb-NO" sz="800" b="1" i="0" u="none" strike="noStrike">
                        <a:solidFill>
                          <a:srgbClr val="000000"/>
                        </a:solidFill>
                        <a:effectLst/>
                        <a:latin typeface="Calibri" panose="020F0502020204030204" pitchFamily="34" charset="0"/>
                      </a:endParaRPr>
                    </a:p>
                  </a:txBody>
                  <a:tcPr marL="5657" marR="5657" marT="5657" marB="0" anchor="b"/>
                </a:tc>
                <a:extLst>
                  <a:ext uri="{0D108BD9-81ED-4DB2-BD59-A6C34878D82A}">
                    <a16:rowId xmlns:a16="http://schemas.microsoft.com/office/drawing/2014/main" val="3443459180"/>
                  </a:ext>
                </a:extLst>
              </a:tr>
              <a:tr h="154698">
                <a:tc>
                  <a:txBody>
                    <a:bodyPr/>
                    <a:lstStyle/>
                    <a:p>
                      <a:pPr algn="l" fontAlgn="b"/>
                      <a:r>
                        <a:rPr lang="nb-NO" sz="800" u="none" strike="noStrike">
                          <a:effectLst/>
                        </a:rPr>
                        <a:t>Strømpris ekskl. påslag</a:t>
                      </a:r>
                      <a:endParaRPr lang="nb-NO" sz="800" b="0"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u="none" strike="noStrike">
                          <a:effectLst/>
                        </a:rPr>
                        <a:t>525</a:t>
                      </a:r>
                      <a:endParaRPr lang="nb-NO" sz="800" b="0"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u="none" strike="noStrike">
                          <a:effectLst/>
                        </a:rPr>
                        <a:t>605</a:t>
                      </a:r>
                      <a:endParaRPr lang="nb-NO" sz="800" b="0"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u="none" strike="noStrike">
                          <a:effectLst/>
                        </a:rPr>
                        <a:t>226</a:t>
                      </a:r>
                      <a:endParaRPr lang="nb-NO" sz="800" b="0"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u="none" strike="noStrike">
                          <a:effectLst/>
                        </a:rPr>
                        <a:t>311</a:t>
                      </a:r>
                    </a:p>
                  </a:txBody>
                  <a:tcPr marL="5657" marR="5657" marT="5657" marB="0" anchor="b"/>
                </a:tc>
                <a:tc>
                  <a:txBody>
                    <a:bodyPr/>
                    <a:lstStyle/>
                    <a:p>
                      <a:pPr algn="r" fontAlgn="b"/>
                      <a:r>
                        <a:rPr lang="nb-NO" sz="800" u="none" strike="noStrike">
                          <a:effectLst/>
                        </a:rPr>
                        <a:t>521</a:t>
                      </a:r>
                      <a:endParaRPr lang="nb-NO" sz="800" b="0" i="0" u="none" strike="noStrike">
                        <a:solidFill>
                          <a:srgbClr val="000000"/>
                        </a:solidFill>
                        <a:effectLst/>
                        <a:latin typeface="Calibri" panose="020F0502020204030204" pitchFamily="34" charset="0"/>
                      </a:endParaRPr>
                    </a:p>
                  </a:txBody>
                  <a:tcPr marL="5657" marR="5657" marT="5657" marB="0" anchor="b"/>
                </a:tc>
                <a:extLst>
                  <a:ext uri="{0D108BD9-81ED-4DB2-BD59-A6C34878D82A}">
                    <a16:rowId xmlns:a16="http://schemas.microsoft.com/office/drawing/2014/main" val="1756345071"/>
                  </a:ext>
                </a:extLst>
              </a:tr>
              <a:tr h="145598">
                <a:tc>
                  <a:txBody>
                    <a:bodyPr/>
                    <a:lstStyle/>
                    <a:p>
                      <a:pPr algn="l" fontAlgn="b"/>
                      <a:r>
                        <a:rPr lang="nb-NO" sz="800" b="1" u="none" strike="noStrike">
                          <a:effectLst/>
                        </a:rPr>
                        <a:t>Nettleie</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299</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400</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374</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466</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399</a:t>
                      </a:r>
                      <a:endParaRPr lang="nb-NO" sz="800" b="1" i="0" u="none" strike="noStrike">
                        <a:solidFill>
                          <a:srgbClr val="000000"/>
                        </a:solidFill>
                        <a:effectLst/>
                        <a:latin typeface="Calibri" panose="020F0502020204030204" pitchFamily="34" charset="0"/>
                      </a:endParaRPr>
                    </a:p>
                  </a:txBody>
                  <a:tcPr marL="5657" marR="5657" marT="5657" marB="0" anchor="b"/>
                </a:tc>
                <a:extLst>
                  <a:ext uri="{0D108BD9-81ED-4DB2-BD59-A6C34878D82A}">
                    <a16:rowId xmlns:a16="http://schemas.microsoft.com/office/drawing/2014/main" val="153444479"/>
                  </a:ext>
                </a:extLst>
              </a:tr>
              <a:tr h="145598">
                <a:tc>
                  <a:txBody>
                    <a:bodyPr/>
                    <a:lstStyle/>
                    <a:p>
                      <a:pPr algn="l" fontAlgn="b"/>
                      <a:r>
                        <a:rPr lang="nb-NO" sz="800" u="none" strike="noStrike">
                          <a:effectLst/>
                        </a:rPr>
                        <a:t>Kapasitetsledd</a:t>
                      </a:r>
                      <a:endParaRPr lang="nb-NO" sz="800" b="0"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u="none" strike="noStrike">
                          <a:effectLst/>
                        </a:rPr>
                        <a:t>96</a:t>
                      </a:r>
                      <a:endParaRPr lang="nb-NO" sz="800" b="0"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u="none" strike="noStrike">
                          <a:effectLst/>
                        </a:rPr>
                        <a:t>167</a:t>
                      </a:r>
                      <a:endParaRPr lang="nb-NO" sz="800" b="0"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u="none" strike="noStrike">
                          <a:effectLst/>
                        </a:rPr>
                        <a:t>163</a:t>
                      </a:r>
                      <a:endParaRPr lang="nb-NO" sz="800" b="0"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u="none" strike="noStrike">
                          <a:effectLst/>
                        </a:rPr>
                        <a:t>224</a:t>
                      </a:r>
                      <a:endParaRPr lang="nb-NO" sz="800" b="0"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u="none" strike="noStrike">
                          <a:effectLst/>
                        </a:rPr>
                        <a:t>100</a:t>
                      </a:r>
                      <a:endParaRPr lang="nb-NO" sz="800" b="0" i="0" u="none" strike="noStrike">
                        <a:solidFill>
                          <a:srgbClr val="000000"/>
                        </a:solidFill>
                        <a:effectLst/>
                        <a:latin typeface="Calibri" panose="020F0502020204030204" pitchFamily="34" charset="0"/>
                      </a:endParaRPr>
                    </a:p>
                  </a:txBody>
                  <a:tcPr marL="5657" marR="5657" marT="5657" marB="0" anchor="b"/>
                </a:tc>
                <a:extLst>
                  <a:ext uri="{0D108BD9-81ED-4DB2-BD59-A6C34878D82A}">
                    <a16:rowId xmlns:a16="http://schemas.microsoft.com/office/drawing/2014/main" val="1276052948"/>
                  </a:ext>
                </a:extLst>
              </a:tr>
              <a:tr h="145598">
                <a:tc>
                  <a:txBody>
                    <a:bodyPr/>
                    <a:lstStyle/>
                    <a:p>
                      <a:pPr algn="l" fontAlgn="b"/>
                      <a:r>
                        <a:rPr lang="nb-NO" sz="800" b="1" u="none" strike="noStrike">
                          <a:effectLst/>
                        </a:rPr>
                        <a:t>Avgifter</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483</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524</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463</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319</a:t>
                      </a:r>
                    </a:p>
                  </a:txBody>
                  <a:tcPr marL="5657" marR="5657" marT="5657" marB="0" anchor="b"/>
                </a:tc>
                <a:tc>
                  <a:txBody>
                    <a:bodyPr/>
                    <a:lstStyle/>
                    <a:p>
                      <a:pPr algn="r" fontAlgn="b"/>
                      <a:r>
                        <a:rPr lang="nb-NO" sz="800" b="1" u="none" strike="noStrike">
                          <a:effectLst/>
                        </a:rPr>
                        <a:t>508</a:t>
                      </a:r>
                      <a:endParaRPr lang="nb-NO" sz="800" b="1" i="0" u="none" strike="noStrike">
                        <a:solidFill>
                          <a:srgbClr val="000000"/>
                        </a:solidFill>
                        <a:effectLst/>
                        <a:latin typeface="Calibri" panose="020F0502020204030204" pitchFamily="34" charset="0"/>
                      </a:endParaRPr>
                    </a:p>
                  </a:txBody>
                  <a:tcPr marL="5657" marR="5657" marT="5657" marB="0" anchor="b"/>
                </a:tc>
                <a:extLst>
                  <a:ext uri="{0D108BD9-81ED-4DB2-BD59-A6C34878D82A}">
                    <a16:rowId xmlns:a16="http://schemas.microsoft.com/office/drawing/2014/main" val="3337271574"/>
                  </a:ext>
                </a:extLst>
              </a:tr>
              <a:tr h="145598">
                <a:tc>
                  <a:txBody>
                    <a:bodyPr/>
                    <a:lstStyle/>
                    <a:p>
                      <a:pPr algn="l" fontAlgn="b"/>
                      <a:r>
                        <a:rPr lang="nb-NO" sz="800" b="1" u="none" strike="noStrike">
                          <a:effectLst/>
                        </a:rPr>
                        <a:t>Strømstøtte</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-84</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-84</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-8</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-9</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-78</a:t>
                      </a:r>
                      <a:endParaRPr lang="nb-NO" sz="800" b="1" i="0" u="none" strike="noStrike">
                        <a:solidFill>
                          <a:srgbClr val="000000"/>
                        </a:solidFill>
                        <a:effectLst/>
                        <a:latin typeface="Calibri" panose="020F0502020204030204" pitchFamily="34" charset="0"/>
                      </a:endParaRPr>
                    </a:p>
                  </a:txBody>
                  <a:tcPr marL="5657" marR="5657" marT="5657" marB="0" anchor="b"/>
                </a:tc>
                <a:extLst>
                  <a:ext uri="{0D108BD9-81ED-4DB2-BD59-A6C34878D82A}">
                    <a16:rowId xmlns:a16="http://schemas.microsoft.com/office/drawing/2014/main" val="688961509"/>
                  </a:ext>
                </a:extLst>
              </a:tr>
              <a:tr h="145598">
                <a:tc>
                  <a:txBody>
                    <a:bodyPr/>
                    <a:lstStyle/>
                    <a:p>
                      <a:pPr algn="l" fontAlgn="b"/>
                      <a:r>
                        <a:rPr lang="nb-NO" sz="800" b="1" u="none" strike="noStrike">
                          <a:effectLst/>
                        </a:rPr>
                        <a:t>Totalt</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1322</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1545</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1163</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1221</a:t>
                      </a:r>
                      <a:endParaRPr lang="nb-NO" sz="800" b="1" i="0" u="none" strike="noStrike">
                        <a:solidFill>
                          <a:srgbClr val="000000"/>
                        </a:solidFill>
                        <a:effectLst/>
                        <a:latin typeface="Calibri" panose="020F0502020204030204" pitchFamily="34" charset="0"/>
                      </a:endParaRPr>
                    </a:p>
                  </a:txBody>
                  <a:tcPr marL="5657" marR="5657" marT="5657" marB="0" anchor="b"/>
                </a:tc>
                <a:tc>
                  <a:txBody>
                    <a:bodyPr/>
                    <a:lstStyle/>
                    <a:p>
                      <a:pPr algn="r" fontAlgn="b"/>
                      <a:r>
                        <a:rPr lang="nb-NO" sz="800" b="1" u="none" strike="noStrike">
                          <a:effectLst/>
                        </a:rPr>
                        <a:t>1451</a:t>
                      </a:r>
                      <a:endParaRPr lang="nb-NO" sz="800" b="1" i="0" u="none" strike="noStrike">
                        <a:solidFill>
                          <a:srgbClr val="000000"/>
                        </a:solidFill>
                        <a:effectLst/>
                        <a:latin typeface="Calibri" panose="020F0502020204030204" pitchFamily="34" charset="0"/>
                      </a:endParaRPr>
                    </a:p>
                  </a:txBody>
                  <a:tcPr marL="5657" marR="5657" marT="5657" marB="0" anchor="b"/>
                </a:tc>
                <a:extLst>
                  <a:ext uri="{0D108BD9-81ED-4DB2-BD59-A6C34878D82A}">
                    <a16:rowId xmlns:a16="http://schemas.microsoft.com/office/drawing/2014/main" val="351127730"/>
                  </a:ext>
                </a:extLst>
              </a:tr>
            </a:tbl>
          </a:graphicData>
        </a:graphic>
      </p:graphicFrame>
      <p:pic>
        <p:nvPicPr>
          <p:cNvPr id="4" name="Picture 3">
            <a:extLst>
              <a:ext uri="{FF2B5EF4-FFF2-40B4-BE49-F238E27FC236}">
                <a16:creationId xmlns:a16="http://schemas.microsoft.com/office/drawing/2014/main" id="{333A123B-CC7B-438C-45B1-FD90C4A986EA}"/>
              </a:ext>
            </a:extLst>
          </p:cNvPr>
          <p:cNvPicPr>
            <a:picLocks noChangeAspect="1"/>
          </p:cNvPicPr>
          <p:nvPr/>
        </p:nvPicPr>
        <p:blipFill>
          <a:blip r:embed="rId3"/>
          <a:stretch>
            <a:fillRect/>
          </a:stretch>
        </p:blipFill>
        <p:spPr>
          <a:xfrm>
            <a:off x="7467119" y="292462"/>
            <a:ext cx="1655884" cy="2157988"/>
          </a:xfrm>
          <a:prstGeom prst="rect">
            <a:avLst/>
          </a:prstGeom>
        </p:spPr>
      </p:pic>
      <p:pic>
        <p:nvPicPr>
          <p:cNvPr id="6" name="Picture 5">
            <a:extLst>
              <a:ext uri="{FF2B5EF4-FFF2-40B4-BE49-F238E27FC236}">
                <a16:creationId xmlns:a16="http://schemas.microsoft.com/office/drawing/2014/main" id="{E247D54D-3951-79FF-87AE-26509570666F}"/>
              </a:ext>
            </a:extLst>
          </p:cNvPr>
          <p:cNvPicPr>
            <a:picLocks noChangeAspect="1"/>
          </p:cNvPicPr>
          <p:nvPr/>
        </p:nvPicPr>
        <p:blipFill>
          <a:blip r:embed="rId4"/>
          <a:stretch>
            <a:fillRect/>
          </a:stretch>
        </p:blipFill>
        <p:spPr>
          <a:xfrm>
            <a:off x="7465508" y="2446580"/>
            <a:ext cx="1650106" cy="2157988"/>
          </a:xfrm>
          <a:prstGeom prst="rect">
            <a:avLst/>
          </a:prstGeom>
        </p:spPr>
      </p:pic>
      <p:sp>
        <p:nvSpPr>
          <p:cNvPr id="7" name="TekstSylinder 6">
            <a:extLst>
              <a:ext uri="{FF2B5EF4-FFF2-40B4-BE49-F238E27FC236}">
                <a16:creationId xmlns:a16="http://schemas.microsoft.com/office/drawing/2014/main" id="{A033AADF-D07F-262B-FDF8-3A80D13F93CB}"/>
              </a:ext>
            </a:extLst>
          </p:cNvPr>
          <p:cNvSpPr txBox="1"/>
          <p:nvPr/>
        </p:nvSpPr>
        <p:spPr>
          <a:xfrm>
            <a:off x="774239" y="4743576"/>
            <a:ext cx="3971299" cy="261610"/>
          </a:xfrm>
          <a:prstGeom prst="rect">
            <a:avLst/>
          </a:prstGeom>
          <a:noFill/>
        </p:spPr>
        <p:txBody>
          <a:bodyPr wrap="square" rtlCol="0">
            <a:spAutoFit/>
          </a:bodyPr>
          <a:lstStyle/>
          <a:p>
            <a:r>
              <a:rPr lang="nb-NO" sz="1100" i="1">
                <a:solidFill>
                  <a:schemeClr val="bg1"/>
                </a:solidFill>
              </a:rPr>
              <a:t>Tall er norske kroner der ikke annet er oppgitt</a:t>
            </a:r>
          </a:p>
        </p:txBody>
      </p:sp>
    </p:spTree>
    <p:extLst>
      <p:ext uri="{BB962C8B-B14F-4D97-AF65-F5344CB8AC3E}">
        <p14:creationId xmlns:p14="http://schemas.microsoft.com/office/powerpoint/2010/main" val="4275014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
            <a:extLst>
              <a:ext uri="{FF2B5EF4-FFF2-40B4-BE49-F238E27FC236}">
                <a16:creationId xmlns:a16="http://schemas.microsoft.com/office/drawing/2014/main" id="{29A5425B-7AF1-1FCB-F05D-DEFBAC607882}"/>
              </a:ext>
            </a:extLst>
          </p:cNvPr>
          <p:cNvSpPr>
            <a:spLocks noGrp="1"/>
          </p:cNvSpPr>
          <p:nvPr>
            <p:ph type="body" sz="quarter" idx="16"/>
          </p:nvPr>
        </p:nvSpPr>
        <p:spPr>
          <a:xfrm>
            <a:off x="0" y="0"/>
            <a:ext cx="5438103" cy="4657748"/>
          </a:xfrm>
          <a:ln>
            <a:noFill/>
          </a:ln>
        </p:spPr>
        <p:txBody>
          <a:bodyPr/>
          <a:lstStyle/>
          <a:p>
            <a:endParaRPr lang="en-US"/>
          </a:p>
        </p:txBody>
      </p:sp>
      <p:sp>
        <p:nvSpPr>
          <p:cNvPr id="7" name="Plassholder for lysbildenummer 6">
            <a:extLst>
              <a:ext uri="{FF2B5EF4-FFF2-40B4-BE49-F238E27FC236}">
                <a16:creationId xmlns:a16="http://schemas.microsoft.com/office/drawing/2014/main" id="{94EAE05A-F727-0685-6F86-2AD507987A78}"/>
              </a:ext>
            </a:extLst>
          </p:cNvPr>
          <p:cNvSpPr>
            <a:spLocks noGrp="1"/>
          </p:cNvSpPr>
          <p:nvPr>
            <p:ph type="sldNum" sz="quarter" idx="12"/>
          </p:nvPr>
        </p:nvSpPr>
        <p:spPr>
          <a:xfrm>
            <a:off x="457257" y="4796968"/>
            <a:ext cx="2057400" cy="153888"/>
          </a:xfrm>
        </p:spPr>
        <p:txBody>
          <a:bodyPr anchor="ctr">
            <a:normAutofit/>
          </a:bodyPr>
          <a:lstStyle/>
          <a:p>
            <a:pPr>
              <a:spcAft>
                <a:spcPts val="600"/>
              </a:spcAft>
            </a:pPr>
            <a:fld id="{20EE8A8A-9F66-4500-8547-91D11C77B4B7}" type="slidenum">
              <a:rPr lang="nb-NO" smtClean="0"/>
              <a:pPr>
                <a:spcAft>
                  <a:spcPts val="600"/>
                </a:spcAft>
              </a:pPr>
              <a:t>5</a:t>
            </a:fld>
            <a:endParaRPr lang="nb-NO"/>
          </a:p>
        </p:txBody>
      </p:sp>
      <p:sp>
        <p:nvSpPr>
          <p:cNvPr id="27" name="Title 5">
            <a:extLst>
              <a:ext uri="{FF2B5EF4-FFF2-40B4-BE49-F238E27FC236}">
                <a16:creationId xmlns:a16="http://schemas.microsoft.com/office/drawing/2014/main" id="{D4479EF9-3012-3964-A9D0-6C16A3C05105}"/>
              </a:ext>
            </a:extLst>
          </p:cNvPr>
          <p:cNvSpPr>
            <a:spLocks noGrp="1"/>
          </p:cNvSpPr>
          <p:nvPr>
            <p:ph type="title"/>
          </p:nvPr>
        </p:nvSpPr>
        <p:spPr>
          <a:xfrm>
            <a:off x="1956803" y="398513"/>
            <a:ext cx="5774034" cy="664797"/>
          </a:xfrm>
        </p:spPr>
        <p:txBody>
          <a:bodyPr/>
          <a:lstStyle/>
          <a:p>
            <a:r>
              <a:rPr lang="nb-NO">
                <a:cs typeface="Arial"/>
              </a:rPr>
              <a:t>Hva forklarer strømprisene i oktober?</a:t>
            </a:r>
            <a:endParaRPr lang="nb-NO"/>
          </a:p>
        </p:txBody>
      </p:sp>
      <p:sp>
        <p:nvSpPr>
          <p:cNvPr id="6" name="Plassholder for dato 5">
            <a:extLst>
              <a:ext uri="{FF2B5EF4-FFF2-40B4-BE49-F238E27FC236}">
                <a16:creationId xmlns:a16="http://schemas.microsoft.com/office/drawing/2014/main" id="{2598B32B-A883-0F3D-57FD-5F9BDF19C4DC}"/>
              </a:ext>
            </a:extLst>
          </p:cNvPr>
          <p:cNvSpPr>
            <a:spLocks noGrp="1"/>
          </p:cNvSpPr>
          <p:nvPr>
            <p:ph type="dt" sz="half" idx="10"/>
          </p:nvPr>
        </p:nvSpPr>
        <p:spPr/>
        <p:txBody>
          <a:bodyPr/>
          <a:lstStyle/>
          <a:p>
            <a:pPr>
              <a:spcAft>
                <a:spcPts val="600"/>
              </a:spcAft>
            </a:pPr>
            <a:r>
              <a:rPr lang="nb-NO"/>
              <a:t>Oslo, dd.mm.yyyy</a:t>
            </a:r>
          </a:p>
        </p:txBody>
      </p:sp>
      <p:sp>
        <p:nvSpPr>
          <p:cNvPr id="3" name="TekstSylinder 2">
            <a:extLst>
              <a:ext uri="{FF2B5EF4-FFF2-40B4-BE49-F238E27FC236}">
                <a16:creationId xmlns:a16="http://schemas.microsoft.com/office/drawing/2014/main" id="{8A3EFEB1-D7F7-A46E-7DED-AE462CEAB1A0}"/>
              </a:ext>
            </a:extLst>
          </p:cNvPr>
          <p:cNvSpPr txBox="1"/>
          <p:nvPr/>
        </p:nvSpPr>
        <p:spPr>
          <a:xfrm>
            <a:off x="255778" y="1096325"/>
            <a:ext cx="2546302" cy="3645485"/>
          </a:xfrm>
          <a:prstGeom prst="rect">
            <a:avLst/>
          </a:prstGeom>
          <a:noFill/>
          <a:ln>
            <a:noFill/>
          </a:ln>
        </p:spPr>
        <p:txBody>
          <a:bodyPr wrap="square" lIns="91440" tIns="45720" rIns="91440" bIns="45720" rtlCol="0" anchor="t">
            <a:spAutoFit/>
          </a:bodyPr>
          <a:lstStyle/>
          <a:p>
            <a:pPr>
              <a:lnSpc>
                <a:spcPct val="107000"/>
              </a:lnSpc>
              <a:spcAft>
                <a:spcPts val="800"/>
              </a:spcAft>
            </a:pPr>
            <a:r>
              <a:rPr lang="nb-NO" sz="1000" kern="100">
                <a:effectLst/>
                <a:ea typeface="Calibri"/>
                <a:cs typeface="Arial"/>
              </a:rPr>
              <a:t>Sommeren og høsten 2023 har så langt vært preget av store </a:t>
            </a:r>
            <a:r>
              <a:rPr lang="nb-NO" sz="1000" kern="100">
                <a:ea typeface="Calibri"/>
                <a:cs typeface="Arial"/>
              </a:rPr>
              <a:t>forskjeller i pris mellom NO2 og de andre prisområdene. I løpet av oktober forsvant disse forskjellene.</a:t>
            </a:r>
            <a:endParaRPr lang="nb-NO" sz="1000" kern="100">
              <a:effectLst/>
              <a:ea typeface="Calibri"/>
              <a:cs typeface="Arial"/>
            </a:endParaRPr>
          </a:p>
          <a:p>
            <a:pPr marL="171450" indent="-171450">
              <a:lnSpc>
                <a:spcPct val="107000"/>
              </a:lnSpc>
              <a:buFont typeface="Arial" panose="020B0604020202020204" pitchFamily="34" charset="0"/>
              <a:buChar char="•"/>
            </a:pPr>
            <a:r>
              <a:rPr lang="nb-NO" sz="1000" kern="100">
                <a:effectLst/>
                <a:ea typeface="Calibri"/>
                <a:cs typeface="Arial"/>
              </a:rPr>
              <a:t>Det har vært ekstremt høy kraftproduksjon og lav overførings-kapasitet i NO1. </a:t>
            </a:r>
            <a:r>
              <a:rPr lang="nb-NO" sz="1000" kern="100">
                <a:ea typeface="Calibri"/>
                <a:cs typeface="Arial"/>
              </a:rPr>
              <a:t>Vannkraftproduksjonen har nå falt, mens overføringskapasiteten har normalisert seg.</a:t>
            </a:r>
            <a:endParaRPr lang="nb-NO" sz="1000" kern="100">
              <a:effectLst/>
              <a:ea typeface="Calibri"/>
              <a:cs typeface="Arial"/>
            </a:endParaRPr>
          </a:p>
          <a:p>
            <a:pPr marL="171450" indent="-171450">
              <a:lnSpc>
                <a:spcPct val="107000"/>
              </a:lnSpc>
              <a:buFont typeface="Arial" panose="020B0604020202020204" pitchFamily="34" charset="0"/>
              <a:buChar char="•"/>
            </a:pPr>
            <a:r>
              <a:rPr lang="nb-NO" sz="1000" kern="100">
                <a:effectLst/>
                <a:ea typeface="Calibri"/>
                <a:cs typeface="Arial"/>
              </a:rPr>
              <a:t>Det har vært lav vindkraftproduksjon i Europa. I tillegg har det vært høyt forbruk pga. lave temperaturer i </a:t>
            </a:r>
            <a:r>
              <a:rPr lang="nb-NO" sz="1000" kern="100">
                <a:ea typeface="Calibri"/>
                <a:cs typeface="Arial"/>
              </a:rPr>
              <a:t>S</a:t>
            </a:r>
            <a:r>
              <a:rPr lang="nb-NO" sz="1000" kern="100">
                <a:effectLst/>
                <a:ea typeface="Calibri"/>
                <a:cs typeface="Arial"/>
              </a:rPr>
              <a:t>ør-Norge. Dette har ført til høye priser </a:t>
            </a:r>
            <a:r>
              <a:rPr lang="nb-NO" sz="1000" kern="100">
                <a:ea typeface="Calibri"/>
                <a:cs typeface="Arial"/>
              </a:rPr>
              <a:t>i andre halvdel</a:t>
            </a:r>
            <a:r>
              <a:rPr lang="nb-NO" sz="1000" kern="100">
                <a:effectLst/>
                <a:ea typeface="Calibri"/>
                <a:cs typeface="Arial"/>
              </a:rPr>
              <a:t> av </a:t>
            </a:r>
            <a:r>
              <a:rPr lang="nb-NO" sz="1000" kern="100">
                <a:ea typeface="Calibri"/>
                <a:cs typeface="Arial"/>
              </a:rPr>
              <a:t>oktober</a:t>
            </a:r>
            <a:r>
              <a:rPr lang="nb-NO" sz="1000" kern="100">
                <a:effectLst/>
                <a:ea typeface="Calibri"/>
                <a:cs typeface="Arial"/>
              </a:rPr>
              <a:t>.</a:t>
            </a:r>
          </a:p>
          <a:p>
            <a:pPr marL="171450" indent="-171450">
              <a:lnSpc>
                <a:spcPct val="107000"/>
              </a:lnSpc>
              <a:buFont typeface="Arial" panose="020B0604020202020204" pitchFamily="34" charset="0"/>
              <a:buChar char="•"/>
            </a:pPr>
            <a:r>
              <a:rPr lang="nb-NO" sz="1000" kern="100">
                <a:ea typeface="Calibri"/>
                <a:cs typeface="Arial"/>
              </a:rPr>
              <a:t>Fortsatt lave priser i nord pga. høy vindkraftproduksjon i Nord-Skandinavia, men også disse økte mot slutten av måneden.</a:t>
            </a:r>
            <a:endParaRPr lang="nb-NO" sz="1000" kern="100">
              <a:effectLst/>
              <a:ea typeface="Calibri" panose="020F0502020204030204" pitchFamily="34" charset="0"/>
              <a:cs typeface="Arial" panose="020B0604020202020204" pitchFamily="34" charset="0"/>
            </a:endParaRPr>
          </a:p>
          <a:p>
            <a:pPr lvl="0">
              <a:lnSpc>
                <a:spcPct val="107000"/>
              </a:lnSpc>
            </a:pPr>
            <a:endParaRPr lang="nb-NO" sz="10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kstSylinder 3">
            <a:extLst>
              <a:ext uri="{FF2B5EF4-FFF2-40B4-BE49-F238E27FC236}">
                <a16:creationId xmlns:a16="http://schemas.microsoft.com/office/drawing/2014/main" id="{D1901E2F-AFF3-2F50-C7AA-0E8DFCDE0BD5}"/>
              </a:ext>
            </a:extLst>
          </p:cNvPr>
          <p:cNvSpPr txBox="1"/>
          <p:nvPr/>
        </p:nvSpPr>
        <p:spPr>
          <a:xfrm>
            <a:off x="2802079" y="1096326"/>
            <a:ext cx="2546303" cy="2982163"/>
          </a:xfrm>
          <a:prstGeom prst="rect">
            <a:avLst/>
          </a:prstGeom>
          <a:noFill/>
          <a:ln>
            <a:noFill/>
          </a:ln>
        </p:spPr>
        <p:txBody>
          <a:bodyPr wrap="square" lIns="91440" tIns="45720" rIns="91440" bIns="45720" rtlCol="0" anchor="t">
            <a:spAutoFit/>
          </a:bodyPr>
          <a:lstStyle/>
          <a:p>
            <a:pPr>
              <a:lnSpc>
                <a:spcPct val="107000"/>
              </a:lnSpc>
              <a:spcAft>
                <a:spcPts val="800"/>
              </a:spcAft>
            </a:pPr>
            <a:r>
              <a:rPr lang="nb-NO" sz="1000" kern="100">
                <a:ea typeface="Calibri"/>
                <a:cs typeface="Arial"/>
              </a:rPr>
              <a:t>Det har vært lavere priser men høyere forbruk i oktober 2023 sammenlignet med oktober 2022. Dette har ført til litt lavere regninger i mesteparten av landet, men høyere i nord.</a:t>
            </a:r>
            <a:endParaRPr lang="nb-NO" sz="1000" kern="100">
              <a:effectLst/>
              <a:ea typeface="Calibri"/>
              <a:cs typeface="Arial"/>
            </a:endParaRPr>
          </a:p>
          <a:p>
            <a:pPr marL="171450" indent="-171450">
              <a:lnSpc>
                <a:spcPct val="107000"/>
              </a:lnSpc>
              <a:buFont typeface="Arial" panose="020B0604020202020204" pitchFamily="34" charset="0"/>
              <a:buChar char="•"/>
            </a:pPr>
            <a:r>
              <a:rPr lang="nb-NO" sz="1000" kern="100">
                <a:effectLst/>
                <a:ea typeface="Calibri"/>
                <a:cs typeface="Arial"/>
              </a:rPr>
              <a:t>I </a:t>
            </a:r>
            <a:r>
              <a:rPr lang="nb-NO" sz="1000" kern="100">
                <a:ea typeface="Calibri"/>
                <a:cs typeface="Arial"/>
              </a:rPr>
              <a:t>S</a:t>
            </a:r>
            <a:r>
              <a:rPr lang="nb-NO" sz="1000" kern="100">
                <a:effectLst/>
                <a:ea typeface="Calibri"/>
                <a:cs typeface="Arial"/>
              </a:rPr>
              <a:t>ør-Norge er spotprisen omtrent en tredjedel av prisen på samme tid i fjor.</a:t>
            </a:r>
            <a:r>
              <a:rPr lang="nb-NO" sz="1000" kern="100">
                <a:ea typeface="Calibri"/>
                <a:cs typeface="Arial"/>
              </a:rPr>
              <a:t> Den har også vært lavere enn samme tid i fjor i Nord-Norge.</a:t>
            </a:r>
            <a:endParaRPr lang="nb-NO" sz="1000" kern="100">
              <a:effectLst/>
              <a:ea typeface="Calibri"/>
              <a:cs typeface="Arial"/>
            </a:endParaRPr>
          </a:p>
          <a:p>
            <a:pPr marL="171450" indent="-171450">
              <a:lnSpc>
                <a:spcPct val="107000"/>
              </a:lnSpc>
              <a:buFont typeface="Arial" panose="020B0604020202020204" pitchFamily="34" charset="0"/>
              <a:buChar char="•"/>
            </a:pPr>
            <a:r>
              <a:rPr lang="nb-NO" sz="1000" kern="100">
                <a:ea typeface="Calibri"/>
                <a:cs typeface="Arial"/>
              </a:rPr>
              <a:t>I oktober 2023 har det vært kaldere enn normalt. Nasjonalt har det vært ca. 3 grader kaldere enn i fjor.</a:t>
            </a:r>
            <a:endParaRPr lang="nb-NO" sz="1000" kern="100">
              <a:ea typeface="Calibri" panose="020F0502020204030204" pitchFamily="34" charset="0"/>
              <a:cs typeface="Arial" panose="020B0604020202020204" pitchFamily="34" charset="0"/>
            </a:endParaRPr>
          </a:p>
          <a:p>
            <a:pPr marL="171450" indent="-171450">
              <a:lnSpc>
                <a:spcPct val="107000"/>
              </a:lnSpc>
              <a:buFont typeface="Arial" panose="020B0604020202020204" pitchFamily="34" charset="0"/>
              <a:buChar char="•"/>
            </a:pPr>
            <a:r>
              <a:rPr lang="nb-NO" sz="1000" kern="100">
                <a:ea typeface="Calibri"/>
                <a:cs typeface="Arial"/>
              </a:rPr>
              <a:t>De lave temperaturene har ført til mye høyere forbruk enn oktober i fjor.</a:t>
            </a:r>
            <a:endParaRPr lang="nb-NO" sz="1000" kern="100">
              <a:ea typeface="Calibri" panose="020F0502020204030204" pitchFamily="34" charset="0"/>
              <a:cs typeface="Arial" panose="020B0604020202020204" pitchFamily="34" charset="0"/>
            </a:endParaRPr>
          </a:p>
          <a:p>
            <a:pPr marL="171450" indent="-171450">
              <a:lnSpc>
                <a:spcPct val="107000"/>
              </a:lnSpc>
              <a:buFont typeface="Arial" panose="020B0604020202020204" pitchFamily="34" charset="0"/>
              <a:buChar char="•"/>
            </a:pPr>
            <a:r>
              <a:rPr lang="nb-NO" sz="1000" kern="100">
                <a:effectLst/>
                <a:ea typeface="Calibri"/>
                <a:cs typeface="Arial"/>
              </a:rPr>
              <a:t>I tillegg begrenser strømstøtten betydningen av spotpris når den overstiger 70 øre/kWh</a:t>
            </a:r>
            <a:r>
              <a:rPr lang="nb-NO" sz="1000" kern="100">
                <a:ea typeface="Calibri"/>
                <a:cs typeface="Arial"/>
              </a:rPr>
              <a:t> .</a:t>
            </a:r>
            <a:endParaRPr lang="nb-NO" sz="1000" kern="100">
              <a:effectLst/>
              <a:ea typeface="Calibri" panose="020F0502020204030204" pitchFamily="34" charset="0"/>
              <a:cs typeface="Arial" panose="020B0604020202020204" pitchFamily="34" charset="0"/>
            </a:endParaRPr>
          </a:p>
        </p:txBody>
      </p:sp>
      <p:pic>
        <p:nvPicPr>
          <p:cNvPr id="5" name="Bilde 4">
            <a:extLst>
              <a:ext uri="{FF2B5EF4-FFF2-40B4-BE49-F238E27FC236}">
                <a16:creationId xmlns:a16="http://schemas.microsoft.com/office/drawing/2014/main" id="{EDD2A1DB-03B4-A540-E2CF-68A1C96AF13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36419" y="1063310"/>
            <a:ext cx="3327245" cy="3594438"/>
          </a:xfrm>
          <a:prstGeom prst="rect">
            <a:avLst/>
          </a:prstGeom>
        </p:spPr>
      </p:pic>
    </p:spTree>
    <p:extLst>
      <p:ext uri="{BB962C8B-B14F-4D97-AF65-F5344CB8AC3E}">
        <p14:creationId xmlns:p14="http://schemas.microsoft.com/office/powerpoint/2010/main" val="3809428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57FE68-9AD6-C6A4-DF08-975433BCF21E}"/>
              </a:ext>
            </a:extLst>
          </p:cNvPr>
          <p:cNvSpPr>
            <a:spLocks noGrp="1"/>
          </p:cNvSpPr>
          <p:nvPr>
            <p:ph type="title"/>
          </p:nvPr>
        </p:nvSpPr>
        <p:spPr/>
        <p:txBody>
          <a:bodyPr/>
          <a:lstStyle/>
          <a:p>
            <a:r>
              <a:rPr lang="nb-NO"/>
              <a:t>Utviklingen fremover</a:t>
            </a:r>
          </a:p>
        </p:txBody>
      </p:sp>
      <p:sp>
        <p:nvSpPr>
          <p:cNvPr id="3" name="Plassholder for innhold 2">
            <a:extLst>
              <a:ext uri="{FF2B5EF4-FFF2-40B4-BE49-F238E27FC236}">
                <a16:creationId xmlns:a16="http://schemas.microsoft.com/office/drawing/2014/main" id="{4502D30A-3FAE-781C-EE25-B4A797F38369}"/>
              </a:ext>
            </a:extLst>
          </p:cNvPr>
          <p:cNvSpPr>
            <a:spLocks noGrp="1"/>
          </p:cNvSpPr>
          <p:nvPr>
            <p:ph idx="1"/>
          </p:nvPr>
        </p:nvSpPr>
        <p:spPr>
          <a:xfrm>
            <a:off x="457256" y="1806206"/>
            <a:ext cx="4030400" cy="2737307"/>
          </a:xfrm>
          <a:ln>
            <a:noFill/>
          </a:ln>
        </p:spPr>
        <p:txBody>
          <a:bodyPr vert="horz" lIns="0" tIns="0" rIns="0" bIns="0" rtlCol="0" anchor="t">
            <a:normAutofit/>
          </a:bodyPr>
          <a:lstStyle/>
          <a:p>
            <a:endParaRPr lang="nb-NO" sz="1000">
              <a:cs typeface="Arial"/>
            </a:endParaRPr>
          </a:p>
          <a:p>
            <a:pPr lvl="1"/>
            <a:endParaRPr lang="nb-NO"/>
          </a:p>
          <a:p>
            <a:endParaRPr lang="nb-NO"/>
          </a:p>
        </p:txBody>
      </p:sp>
      <p:sp>
        <p:nvSpPr>
          <p:cNvPr id="6" name="Plassholder for dato 5">
            <a:extLst>
              <a:ext uri="{FF2B5EF4-FFF2-40B4-BE49-F238E27FC236}">
                <a16:creationId xmlns:a16="http://schemas.microsoft.com/office/drawing/2014/main" id="{069DBE61-8E0F-73A1-15C4-6F6A92217E37}"/>
              </a:ext>
            </a:extLst>
          </p:cNvPr>
          <p:cNvSpPr>
            <a:spLocks noGrp="1"/>
          </p:cNvSpPr>
          <p:nvPr>
            <p:ph type="dt" sz="half" idx="10"/>
          </p:nvPr>
        </p:nvSpPr>
        <p:spPr/>
        <p:txBody>
          <a:bodyPr/>
          <a:lstStyle/>
          <a:p>
            <a:r>
              <a:rPr lang="nb-NO"/>
              <a:t>Oslo, dd.mm.yyyy</a:t>
            </a:r>
          </a:p>
        </p:txBody>
      </p:sp>
      <p:sp>
        <p:nvSpPr>
          <p:cNvPr id="7" name="Plassholder for lysbildenummer 6">
            <a:extLst>
              <a:ext uri="{FF2B5EF4-FFF2-40B4-BE49-F238E27FC236}">
                <a16:creationId xmlns:a16="http://schemas.microsoft.com/office/drawing/2014/main" id="{8E333035-272F-954D-1DE2-3EA90053F9CD}"/>
              </a:ext>
            </a:extLst>
          </p:cNvPr>
          <p:cNvSpPr>
            <a:spLocks noGrp="1"/>
          </p:cNvSpPr>
          <p:nvPr>
            <p:ph type="sldNum" sz="quarter" idx="12"/>
          </p:nvPr>
        </p:nvSpPr>
        <p:spPr/>
        <p:txBody>
          <a:bodyPr/>
          <a:lstStyle/>
          <a:p>
            <a:fld id="{20EE8A8A-9F66-4500-8547-91D11C77B4B7}" type="slidenum">
              <a:rPr lang="nb-NO" smtClean="0"/>
              <a:pPr/>
              <a:t>6</a:t>
            </a:fld>
            <a:endParaRPr lang="nb-NO"/>
          </a:p>
        </p:txBody>
      </p:sp>
      <p:sp>
        <p:nvSpPr>
          <p:cNvPr id="4" name="TextBox 3">
            <a:extLst>
              <a:ext uri="{FF2B5EF4-FFF2-40B4-BE49-F238E27FC236}">
                <a16:creationId xmlns:a16="http://schemas.microsoft.com/office/drawing/2014/main" id="{02B670F3-F503-EDCF-4447-49EB9200B55E}"/>
              </a:ext>
            </a:extLst>
          </p:cNvPr>
          <p:cNvSpPr txBox="1"/>
          <p:nvPr/>
        </p:nvSpPr>
        <p:spPr>
          <a:xfrm>
            <a:off x="458782" y="1646322"/>
            <a:ext cx="6462625"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nb-NO" sz="1300">
                <a:cs typeface="Arial" panose="020B0604020202020204"/>
              </a:rPr>
              <a:t>Ettersom vi bruker mye strøm til oppvarming, vil forbruket normalt øke utover høsten når været blir kaldere. Dette vil i seg selv føre til høyere strømregning, </a:t>
            </a:r>
            <a:br>
              <a:rPr lang="nb-NO" sz="1300">
                <a:cs typeface="Arial" panose="020B0604020202020204"/>
              </a:rPr>
            </a:br>
            <a:r>
              <a:rPr lang="nb-NO" sz="1300">
                <a:cs typeface="Arial" panose="020B0604020202020204"/>
              </a:rPr>
              <a:t>og kan også øke prisene per kilowattime.</a:t>
            </a:r>
          </a:p>
          <a:p>
            <a:pPr marL="285750" indent="-285750">
              <a:buFont typeface="Arial"/>
              <a:buChar char="•"/>
            </a:pPr>
            <a:r>
              <a:rPr lang="nb-NO" sz="1300">
                <a:cs typeface="Arial" panose="020B0604020202020204"/>
              </a:rPr>
              <a:t>Markedet på den finansielle kraftbørsen Nasdaq (per 7. november) forventer at prisene stiger de neste månedene, men ikke til samme nivå som i fjor.</a:t>
            </a:r>
          </a:p>
          <a:p>
            <a:pPr marL="285750" indent="-285750">
              <a:buFont typeface="Arial"/>
              <a:buChar char="•"/>
            </a:pPr>
            <a:r>
              <a:rPr lang="nb-NO" sz="1300">
                <a:cs typeface="Arial" panose="020B0604020202020204"/>
              </a:rPr>
              <a:t>Faktorer som taler for lavere priser enn fjorårets er at det er mer vann i norske magasiner og lavere gasspriser i Europa.</a:t>
            </a:r>
          </a:p>
          <a:p>
            <a:pPr marL="285750" indent="-285750">
              <a:buFont typeface="Arial"/>
              <a:buChar char="•"/>
            </a:pPr>
            <a:r>
              <a:rPr lang="nb-NO" sz="1300">
                <a:cs typeface="Arial" panose="020B0604020202020204"/>
              </a:rPr>
              <a:t>De faktiske prisene vil imidlertid avhenge av været, særlig temperaturen har stor betydning.</a:t>
            </a:r>
          </a:p>
          <a:p>
            <a:pPr marL="285750" indent="-285750">
              <a:buFont typeface="Arial"/>
              <a:buChar char="•"/>
            </a:pPr>
            <a:r>
              <a:rPr lang="nb-NO" sz="1300">
                <a:cs typeface="Arial" panose="020B0604020202020204"/>
              </a:rPr>
              <a:t>Krigen i Midtøsten kan også ha betydning, ettersom den kan påvirke gassprisene.</a:t>
            </a:r>
          </a:p>
        </p:txBody>
      </p:sp>
    </p:spTree>
    <p:extLst>
      <p:ext uri="{BB962C8B-B14F-4D97-AF65-F5344CB8AC3E}">
        <p14:creationId xmlns:p14="http://schemas.microsoft.com/office/powerpoint/2010/main" val="4148148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58FB50-410A-3285-F6DF-1456E205189C}"/>
              </a:ext>
            </a:extLst>
          </p:cNvPr>
          <p:cNvSpPr>
            <a:spLocks noGrp="1"/>
          </p:cNvSpPr>
          <p:nvPr>
            <p:ph type="title"/>
          </p:nvPr>
        </p:nvSpPr>
        <p:spPr>
          <a:xfrm>
            <a:off x="2202294" y="351644"/>
            <a:ext cx="5308349" cy="664797"/>
          </a:xfrm>
        </p:spPr>
        <p:txBody>
          <a:bodyPr/>
          <a:lstStyle/>
          <a:p>
            <a:r>
              <a:rPr lang="nb-NO"/>
              <a:t>Strømregningene i 2023</a:t>
            </a:r>
          </a:p>
        </p:txBody>
      </p:sp>
      <p:pic>
        <p:nvPicPr>
          <p:cNvPr id="9" name="Plassholder for innhold 8">
            <a:extLst>
              <a:ext uri="{FF2B5EF4-FFF2-40B4-BE49-F238E27FC236}">
                <a16:creationId xmlns:a16="http://schemas.microsoft.com/office/drawing/2014/main" id="{5246CA24-03EC-F3F0-0086-8C069260E76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550725" y="865540"/>
            <a:ext cx="6042549" cy="3596642"/>
          </a:xfrm>
        </p:spPr>
      </p:pic>
      <p:sp>
        <p:nvSpPr>
          <p:cNvPr id="4" name="Plassholder for dato 3">
            <a:extLst>
              <a:ext uri="{FF2B5EF4-FFF2-40B4-BE49-F238E27FC236}">
                <a16:creationId xmlns:a16="http://schemas.microsoft.com/office/drawing/2014/main" id="{F23B6FC3-BD56-8581-CE7A-1CD46DFE9082}"/>
              </a:ext>
            </a:extLst>
          </p:cNvPr>
          <p:cNvSpPr>
            <a:spLocks noGrp="1"/>
          </p:cNvSpPr>
          <p:nvPr>
            <p:ph type="dt" sz="half" idx="10"/>
          </p:nvPr>
        </p:nvSpPr>
        <p:spPr/>
        <p:txBody>
          <a:bodyPr/>
          <a:lstStyle/>
          <a:p>
            <a:r>
              <a:rPr lang="nb-NO"/>
              <a:t>Oslo, dd.mm.yyyy</a:t>
            </a:r>
          </a:p>
        </p:txBody>
      </p:sp>
      <p:sp>
        <p:nvSpPr>
          <p:cNvPr id="5" name="Plassholder for lysbildenummer 4">
            <a:extLst>
              <a:ext uri="{FF2B5EF4-FFF2-40B4-BE49-F238E27FC236}">
                <a16:creationId xmlns:a16="http://schemas.microsoft.com/office/drawing/2014/main" id="{C74E726B-A716-BC9E-FB7D-3A7DC8C82A99}"/>
              </a:ext>
            </a:extLst>
          </p:cNvPr>
          <p:cNvSpPr>
            <a:spLocks noGrp="1"/>
          </p:cNvSpPr>
          <p:nvPr>
            <p:ph type="sldNum" sz="quarter" idx="12"/>
          </p:nvPr>
        </p:nvSpPr>
        <p:spPr/>
        <p:txBody>
          <a:bodyPr/>
          <a:lstStyle/>
          <a:p>
            <a:fld id="{20EE8A8A-9F66-4500-8547-91D11C77B4B7}" type="slidenum">
              <a:rPr lang="nb-NO" smtClean="0"/>
              <a:pPr/>
              <a:t>7</a:t>
            </a:fld>
            <a:endParaRPr lang="nb-NO"/>
          </a:p>
        </p:txBody>
      </p:sp>
    </p:spTree>
    <p:extLst>
      <p:ext uri="{BB962C8B-B14F-4D97-AF65-F5344CB8AC3E}">
        <p14:creationId xmlns:p14="http://schemas.microsoft.com/office/powerpoint/2010/main" val="3383647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13922F-444B-9587-AFC4-5C4C6A8D8FDB}"/>
              </a:ext>
            </a:extLst>
          </p:cNvPr>
          <p:cNvSpPr>
            <a:spLocks noGrp="1"/>
          </p:cNvSpPr>
          <p:nvPr>
            <p:ph type="title"/>
          </p:nvPr>
        </p:nvSpPr>
        <p:spPr>
          <a:xfrm>
            <a:off x="2227424" y="426320"/>
            <a:ext cx="4429152" cy="494406"/>
          </a:xfrm>
        </p:spPr>
        <p:txBody>
          <a:bodyPr/>
          <a:lstStyle/>
          <a:p>
            <a:r>
              <a:rPr lang="nb-NO">
                <a:cs typeface="Arial"/>
              </a:rPr>
              <a:t>Detaljert regning for oktober</a:t>
            </a:r>
            <a:endParaRPr lang="nb-NO"/>
          </a:p>
        </p:txBody>
      </p:sp>
      <p:sp>
        <p:nvSpPr>
          <p:cNvPr id="7" name="Plassholder for dato 6">
            <a:extLst>
              <a:ext uri="{FF2B5EF4-FFF2-40B4-BE49-F238E27FC236}">
                <a16:creationId xmlns:a16="http://schemas.microsoft.com/office/drawing/2014/main" id="{B2C698D7-E915-EED2-0D1D-8D9A15B54C43}"/>
              </a:ext>
            </a:extLst>
          </p:cNvPr>
          <p:cNvSpPr>
            <a:spLocks noGrp="1"/>
          </p:cNvSpPr>
          <p:nvPr>
            <p:ph type="dt" sz="half" idx="10"/>
          </p:nvPr>
        </p:nvSpPr>
        <p:spPr/>
        <p:txBody>
          <a:bodyPr/>
          <a:lstStyle/>
          <a:p>
            <a:r>
              <a:rPr lang="nb-NO"/>
              <a:t>Oslo, dd.mm.yyyy</a:t>
            </a:r>
          </a:p>
        </p:txBody>
      </p:sp>
      <p:sp>
        <p:nvSpPr>
          <p:cNvPr id="8" name="Plassholder for lysbildenummer 7">
            <a:extLst>
              <a:ext uri="{FF2B5EF4-FFF2-40B4-BE49-F238E27FC236}">
                <a16:creationId xmlns:a16="http://schemas.microsoft.com/office/drawing/2014/main" id="{9D0095D8-72B6-43FF-9307-B3808DE88403}"/>
              </a:ext>
            </a:extLst>
          </p:cNvPr>
          <p:cNvSpPr>
            <a:spLocks noGrp="1"/>
          </p:cNvSpPr>
          <p:nvPr>
            <p:ph type="sldNum" sz="quarter" idx="12"/>
          </p:nvPr>
        </p:nvSpPr>
        <p:spPr/>
        <p:txBody>
          <a:bodyPr/>
          <a:lstStyle/>
          <a:p>
            <a:fld id="{20EE8A8A-9F66-4500-8547-91D11C77B4B7}" type="slidenum">
              <a:rPr lang="nb-NO" smtClean="0"/>
              <a:pPr/>
              <a:t>8</a:t>
            </a:fld>
            <a:endParaRPr lang="nb-NO"/>
          </a:p>
        </p:txBody>
      </p:sp>
      <p:sp>
        <p:nvSpPr>
          <p:cNvPr id="11" name="Speech Bubble: Rectangle 10">
            <a:extLst>
              <a:ext uri="{FF2B5EF4-FFF2-40B4-BE49-F238E27FC236}">
                <a16:creationId xmlns:a16="http://schemas.microsoft.com/office/drawing/2014/main" id="{08E89037-2C15-7BA4-E420-580B2668841D}"/>
              </a:ext>
            </a:extLst>
          </p:cNvPr>
          <p:cNvSpPr/>
          <p:nvPr/>
        </p:nvSpPr>
        <p:spPr>
          <a:xfrm>
            <a:off x="7249362" y="1260314"/>
            <a:ext cx="1566518" cy="619951"/>
          </a:xfrm>
          <a:prstGeom prst="wedgeRectCallout">
            <a:avLst>
              <a:gd name="adj1" fmla="val -75087"/>
              <a:gd name="adj2" fmla="val 54587"/>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b-NO" sz="800">
                <a:cs typeface="Arial"/>
              </a:rPr>
              <a:t>Dette er hva kraftprodusentene får betalt for strømmen</a:t>
            </a:r>
          </a:p>
        </p:txBody>
      </p:sp>
      <p:sp>
        <p:nvSpPr>
          <p:cNvPr id="3" name="Snakkeboble: rektangel 2">
            <a:extLst>
              <a:ext uri="{FF2B5EF4-FFF2-40B4-BE49-F238E27FC236}">
                <a16:creationId xmlns:a16="http://schemas.microsoft.com/office/drawing/2014/main" id="{127DA9E0-2CEF-FE7D-6AE9-33C8E0D6BC4E}"/>
              </a:ext>
            </a:extLst>
          </p:cNvPr>
          <p:cNvSpPr/>
          <p:nvPr/>
        </p:nvSpPr>
        <p:spPr>
          <a:xfrm>
            <a:off x="7249362" y="2092659"/>
            <a:ext cx="1631164" cy="338904"/>
          </a:xfrm>
          <a:prstGeom prst="wedgeRectCallout">
            <a:avLst>
              <a:gd name="adj1" fmla="val -74530"/>
              <a:gd name="adj2" fmla="val 454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800"/>
              <a:t>Dette er strømleverandørens påslag på strømregningen</a:t>
            </a:r>
          </a:p>
        </p:txBody>
      </p:sp>
      <p:sp>
        <p:nvSpPr>
          <p:cNvPr id="4" name="Speech Bubble: Rectangle 10">
            <a:extLst>
              <a:ext uri="{FF2B5EF4-FFF2-40B4-BE49-F238E27FC236}">
                <a16:creationId xmlns:a16="http://schemas.microsoft.com/office/drawing/2014/main" id="{113A1B97-60AB-A82D-7695-603B4FDE308B}"/>
              </a:ext>
            </a:extLst>
          </p:cNvPr>
          <p:cNvSpPr/>
          <p:nvPr/>
        </p:nvSpPr>
        <p:spPr>
          <a:xfrm>
            <a:off x="7238094" y="3321766"/>
            <a:ext cx="1566518" cy="529670"/>
          </a:xfrm>
          <a:prstGeom prst="wedgeRectCallout">
            <a:avLst>
              <a:gd name="adj1" fmla="val -72215"/>
              <a:gd name="adj2" fmla="val 5425"/>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b-NO" sz="800">
                <a:cs typeface="Arial"/>
              </a:rPr>
              <a:t>Finnmark og deler av Troms har fritak for el-avgift</a:t>
            </a:r>
            <a:endParaRPr lang="nb-NO" sz="800"/>
          </a:p>
        </p:txBody>
      </p:sp>
      <p:sp>
        <p:nvSpPr>
          <p:cNvPr id="6" name="Speech Bubble: Rectangle 10">
            <a:extLst>
              <a:ext uri="{FF2B5EF4-FFF2-40B4-BE49-F238E27FC236}">
                <a16:creationId xmlns:a16="http://schemas.microsoft.com/office/drawing/2014/main" id="{43281BD6-61B8-4DBB-3558-178E91D04924}"/>
              </a:ext>
            </a:extLst>
          </p:cNvPr>
          <p:cNvSpPr/>
          <p:nvPr/>
        </p:nvSpPr>
        <p:spPr>
          <a:xfrm>
            <a:off x="7238094" y="2555875"/>
            <a:ext cx="1566518" cy="529670"/>
          </a:xfrm>
          <a:prstGeom prst="wedgeRectCallout">
            <a:avLst>
              <a:gd name="adj1" fmla="val -72688"/>
              <a:gd name="adj2" fmla="val -2699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800">
                <a:cs typeface="Arial"/>
              </a:rPr>
              <a:t>Dette går til nettselskapet for å bygge, drifte og vedlikeholde strømnettet</a:t>
            </a:r>
            <a:endParaRPr lang="nb-NO" sz="800"/>
          </a:p>
        </p:txBody>
      </p:sp>
      <p:sp>
        <p:nvSpPr>
          <p:cNvPr id="12" name="Speech Bubble: Rectangle 10">
            <a:extLst>
              <a:ext uri="{FF2B5EF4-FFF2-40B4-BE49-F238E27FC236}">
                <a16:creationId xmlns:a16="http://schemas.microsoft.com/office/drawing/2014/main" id="{ACE861B4-F35C-E954-435A-F05307E551AD}"/>
              </a:ext>
            </a:extLst>
          </p:cNvPr>
          <p:cNvSpPr/>
          <p:nvPr/>
        </p:nvSpPr>
        <p:spPr>
          <a:xfrm>
            <a:off x="7205771" y="4285787"/>
            <a:ext cx="1566518" cy="394918"/>
          </a:xfrm>
          <a:prstGeom prst="wedgeRectCallout">
            <a:avLst>
              <a:gd name="adj1" fmla="val -67169"/>
              <a:gd name="adj2" fmla="val -37294"/>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b-NO" sz="800">
                <a:cs typeface="Arial"/>
              </a:rPr>
              <a:t>Oktober var første måned i 2023 hvor det ble utbetalt strømstøtte i hele Norge</a:t>
            </a:r>
            <a:endParaRPr lang="nb-NO" sz="800"/>
          </a:p>
        </p:txBody>
      </p:sp>
      <p:sp>
        <p:nvSpPr>
          <p:cNvPr id="27" name="Snakkeboble: rektangel 26">
            <a:extLst>
              <a:ext uri="{FF2B5EF4-FFF2-40B4-BE49-F238E27FC236}">
                <a16:creationId xmlns:a16="http://schemas.microsoft.com/office/drawing/2014/main" id="{1D503F1E-631A-06BB-9FA6-AB5D4E68E9D8}"/>
              </a:ext>
            </a:extLst>
          </p:cNvPr>
          <p:cNvSpPr/>
          <p:nvPr/>
        </p:nvSpPr>
        <p:spPr>
          <a:xfrm>
            <a:off x="7205771" y="3899861"/>
            <a:ext cx="1631164" cy="338904"/>
          </a:xfrm>
          <a:prstGeom prst="wedgeRectCallout">
            <a:avLst>
              <a:gd name="adj1" fmla="val -69090"/>
              <a:gd name="adj2" fmla="val 2010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800"/>
              <a:t>Nord-Norge har fritak for MVA på strøm</a:t>
            </a:r>
          </a:p>
        </p:txBody>
      </p:sp>
      <p:graphicFrame>
        <p:nvGraphicFramePr>
          <p:cNvPr id="5" name="Tabell 4">
            <a:extLst>
              <a:ext uri="{FF2B5EF4-FFF2-40B4-BE49-F238E27FC236}">
                <a16:creationId xmlns:a16="http://schemas.microsoft.com/office/drawing/2014/main" id="{C053FE77-EC44-A8E4-7B92-D229DC64FB53}"/>
              </a:ext>
            </a:extLst>
          </p:cNvPr>
          <p:cNvGraphicFramePr>
            <a:graphicFrameLocks noGrp="1"/>
          </p:cNvGraphicFramePr>
          <p:nvPr>
            <p:extLst>
              <p:ext uri="{D42A27DB-BD31-4B8C-83A1-F6EECF244321}">
                <p14:modId xmlns:p14="http://schemas.microsoft.com/office/powerpoint/2010/main" val="2464689027"/>
              </p:ext>
            </p:extLst>
          </p:nvPr>
        </p:nvGraphicFramePr>
        <p:xfrm>
          <a:off x="295796" y="1018718"/>
          <a:ext cx="6576715" cy="3646590"/>
        </p:xfrm>
        <a:graphic>
          <a:graphicData uri="http://schemas.openxmlformats.org/drawingml/2006/table">
            <a:tbl>
              <a:tblPr>
                <a:tableStyleId>{D113A9D2-9D6B-4929-AA2D-F23B5EE8CBE7}</a:tableStyleId>
              </a:tblPr>
              <a:tblGrid>
                <a:gridCol w="2022575">
                  <a:extLst>
                    <a:ext uri="{9D8B030D-6E8A-4147-A177-3AD203B41FA5}">
                      <a16:colId xmlns:a16="http://schemas.microsoft.com/office/drawing/2014/main" val="3872491451"/>
                    </a:ext>
                  </a:extLst>
                </a:gridCol>
                <a:gridCol w="910828">
                  <a:extLst>
                    <a:ext uri="{9D8B030D-6E8A-4147-A177-3AD203B41FA5}">
                      <a16:colId xmlns:a16="http://schemas.microsoft.com/office/drawing/2014/main" val="3091820855"/>
                    </a:ext>
                  </a:extLst>
                </a:gridCol>
                <a:gridCol w="910828">
                  <a:extLst>
                    <a:ext uri="{9D8B030D-6E8A-4147-A177-3AD203B41FA5}">
                      <a16:colId xmlns:a16="http://schemas.microsoft.com/office/drawing/2014/main" val="2073293594"/>
                    </a:ext>
                  </a:extLst>
                </a:gridCol>
                <a:gridCol w="910828">
                  <a:extLst>
                    <a:ext uri="{9D8B030D-6E8A-4147-A177-3AD203B41FA5}">
                      <a16:colId xmlns:a16="http://schemas.microsoft.com/office/drawing/2014/main" val="3746243117"/>
                    </a:ext>
                  </a:extLst>
                </a:gridCol>
                <a:gridCol w="910828">
                  <a:extLst>
                    <a:ext uri="{9D8B030D-6E8A-4147-A177-3AD203B41FA5}">
                      <a16:colId xmlns:a16="http://schemas.microsoft.com/office/drawing/2014/main" val="2852524272"/>
                    </a:ext>
                  </a:extLst>
                </a:gridCol>
                <a:gridCol w="910828">
                  <a:extLst>
                    <a:ext uri="{9D8B030D-6E8A-4147-A177-3AD203B41FA5}">
                      <a16:colId xmlns:a16="http://schemas.microsoft.com/office/drawing/2014/main" val="3166766990"/>
                    </a:ext>
                  </a:extLst>
                </a:gridCol>
              </a:tblGrid>
              <a:tr h="243106">
                <a:tc>
                  <a:txBody>
                    <a:bodyPr/>
                    <a:lstStyle/>
                    <a:p>
                      <a:pPr algn="l" fontAlgn="b"/>
                      <a:r>
                        <a:rPr lang="nb-NO" sz="800" b="1" u="none" strike="noStrike">
                          <a:effectLst/>
                        </a:rPr>
                        <a:t>Prisområde</a:t>
                      </a:r>
                      <a:endParaRPr lang="nb-NO" sz="800" b="1" i="0" u="none" strike="noStrike">
                        <a:solidFill>
                          <a:srgbClr val="FFFFFF"/>
                        </a:solidFill>
                        <a:effectLst/>
                        <a:latin typeface="Calibri" panose="020F0502020204030204" pitchFamily="34" charset="0"/>
                      </a:endParaRPr>
                    </a:p>
                  </a:txBody>
                  <a:tcPr marL="7160" marR="7160" marT="7160" marB="0" anchor="b"/>
                </a:tc>
                <a:tc>
                  <a:txBody>
                    <a:bodyPr/>
                    <a:lstStyle/>
                    <a:p>
                      <a:pPr lvl="1" algn="l" fontAlgn="b"/>
                      <a:r>
                        <a:rPr lang="nb-NO" sz="800" b="1" u="none" strike="noStrike">
                          <a:effectLst/>
                        </a:rPr>
                        <a:t>NO1</a:t>
                      </a:r>
                    </a:p>
                  </a:txBody>
                  <a:tcPr marL="7160" marR="7160" marT="7160" marB="0" anchor="b"/>
                </a:tc>
                <a:tc>
                  <a:txBody>
                    <a:bodyPr/>
                    <a:lstStyle/>
                    <a:p>
                      <a:pPr lvl="1" algn="l" fontAlgn="b"/>
                      <a:r>
                        <a:rPr lang="nb-NO" sz="800" b="1" u="none" strike="noStrike">
                          <a:effectLst/>
                        </a:rPr>
                        <a:t>NO2</a:t>
                      </a:r>
                    </a:p>
                  </a:txBody>
                  <a:tcPr marL="7160" marR="7160" marT="7160" marB="0" anchor="b"/>
                </a:tc>
                <a:tc>
                  <a:txBody>
                    <a:bodyPr/>
                    <a:lstStyle/>
                    <a:p>
                      <a:pPr lvl="1" algn="l" fontAlgn="b"/>
                      <a:r>
                        <a:rPr lang="nb-NO" sz="800" b="1" u="none" strike="noStrike">
                          <a:effectLst/>
                        </a:rPr>
                        <a:t>NO3</a:t>
                      </a:r>
                    </a:p>
                  </a:txBody>
                  <a:tcPr marL="7160" marR="7160" marT="7160" marB="0" anchor="b"/>
                </a:tc>
                <a:tc>
                  <a:txBody>
                    <a:bodyPr/>
                    <a:lstStyle/>
                    <a:p>
                      <a:pPr lvl="1" algn="l" fontAlgn="b"/>
                      <a:r>
                        <a:rPr lang="nb-NO" sz="800" b="1" u="none" strike="noStrike">
                          <a:effectLst/>
                        </a:rPr>
                        <a:t>NO4</a:t>
                      </a:r>
                    </a:p>
                  </a:txBody>
                  <a:tcPr marL="7160" marR="7160" marT="7160" marB="0" anchor="b"/>
                </a:tc>
                <a:tc>
                  <a:txBody>
                    <a:bodyPr/>
                    <a:lstStyle/>
                    <a:p>
                      <a:pPr lvl="1" algn="l" fontAlgn="b"/>
                      <a:r>
                        <a:rPr lang="nb-NO" sz="800" b="1" u="none" strike="noStrike">
                          <a:effectLst/>
                        </a:rPr>
                        <a:t>NO5</a:t>
                      </a:r>
                    </a:p>
                  </a:txBody>
                  <a:tcPr marL="7160" marR="7160" marT="7160" marB="0" anchor="b"/>
                </a:tc>
                <a:extLst>
                  <a:ext uri="{0D108BD9-81ED-4DB2-BD59-A6C34878D82A}">
                    <a16:rowId xmlns:a16="http://schemas.microsoft.com/office/drawing/2014/main" val="3886775733"/>
                  </a:ext>
                </a:extLst>
              </a:tr>
              <a:tr h="243106">
                <a:tc>
                  <a:txBody>
                    <a:bodyPr/>
                    <a:lstStyle/>
                    <a:p>
                      <a:pPr algn="l" fontAlgn="b"/>
                      <a:r>
                        <a:rPr lang="nb-NO" sz="800" u="none" strike="noStrike">
                          <a:effectLst/>
                        </a:rPr>
                        <a:t>Gjennomsnittlig forbruk (KWh)</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1196</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1180</a:t>
                      </a:r>
                    </a:p>
                  </a:txBody>
                  <a:tcPr marL="7160" marR="7160" marT="7160" marB="0" anchor="b"/>
                </a:tc>
                <a:tc>
                  <a:txBody>
                    <a:bodyPr/>
                    <a:lstStyle/>
                    <a:p>
                      <a:pPr algn="r" fontAlgn="b"/>
                      <a:r>
                        <a:rPr lang="nb-NO" sz="800" u="none" strike="noStrike">
                          <a:effectLst/>
                        </a:rPr>
                        <a:t>1360</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1894</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1200</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2141264247"/>
                  </a:ext>
                </a:extLst>
              </a:tr>
              <a:tr h="243106">
                <a:tc>
                  <a:txBody>
                    <a:bodyPr/>
                    <a:lstStyle/>
                    <a:p>
                      <a:pPr algn="l" fontAlgn="b"/>
                      <a:r>
                        <a:rPr lang="nb-NO" sz="800" b="1" u="none" strike="noStrike">
                          <a:effectLst/>
                        </a:rPr>
                        <a:t>Strømregning</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625</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704</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334</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446</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621</a:t>
                      </a:r>
                      <a:endParaRPr lang="nb-NO" sz="800" b="1"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1245251635"/>
                  </a:ext>
                </a:extLst>
              </a:tr>
              <a:tr h="24310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b-NO" sz="800" u="none" strike="noStrike">
                          <a:effectLst/>
                        </a:rPr>
                        <a:t>Strømpris ekskl. påslag</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525</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605</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236</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311</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521</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484189395"/>
                  </a:ext>
                </a:extLst>
              </a:tr>
              <a:tr h="243106">
                <a:tc>
                  <a:txBody>
                    <a:bodyPr/>
                    <a:lstStyle/>
                    <a:p>
                      <a:pPr algn="l" fontAlgn="b"/>
                      <a:r>
                        <a:rPr lang="nb-NO" sz="800" u="none" strike="noStrike">
                          <a:effectLst/>
                        </a:rPr>
                        <a:t>Fastpris</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40</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40</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40</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40</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40</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400644017"/>
                  </a:ext>
                </a:extLst>
              </a:tr>
              <a:tr h="243106">
                <a:tc>
                  <a:txBody>
                    <a:bodyPr/>
                    <a:lstStyle/>
                    <a:p>
                      <a:pPr algn="l" fontAlgn="b"/>
                      <a:r>
                        <a:rPr lang="nb-NO" sz="800" u="none" strike="noStrike">
                          <a:effectLst/>
                        </a:rPr>
                        <a:t>Påslag</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60</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59</a:t>
                      </a:r>
                    </a:p>
                  </a:txBody>
                  <a:tcPr marL="7160" marR="7160" marT="7160" marB="0" anchor="b"/>
                </a:tc>
                <a:tc>
                  <a:txBody>
                    <a:bodyPr/>
                    <a:lstStyle/>
                    <a:p>
                      <a:pPr algn="r" fontAlgn="b"/>
                      <a:r>
                        <a:rPr lang="nb-NO" sz="800" u="none" strike="noStrike">
                          <a:effectLst/>
                        </a:rPr>
                        <a:t>68</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95</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60</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1764304424"/>
                  </a:ext>
                </a:extLst>
              </a:tr>
              <a:tr h="243106">
                <a:tc>
                  <a:txBody>
                    <a:bodyPr/>
                    <a:lstStyle/>
                    <a:p>
                      <a:pPr algn="l" fontAlgn="b"/>
                      <a:r>
                        <a:rPr lang="nb-NO" sz="800" b="1" u="none" strike="noStrike">
                          <a:effectLst/>
                        </a:rPr>
                        <a:t>Nettleie</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299</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400</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374</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466</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399</a:t>
                      </a:r>
                      <a:endParaRPr lang="nb-NO" sz="800" b="1"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282185540"/>
                  </a:ext>
                </a:extLst>
              </a:tr>
              <a:tr h="243106">
                <a:tc>
                  <a:txBody>
                    <a:bodyPr/>
                    <a:lstStyle/>
                    <a:p>
                      <a:pPr algn="l" fontAlgn="b"/>
                      <a:r>
                        <a:rPr lang="nb-NO" sz="800" u="none" strike="noStrike">
                          <a:effectLst/>
                        </a:rPr>
                        <a:t>Energiledd</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203</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233</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211</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242</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299</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1275795903"/>
                  </a:ext>
                </a:extLst>
              </a:tr>
              <a:tr h="243106">
                <a:tc>
                  <a:txBody>
                    <a:bodyPr/>
                    <a:lstStyle/>
                    <a:p>
                      <a:pPr algn="l" fontAlgn="b"/>
                      <a:r>
                        <a:rPr lang="nb-NO" sz="800" u="none" strike="noStrike">
                          <a:effectLst/>
                        </a:rPr>
                        <a:t>Kapasitetsledd</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96</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167</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163</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224</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100</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2319520602"/>
                  </a:ext>
                </a:extLst>
              </a:tr>
              <a:tr h="243106">
                <a:tc>
                  <a:txBody>
                    <a:bodyPr/>
                    <a:lstStyle/>
                    <a:p>
                      <a:pPr algn="l" fontAlgn="b"/>
                      <a:r>
                        <a:rPr lang="nb-NO" sz="800" b="1" u="none" strike="noStrike">
                          <a:effectLst/>
                        </a:rPr>
                        <a:t>Avgifter</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483</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524</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463</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lvl="0" algn="r">
                        <a:buNone/>
                      </a:pPr>
                      <a:r>
                        <a:rPr lang="nb-NO" sz="800" b="1" u="none" strike="noStrike">
                          <a:effectLst/>
                        </a:rPr>
                        <a:t>319</a:t>
                      </a:r>
                      <a:endParaRPr lang="en-US"/>
                    </a:p>
                  </a:txBody>
                  <a:tcPr marL="7160" marR="7160" marT="7160" marB="0" anchor="b"/>
                </a:tc>
                <a:tc>
                  <a:txBody>
                    <a:bodyPr/>
                    <a:lstStyle/>
                    <a:p>
                      <a:pPr algn="r" fontAlgn="b"/>
                      <a:r>
                        <a:rPr lang="nb-NO" sz="800" b="1" u="none" strike="noStrike">
                          <a:effectLst/>
                        </a:rPr>
                        <a:t>508</a:t>
                      </a:r>
                      <a:endParaRPr lang="nb-NO" sz="800" b="1"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2703772575"/>
                  </a:ext>
                </a:extLst>
              </a:tr>
              <a:tr h="243106">
                <a:tc>
                  <a:txBody>
                    <a:bodyPr/>
                    <a:lstStyle/>
                    <a:p>
                      <a:pPr algn="l" fontAlgn="b"/>
                      <a:r>
                        <a:rPr lang="nb-NO" sz="800" u="none" strike="noStrike">
                          <a:effectLst/>
                        </a:rPr>
                        <a:t>El-avgift</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189</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187</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215</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300</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190</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2051656381"/>
                  </a:ext>
                </a:extLst>
              </a:tr>
              <a:tr h="243106">
                <a:tc>
                  <a:txBody>
                    <a:bodyPr/>
                    <a:lstStyle/>
                    <a:p>
                      <a:pPr algn="l" fontAlgn="b"/>
                      <a:r>
                        <a:rPr lang="nb-NO" sz="800" u="none" strike="noStrike">
                          <a:effectLst/>
                        </a:rPr>
                        <a:t>ENOVA-avgift</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12</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12</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14</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19</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12</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1814798743"/>
                  </a:ext>
                </a:extLst>
              </a:tr>
              <a:tr h="243106">
                <a:tc>
                  <a:txBody>
                    <a:bodyPr/>
                    <a:lstStyle/>
                    <a:p>
                      <a:pPr algn="l" fontAlgn="b"/>
                      <a:r>
                        <a:rPr lang="nb-NO" sz="800" u="none" strike="noStrike">
                          <a:effectLst/>
                        </a:rPr>
                        <a:t>MVA</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281</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326</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234</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0</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306</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3905342197"/>
                  </a:ext>
                </a:extLst>
              </a:tr>
              <a:tr h="243106">
                <a:tc>
                  <a:txBody>
                    <a:bodyPr/>
                    <a:lstStyle/>
                    <a:p>
                      <a:pPr algn="l" fontAlgn="b"/>
                      <a:r>
                        <a:rPr lang="nb-NO" sz="800" b="1" u="none" strike="noStrike">
                          <a:effectLst/>
                        </a:rPr>
                        <a:t>Strømstøtte</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-84</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-84</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-78</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-9</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-78</a:t>
                      </a:r>
                      <a:endParaRPr lang="nb-NO" sz="800" b="1"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2072664985"/>
                  </a:ext>
                </a:extLst>
              </a:tr>
              <a:tr h="243106">
                <a:tc>
                  <a:txBody>
                    <a:bodyPr/>
                    <a:lstStyle/>
                    <a:p>
                      <a:pPr algn="l" fontAlgn="b"/>
                      <a:r>
                        <a:rPr lang="nb-NO" sz="800" b="1" u="none" strike="noStrike">
                          <a:effectLst/>
                        </a:rPr>
                        <a:t>Totalt</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1322</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1545</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1163</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1221</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1451</a:t>
                      </a:r>
                      <a:endParaRPr lang="nb-NO" sz="800" b="1"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440375235"/>
                  </a:ext>
                </a:extLst>
              </a:tr>
            </a:tbl>
          </a:graphicData>
        </a:graphic>
      </p:graphicFrame>
      <p:sp>
        <p:nvSpPr>
          <p:cNvPr id="9" name="TekstSylinder 8">
            <a:extLst>
              <a:ext uri="{FF2B5EF4-FFF2-40B4-BE49-F238E27FC236}">
                <a16:creationId xmlns:a16="http://schemas.microsoft.com/office/drawing/2014/main" id="{900DDBDD-1832-6A0C-F937-3CBEE583917D}"/>
              </a:ext>
            </a:extLst>
          </p:cNvPr>
          <p:cNvSpPr txBox="1"/>
          <p:nvPr/>
        </p:nvSpPr>
        <p:spPr>
          <a:xfrm>
            <a:off x="774239" y="4743576"/>
            <a:ext cx="3971299" cy="261610"/>
          </a:xfrm>
          <a:prstGeom prst="rect">
            <a:avLst/>
          </a:prstGeom>
          <a:noFill/>
        </p:spPr>
        <p:txBody>
          <a:bodyPr wrap="square" rtlCol="0">
            <a:spAutoFit/>
          </a:bodyPr>
          <a:lstStyle/>
          <a:p>
            <a:r>
              <a:rPr lang="nb-NO" sz="1100" i="1"/>
              <a:t>Tall er norske kroner der ikke annet er oppgitt</a:t>
            </a:r>
          </a:p>
        </p:txBody>
      </p:sp>
    </p:spTree>
    <p:extLst>
      <p:ext uri="{BB962C8B-B14F-4D97-AF65-F5344CB8AC3E}">
        <p14:creationId xmlns:p14="http://schemas.microsoft.com/office/powerpoint/2010/main" val="36254436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8C00FC"/>
      </a:dk2>
      <a:lt2>
        <a:srgbClr val="E7E6E6"/>
      </a:lt2>
      <a:accent1>
        <a:srgbClr val="440185"/>
      </a:accent1>
      <a:accent2>
        <a:srgbClr val="E7CCFF"/>
      </a:accent2>
      <a:accent3>
        <a:srgbClr val="00583C"/>
      </a:accent3>
      <a:accent4>
        <a:srgbClr val="4BF0C5"/>
      </a:accent4>
      <a:accent5>
        <a:srgbClr val="8C00FC"/>
      </a:accent5>
      <a:accent6>
        <a:srgbClr val="7F7F7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nybar norge.potx" id="{CF955149-A45B-49C3-8711-FB8A3A82D5DB}" vid="{7748E326-CEB4-4244-8570-03EBA8BF589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D682D32-1B9D-400A-8463-203F70C35850}">
  <we:reference id="7606cf59-4db8-48a8-b0a0-8d865e20ba2f" version="2.0.0.0" store="\\JØRGEN-JOBB\Users\JørgenBye\Drammen kommune" storeType="Filesystem"/>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9119b49b-2cc3-444e-b755-8692f4554da6"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BA9BDB9F1F1BFE459CB1AB1E20AAA9DB" ma:contentTypeVersion="23" ma:contentTypeDescription="Create a new document." ma:contentTypeScope="" ma:versionID="4a603d45d9ac87825de53109f4b56bf0">
  <xsd:schema xmlns:xsd="http://www.w3.org/2001/XMLSchema" xmlns:xs="http://www.w3.org/2001/XMLSchema" xmlns:p="http://schemas.microsoft.com/office/2006/metadata/properties" xmlns:ns2="0f13f7a7-5a1c-4b07-a3f7-2a8c474a6703" xmlns:ns3="0f22a05a-b5e2-4bd8-b764-0ad6c193d339" xmlns:ns4="749ab8b6-ff35-4a4f-9f18-9cef83ce6420" targetNamespace="http://schemas.microsoft.com/office/2006/metadata/properties" ma:root="true" ma:fieldsID="ba32817a57ff70d91c9b4c23e8cb234e" ns2:_="" ns3:_="" ns4:_="">
    <xsd:import namespace="0f13f7a7-5a1c-4b07-a3f7-2a8c474a6703"/>
    <xsd:import namespace="0f22a05a-b5e2-4bd8-b764-0ad6c193d339"/>
    <xsd:import namespace="749ab8b6-ff35-4a4f-9f18-9cef83ce6420"/>
    <xsd:element name="properties">
      <xsd:complexType>
        <xsd:sequence>
          <xsd:element name="documentManagement">
            <xsd:complexType>
              <xsd:all>
                <xsd:element ref="ns2:Dokumentdato" minOccurs="0"/>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4:TaxCatchAll" minOccurs="0"/>
                <xsd:element ref="ns2:MediaServiceGenerationTime" minOccurs="0"/>
                <xsd:element ref="ns2:MediaServiceEventHashCode" minOccurs="0"/>
                <xsd:element ref="ns2:MediaServiceOCR" minOccurs="0"/>
                <xsd:element ref="ns2:MediaServiceLocation" minOccurs="0"/>
                <xsd:element ref="ns2:Saksbehandler" minOccurs="0"/>
                <xsd:element ref="ns2:Mottaker" minOccurs="0"/>
                <xsd:element ref="ns2:Avsender" minOccurs="0"/>
                <xsd:element ref="ns2:_Flow_SignoffStatus" minOccurs="0"/>
                <xsd:element ref="ns2:Status" minOccurs="0"/>
                <xsd:element ref="ns2:MediaServiceObjectDetectorVersions" minOccurs="0"/>
                <xsd:element ref="ns2:Produk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13f7a7-5a1c-4b07-a3f7-2a8c474a6703" elementFormDefault="qualified">
    <xsd:import namespace="http://schemas.microsoft.com/office/2006/documentManagement/types"/>
    <xsd:import namespace="http://schemas.microsoft.com/office/infopath/2007/PartnerControls"/>
    <xsd:element name="Dokumentdato" ma:index="8" nillable="true" ma:displayName="Dokumentdato" ma:format="DateOnly" ma:internalName="Dokumentdato">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119b49b-2cc3-444e-b755-8692f4554da6"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Saksbehandler" ma:index="22" nillable="true" ma:displayName="Saksbehandler" ma:format="Dropdown" ma:list="UserInfo" ma:SharePointGroup="0" ma:internalName="Saksbehandl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ttaker" ma:index="23" nillable="true" ma:displayName="Mottaker" ma:format="Dropdown" ma:internalName="Mottaker">
      <xsd:simpleType>
        <xsd:restriction base="dms:Text">
          <xsd:maxLength value="255"/>
        </xsd:restriction>
      </xsd:simpleType>
    </xsd:element>
    <xsd:element name="Avsender" ma:index="24" nillable="true" ma:displayName="Avsender" ma:format="Dropdown" ma:internalName="Avsender">
      <xsd:simpleType>
        <xsd:restriction base="dms:Text">
          <xsd:maxLength value="255"/>
        </xsd:restriction>
      </xsd:simpleType>
    </xsd:element>
    <xsd:element name="_Flow_SignoffStatus" ma:index="25" nillable="true" ma:displayName="Sign-off status" ma:internalName="Sign_x002d_off_x0020_status">
      <xsd:simpleType>
        <xsd:restriction base="dms:Text"/>
      </xsd:simpleType>
    </xsd:element>
    <xsd:element name="Status" ma:index="26" nillable="true" ma:displayName="Status" ma:format="Dropdown" ma:internalName="Status">
      <xsd:simpleType>
        <xsd:restriction base="dms:Text">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Produkt" ma:index="28" nillable="true" ma:displayName="Produkt" ma:format="Dropdown" ma:internalName="Produkt">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22a05a-b5e2-4bd8-b764-0ad6c193d33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9ab8b6-ff35-4a4f-9f18-9cef83ce642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b03620c-fac2-4011-801c-19735e004c3b}" ma:internalName="TaxCatchAll" ma:showField="CatchAllData" ma:web="0f22a05a-b5e2-4bd8-b764-0ad6c193d3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Avsender xmlns="0f13f7a7-5a1c-4b07-a3f7-2a8c474a6703" xsi:nil="true"/>
    <TaxCatchAll xmlns="749ab8b6-ff35-4a4f-9f18-9cef83ce6420" xsi:nil="true"/>
    <Saksbehandler xmlns="0f13f7a7-5a1c-4b07-a3f7-2a8c474a6703">
      <UserInfo>
        <DisplayName/>
        <AccountId xsi:nil="true"/>
        <AccountType/>
      </UserInfo>
    </Saksbehandler>
    <Dokumentdato xmlns="0f13f7a7-5a1c-4b07-a3f7-2a8c474a6703" xsi:nil="true"/>
    <lcf76f155ced4ddcb4097134ff3c332f xmlns="0f13f7a7-5a1c-4b07-a3f7-2a8c474a6703">
      <Terms xmlns="http://schemas.microsoft.com/office/infopath/2007/PartnerControls"/>
    </lcf76f155ced4ddcb4097134ff3c332f>
    <Mottaker xmlns="0f13f7a7-5a1c-4b07-a3f7-2a8c474a6703" xsi:nil="true"/>
    <_Flow_SignoffStatus xmlns="0f13f7a7-5a1c-4b07-a3f7-2a8c474a6703" xsi:nil="true"/>
    <Status xmlns="0f13f7a7-5a1c-4b07-a3f7-2a8c474a6703" xsi:nil="true"/>
    <SharedWithUsers xmlns="0f22a05a-b5e2-4bd8-b764-0ad6c193d339">
      <UserInfo>
        <DisplayName>Bård Standal</DisplayName>
        <AccountId>107</AccountId>
        <AccountType/>
      </UserInfo>
      <UserInfo>
        <DisplayName>Martin Ødegaard</DisplayName>
        <AccountId>93</AccountId>
        <AccountType/>
      </UserInfo>
      <UserInfo>
        <DisplayName>Aslak Øverås</DisplayName>
        <AccountId>29</AccountId>
        <AccountType/>
      </UserInfo>
      <UserInfo>
        <DisplayName>Sindre Sættem</DisplayName>
        <AccountId>54</AccountId>
        <AccountType/>
      </UserInfo>
      <UserInfo>
        <DisplayName>Camilla Vedeler</DisplayName>
        <AccountId>301</AccountId>
        <AccountType/>
      </UserInfo>
      <UserInfo>
        <DisplayName>Thor Egil Braadland</DisplayName>
        <AccountId>1058</AccountId>
        <AccountType/>
      </UserInfo>
      <UserInfo>
        <DisplayName>Iselin Ekeli Rønningsbakk</DisplayName>
        <AccountId>159</AccountId>
        <AccountType/>
      </UserInfo>
      <UserInfo>
        <DisplayName>Ingeborg Aarø</DisplayName>
        <AccountId>1762</AccountId>
        <AccountType/>
      </UserInfo>
    </SharedWithUsers>
    <Produkt xmlns="0f13f7a7-5a1c-4b07-a3f7-2a8c474a6703" xsi:nil="true"/>
  </documentManagement>
</p:properties>
</file>

<file path=customXml/itemProps1.xml><?xml version="1.0" encoding="utf-8"?>
<ds:datastoreItem xmlns:ds="http://schemas.openxmlformats.org/officeDocument/2006/customXml" ds:itemID="{529AFC9C-0EF5-4D73-AC75-234BAC9ADE96}">
  <ds:schemaRefs>
    <ds:schemaRef ds:uri="http://schemas.microsoft.com/sharepoint/v3/contenttype/forms"/>
  </ds:schemaRefs>
</ds:datastoreItem>
</file>

<file path=customXml/itemProps2.xml><?xml version="1.0" encoding="utf-8"?>
<ds:datastoreItem xmlns:ds="http://schemas.openxmlformats.org/officeDocument/2006/customXml" ds:itemID="{599B08CB-60A7-4341-895C-AC69507B94AB}">
  <ds:schemaRefs>
    <ds:schemaRef ds:uri="Microsoft.SharePoint.Taxonomy.ContentTypeSync"/>
  </ds:schemaRefs>
</ds:datastoreItem>
</file>

<file path=customXml/itemProps3.xml><?xml version="1.0" encoding="utf-8"?>
<ds:datastoreItem xmlns:ds="http://schemas.openxmlformats.org/officeDocument/2006/customXml" ds:itemID="{92D0B1D4-AB20-4EDC-BD3E-D9BD98E3D3CE}">
  <ds:schemaRefs>
    <ds:schemaRef ds:uri="0f13f7a7-5a1c-4b07-a3f7-2a8c474a6703"/>
    <ds:schemaRef ds:uri="0f22a05a-b5e2-4bd8-b764-0ad6c193d339"/>
    <ds:schemaRef ds:uri="749ab8b6-ff35-4a4f-9f18-9cef83ce64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D54E4824-219F-4E10-9EEA-EA03318A9FE2}">
  <ds:schemaRefs>
    <ds:schemaRef ds:uri="http://schemas.microsoft.com/office/infopath/2007/PartnerControls"/>
    <ds:schemaRef ds:uri="http://purl.org/dc/terms/"/>
    <ds:schemaRef ds:uri="749ab8b6-ff35-4a4f-9f18-9cef83ce6420"/>
    <ds:schemaRef ds:uri="http://schemas.microsoft.com/office/2006/documentManagement/types"/>
    <ds:schemaRef ds:uri="0f13f7a7-5a1c-4b07-a3f7-2a8c474a6703"/>
    <ds:schemaRef ds:uri="http://purl.org/dc/elements/1.1/"/>
    <ds:schemaRef ds:uri="0f22a05a-b5e2-4bd8-b764-0ad6c193d339"/>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Fornybar_Norge_PowerPointmal Fullversjon</Template>
  <TotalTime>0</TotalTime>
  <Words>1140</Words>
  <Application>Microsoft Office PowerPoint</Application>
  <PresentationFormat>Egendefinert</PresentationFormat>
  <Paragraphs>366</Paragraphs>
  <Slides>8</Slides>
  <Notes>2</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8</vt:i4>
      </vt:variant>
    </vt:vector>
  </HeadingPairs>
  <TitlesOfParts>
    <vt:vector size="11" baseType="lpstr">
      <vt:lpstr>Arial</vt:lpstr>
      <vt:lpstr>Calibri</vt:lpstr>
      <vt:lpstr>Office-tema</vt:lpstr>
      <vt:lpstr>Strømprisindeksen oktober 2023</vt:lpstr>
      <vt:lpstr>Strømregninger oktober 2023</vt:lpstr>
      <vt:lpstr>Sammenlikning oktober-september</vt:lpstr>
      <vt:lpstr>Sammenligning oktober 2022-2023</vt:lpstr>
      <vt:lpstr>Hva forklarer strømprisene i oktober?</vt:lpstr>
      <vt:lpstr>Utviklingen fremover</vt:lpstr>
      <vt:lpstr>Strømregningene i 2023</vt:lpstr>
      <vt:lpstr>Detaljert regning for oktober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Strømprisindeksen - oktober 2023</dc:title>
  <dc:creator>Camilla M. Granheim</dc:creator>
  <cp:lastModifiedBy>Lars Tennbakk Bockman</cp:lastModifiedBy>
  <cp:revision>1</cp:revision>
  <dcterms:created xsi:type="dcterms:W3CDTF">2023-03-27T08:27:31Z</dcterms:created>
  <dcterms:modified xsi:type="dcterms:W3CDTF">2023-12-06T12:07:33Z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0x010100BA9BDB9F1F1BFE459CB1AB1E20AAA9DB</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{"FileActivityType":"11","FileActivityTimeStamp":"2023-11-06T14:19:37.493Z","FileActivityUsersOnPage":[{"DisplayName":"Iselin Ekeli Rønningsbakk","Id":"iselin.ronningsbakk@fornybarnorge.no"},{"DisplayName":"Lars Tennbakk Bockman","Id":"lars.bockman@fornybarnorge.no"}],"FileActivityNavigationId":null}</vt:lpwstr>
  </property>
  <property fmtid="{D5CDD505-2E9C-101B-9397-08002B2CF9AE}" pid="7" name="TriggerFlowInfo">
    <vt:lpwstr/>
  </property>
</Properties>
</file>